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sldIdLst>
    <p:sldId id="256" r:id="rId2"/>
    <p:sldId id="748"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56"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30" r:id="rId103"/>
    <p:sldId id="357" r:id="rId104"/>
    <p:sldId id="358" r:id="rId105"/>
    <p:sldId id="359" r:id="rId106"/>
    <p:sldId id="360" r:id="rId107"/>
    <p:sldId id="361" r:id="rId108"/>
    <p:sldId id="362" r:id="rId109"/>
    <p:sldId id="363" r:id="rId110"/>
    <p:sldId id="364" r:id="rId111"/>
    <p:sldId id="365" r:id="rId112"/>
    <p:sldId id="367" r:id="rId113"/>
    <p:sldId id="368" r:id="rId114"/>
    <p:sldId id="369" r:id="rId115"/>
    <p:sldId id="370" r:id="rId116"/>
    <p:sldId id="371" r:id="rId117"/>
    <p:sldId id="372" r:id="rId118"/>
    <p:sldId id="373" r:id="rId119"/>
    <p:sldId id="374" r:id="rId120"/>
    <p:sldId id="375" r:id="rId121"/>
    <p:sldId id="376" r:id="rId122"/>
    <p:sldId id="366" r:id="rId123"/>
    <p:sldId id="377" r:id="rId124"/>
    <p:sldId id="378" r:id="rId125"/>
    <p:sldId id="379" r:id="rId126"/>
    <p:sldId id="380" r:id="rId127"/>
    <p:sldId id="381" r:id="rId128"/>
    <p:sldId id="382" r:id="rId129"/>
    <p:sldId id="383" r:id="rId130"/>
    <p:sldId id="385" r:id="rId131"/>
    <p:sldId id="387" r:id="rId132"/>
    <p:sldId id="741" r:id="rId133"/>
    <p:sldId id="388" r:id="rId134"/>
    <p:sldId id="390" r:id="rId135"/>
    <p:sldId id="391" r:id="rId136"/>
    <p:sldId id="392" r:id="rId137"/>
    <p:sldId id="393" r:id="rId138"/>
    <p:sldId id="389" r:id="rId139"/>
    <p:sldId id="394" r:id="rId140"/>
    <p:sldId id="395" r:id="rId141"/>
    <p:sldId id="396" r:id="rId142"/>
    <p:sldId id="397" r:id="rId143"/>
    <p:sldId id="398" r:id="rId144"/>
    <p:sldId id="386" r:id="rId145"/>
    <p:sldId id="399" r:id="rId146"/>
    <p:sldId id="400" r:id="rId147"/>
    <p:sldId id="403" r:id="rId148"/>
    <p:sldId id="404" r:id="rId149"/>
    <p:sldId id="742" r:id="rId150"/>
    <p:sldId id="405" r:id="rId151"/>
    <p:sldId id="406" r:id="rId152"/>
    <p:sldId id="407" r:id="rId153"/>
    <p:sldId id="401" r:id="rId154"/>
    <p:sldId id="402" r:id="rId155"/>
    <p:sldId id="408" r:id="rId156"/>
    <p:sldId id="409" r:id="rId157"/>
    <p:sldId id="410" r:id="rId158"/>
    <p:sldId id="411" r:id="rId159"/>
    <p:sldId id="412" r:id="rId160"/>
    <p:sldId id="414" r:id="rId161"/>
    <p:sldId id="418" r:id="rId162"/>
    <p:sldId id="415" r:id="rId163"/>
    <p:sldId id="416" r:id="rId164"/>
    <p:sldId id="417" r:id="rId165"/>
    <p:sldId id="413"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6" r:id="rId183"/>
    <p:sldId id="435" r:id="rId184"/>
    <p:sldId id="437" r:id="rId185"/>
    <p:sldId id="438" r:id="rId186"/>
    <p:sldId id="440" r:id="rId187"/>
    <p:sldId id="439" r:id="rId188"/>
    <p:sldId id="441" r:id="rId189"/>
    <p:sldId id="442" r:id="rId190"/>
    <p:sldId id="443" r:id="rId191"/>
    <p:sldId id="444" r:id="rId192"/>
    <p:sldId id="445" r:id="rId193"/>
    <p:sldId id="446" r:id="rId194"/>
    <p:sldId id="447" r:id="rId195"/>
    <p:sldId id="453" r:id="rId196"/>
    <p:sldId id="454" r:id="rId197"/>
    <p:sldId id="455" r:id="rId198"/>
    <p:sldId id="448" r:id="rId199"/>
    <p:sldId id="456" r:id="rId200"/>
    <p:sldId id="457" r:id="rId201"/>
    <p:sldId id="449" r:id="rId202"/>
    <p:sldId id="458" r:id="rId203"/>
    <p:sldId id="450" r:id="rId204"/>
    <p:sldId id="451" r:id="rId205"/>
    <p:sldId id="452" r:id="rId206"/>
    <p:sldId id="459" r:id="rId207"/>
    <p:sldId id="460" r:id="rId208"/>
    <p:sldId id="461" r:id="rId209"/>
    <p:sldId id="462" r:id="rId210"/>
    <p:sldId id="463" r:id="rId211"/>
    <p:sldId id="464" r:id="rId212"/>
    <p:sldId id="465" r:id="rId213"/>
    <p:sldId id="466" r:id="rId214"/>
    <p:sldId id="467" r:id="rId215"/>
    <p:sldId id="468" r:id="rId216"/>
    <p:sldId id="469" r:id="rId217"/>
    <p:sldId id="470" r:id="rId218"/>
    <p:sldId id="471" r:id="rId219"/>
    <p:sldId id="472" r:id="rId220"/>
    <p:sldId id="473" r:id="rId221"/>
    <p:sldId id="474" r:id="rId222"/>
    <p:sldId id="475" r:id="rId223"/>
    <p:sldId id="476" r:id="rId224"/>
    <p:sldId id="477" r:id="rId225"/>
    <p:sldId id="478" r:id="rId226"/>
    <p:sldId id="479" r:id="rId227"/>
    <p:sldId id="480" r:id="rId228"/>
    <p:sldId id="481" r:id="rId229"/>
    <p:sldId id="482" r:id="rId230"/>
    <p:sldId id="483" r:id="rId231"/>
    <p:sldId id="484" r:id="rId232"/>
    <p:sldId id="485" r:id="rId233"/>
    <p:sldId id="486" r:id="rId234"/>
    <p:sldId id="487" r:id="rId235"/>
    <p:sldId id="488" r:id="rId236"/>
    <p:sldId id="489" r:id="rId237"/>
    <p:sldId id="490" r:id="rId238"/>
    <p:sldId id="491" r:id="rId239"/>
    <p:sldId id="492" r:id="rId240"/>
    <p:sldId id="493" r:id="rId241"/>
    <p:sldId id="494" r:id="rId242"/>
    <p:sldId id="495" r:id="rId243"/>
    <p:sldId id="496" r:id="rId244"/>
    <p:sldId id="497" r:id="rId245"/>
    <p:sldId id="498" r:id="rId246"/>
    <p:sldId id="499" r:id="rId247"/>
    <p:sldId id="500" r:id="rId248"/>
    <p:sldId id="501" r:id="rId249"/>
    <p:sldId id="502" r:id="rId250"/>
    <p:sldId id="503" r:id="rId251"/>
    <p:sldId id="504" r:id="rId252"/>
    <p:sldId id="505" r:id="rId253"/>
    <p:sldId id="506" r:id="rId254"/>
    <p:sldId id="507" r:id="rId255"/>
    <p:sldId id="508" r:id="rId256"/>
    <p:sldId id="509" r:id="rId257"/>
    <p:sldId id="510" r:id="rId258"/>
    <p:sldId id="511" r:id="rId259"/>
    <p:sldId id="512" r:id="rId260"/>
    <p:sldId id="513" r:id="rId261"/>
    <p:sldId id="514" r:id="rId262"/>
    <p:sldId id="515" r:id="rId263"/>
    <p:sldId id="516" r:id="rId264"/>
    <p:sldId id="517" r:id="rId265"/>
    <p:sldId id="518" r:id="rId266"/>
    <p:sldId id="519" r:id="rId267"/>
    <p:sldId id="520" r:id="rId268"/>
    <p:sldId id="521" r:id="rId269"/>
    <p:sldId id="522" r:id="rId270"/>
    <p:sldId id="523" r:id="rId271"/>
    <p:sldId id="524" r:id="rId272"/>
    <p:sldId id="525" r:id="rId273"/>
    <p:sldId id="746" r:id="rId274"/>
    <p:sldId id="526" r:id="rId275"/>
    <p:sldId id="527" r:id="rId276"/>
    <p:sldId id="528" r:id="rId277"/>
    <p:sldId id="529" r:id="rId278"/>
    <p:sldId id="530" r:id="rId279"/>
    <p:sldId id="531" r:id="rId280"/>
    <p:sldId id="532" r:id="rId281"/>
    <p:sldId id="533" r:id="rId282"/>
    <p:sldId id="534" r:id="rId283"/>
    <p:sldId id="535" r:id="rId284"/>
    <p:sldId id="536" r:id="rId285"/>
    <p:sldId id="537" r:id="rId286"/>
    <p:sldId id="538" r:id="rId287"/>
    <p:sldId id="539" r:id="rId288"/>
    <p:sldId id="540" r:id="rId289"/>
    <p:sldId id="541" r:id="rId290"/>
    <p:sldId id="542" r:id="rId291"/>
    <p:sldId id="543" r:id="rId292"/>
    <p:sldId id="544" r:id="rId293"/>
    <p:sldId id="545" r:id="rId294"/>
    <p:sldId id="546" r:id="rId295"/>
    <p:sldId id="547" r:id="rId296"/>
    <p:sldId id="548" r:id="rId297"/>
    <p:sldId id="549" r:id="rId298"/>
    <p:sldId id="550" r:id="rId299"/>
    <p:sldId id="551" r:id="rId300"/>
    <p:sldId id="743" r:id="rId301"/>
    <p:sldId id="552" r:id="rId302"/>
    <p:sldId id="553" r:id="rId303"/>
    <p:sldId id="554" r:id="rId304"/>
    <p:sldId id="555" r:id="rId305"/>
    <p:sldId id="556" r:id="rId306"/>
    <p:sldId id="557" r:id="rId307"/>
    <p:sldId id="558" r:id="rId308"/>
    <p:sldId id="559" r:id="rId309"/>
    <p:sldId id="560" r:id="rId310"/>
    <p:sldId id="561" r:id="rId311"/>
    <p:sldId id="562" r:id="rId312"/>
    <p:sldId id="563" r:id="rId313"/>
    <p:sldId id="564" r:id="rId314"/>
    <p:sldId id="565" r:id="rId315"/>
    <p:sldId id="566" r:id="rId316"/>
    <p:sldId id="567" r:id="rId317"/>
    <p:sldId id="568" r:id="rId318"/>
    <p:sldId id="569" r:id="rId319"/>
    <p:sldId id="570" r:id="rId320"/>
    <p:sldId id="571" r:id="rId321"/>
    <p:sldId id="572" r:id="rId322"/>
    <p:sldId id="573" r:id="rId323"/>
    <p:sldId id="574" r:id="rId324"/>
    <p:sldId id="575" r:id="rId325"/>
    <p:sldId id="576" r:id="rId326"/>
    <p:sldId id="577" r:id="rId327"/>
    <p:sldId id="578" r:id="rId328"/>
    <p:sldId id="579" r:id="rId329"/>
    <p:sldId id="745" r:id="rId330"/>
    <p:sldId id="580" r:id="rId331"/>
    <p:sldId id="581" r:id="rId332"/>
    <p:sldId id="582" r:id="rId333"/>
    <p:sldId id="583" r:id="rId334"/>
    <p:sldId id="584" r:id="rId335"/>
    <p:sldId id="585" r:id="rId336"/>
    <p:sldId id="586" r:id="rId337"/>
    <p:sldId id="587" r:id="rId338"/>
    <p:sldId id="588" r:id="rId339"/>
    <p:sldId id="589" r:id="rId340"/>
    <p:sldId id="590" r:id="rId341"/>
    <p:sldId id="591" r:id="rId342"/>
    <p:sldId id="592" r:id="rId343"/>
    <p:sldId id="593" r:id="rId344"/>
    <p:sldId id="594" r:id="rId345"/>
    <p:sldId id="744" r:id="rId346"/>
    <p:sldId id="595" r:id="rId347"/>
    <p:sldId id="596" r:id="rId348"/>
    <p:sldId id="597" r:id="rId349"/>
    <p:sldId id="598" r:id="rId350"/>
    <p:sldId id="749" r:id="rId351"/>
    <p:sldId id="599" r:id="rId352"/>
    <p:sldId id="600" r:id="rId353"/>
    <p:sldId id="601" r:id="rId354"/>
    <p:sldId id="602" r:id="rId355"/>
    <p:sldId id="603" r:id="rId356"/>
    <p:sldId id="604" r:id="rId357"/>
    <p:sldId id="605" r:id="rId358"/>
    <p:sldId id="606" r:id="rId359"/>
    <p:sldId id="607" r:id="rId360"/>
    <p:sldId id="608" r:id="rId361"/>
    <p:sldId id="609" r:id="rId362"/>
    <p:sldId id="610" r:id="rId363"/>
    <p:sldId id="611" r:id="rId364"/>
    <p:sldId id="612" r:id="rId365"/>
    <p:sldId id="613" r:id="rId366"/>
    <p:sldId id="614" r:id="rId367"/>
    <p:sldId id="615" r:id="rId368"/>
    <p:sldId id="616" r:id="rId369"/>
    <p:sldId id="617" r:id="rId370"/>
    <p:sldId id="618" r:id="rId371"/>
    <p:sldId id="619" r:id="rId372"/>
    <p:sldId id="620" r:id="rId373"/>
    <p:sldId id="621" r:id="rId374"/>
    <p:sldId id="622" r:id="rId375"/>
    <p:sldId id="623" r:id="rId376"/>
    <p:sldId id="624" r:id="rId377"/>
    <p:sldId id="626" r:id="rId378"/>
    <p:sldId id="625" r:id="rId379"/>
    <p:sldId id="627" r:id="rId380"/>
    <p:sldId id="628" r:id="rId381"/>
    <p:sldId id="629" r:id="rId382"/>
    <p:sldId id="630" r:id="rId383"/>
    <p:sldId id="631" r:id="rId384"/>
    <p:sldId id="632" r:id="rId385"/>
    <p:sldId id="633" r:id="rId386"/>
    <p:sldId id="634" r:id="rId387"/>
    <p:sldId id="747" r:id="rId388"/>
    <p:sldId id="635" r:id="rId389"/>
    <p:sldId id="636" r:id="rId390"/>
    <p:sldId id="637" r:id="rId391"/>
    <p:sldId id="638" r:id="rId392"/>
    <p:sldId id="639" r:id="rId393"/>
    <p:sldId id="640" r:id="rId394"/>
    <p:sldId id="641" r:id="rId395"/>
    <p:sldId id="642" r:id="rId396"/>
    <p:sldId id="643" r:id="rId397"/>
    <p:sldId id="644" r:id="rId398"/>
    <p:sldId id="645" r:id="rId399"/>
    <p:sldId id="646" r:id="rId400"/>
    <p:sldId id="647" r:id="rId401"/>
    <p:sldId id="650" r:id="rId402"/>
    <p:sldId id="648" r:id="rId403"/>
    <p:sldId id="649" r:id="rId404"/>
    <p:sldId id="651" r:id="rId405"/>
    <p:sldId id="652" r:id="rId406"/>
    <p:sldId id="653" r:id="rId407"/>
    <p:sldId id="654" r:id="rId408"/>
    <p:sldId id="655" r:id="rId409"/>
    <p:sldId id="656" r:id="rId410"/>
    <p:sldId id="657" r:id="rId411"/>
    <p:sldId id="658" r:id="rId412"/>
    <p:sldId id="659" r:id="rId413"/>
    <p:sldId id="660" r:id="rId414"/>
    <p:sldId id="661" r:id="rId415"/>
    <p:sldId id="662" r:id="rId416"/>
    <p:sldId id="663" r:id="rId417"/>
    <p:sldId id="664" r:id="rId418"/>
    <p:sldId id="665" r:id="rId419"/>
    <p:sldId id="666" r:id="rId420"/>
    <p:sldId id="667" r:id="rId421"/>
    <p:sldId id="668" r:id="rId422"/>
    <p:sldId id="669" r:id="rId423"/>
    <p:sldId id="670" r:id="rId424"/>
    <p:sldId id="671" r:id="rId425"/>
    <p:sldId id="672" r:id="rId426"/>
    <p:sldId id="673" r:id="rId427"/>
    <p:sldId id="674" r:id="rId428"/>
    <p:sldId id="675" r:id="rId429"/>
    <p:sldId id="676" r:id="rId430"/>
    <p:sldId id="677" r:id="rId431"/>
    <p:sldId id="678" r:id="rId432"/>
    <p:sldId id="679" r:id="rId433"/>
    <p:sldId id="680" r:id="rId434"/>
    <p:sldId id="681" r:id="rId435"/>
    <p:sldId id="682" r:id="rId436"/>
    <p:sldId id="683" r:id="rId437"/>
    <p:sldId id="684" r:id="rId438"/>
    <p:sldId id="685" r:id="rId439"/>
    <p:sldId id="686" r:id="rId440"/>
    <p:sldId id="687" r:id="rId441"/>
    <p:sldId id="688" r:id="rId442"/>
    <p:sldId id="689" r:id="rId443"/>
    <p:sldId id="690" r:id="rId444"/>
    <p:sldId id="691" r:id="rId445"/>
    <p:sldId id="692" r:id="rId446"/>
    <p:sldId id="693" r:id="rId447"/>
    <p:sldId id="694" r:id="rId448"/>
    <p:sldId id="695" r:id="rId449"/>
    <p:sldId id="696" r:id="rId450"/>
    <p:sldId id="697" r:id="rId451"/>
    <p:sldId id="698" r:id="rId452"/>
    <p:sldId id="699" r:id="rId453"/>
    <p:sldId id="700" r:id="rId454"/>
    <p:sldId id="701" r:id="rId455"/>
    <p:sldId id="702" r:id="rId456"/>
    <p:sldId id="703" r:id="rId457"/>
    <p:sldId id="704" r:id="rId458"/>
    <p:sldId id="705" r:id="rId459"/>
    <p:sldId id="706" r:id="rId460"/>
    <p:sldId id="707" r:id="rId461"/>
    <p:sldId id="708" r:id="rId462"/>
    <p:sldId id="709" r:id="rId463"/>
    <p:sldId id="710" r:id="rId464"/>
    <p:sldId id="711" r:id="rId465"/>
    <p:sldId id="712" r:id="rId466"/>
    <p:sldId id="713" r:id="rId467"/>
    <p:sldId id="714" r:id="rId468"/>
    <p:sldId id="715" r:id="rId469"/>
    <p:sldId id="716" r:id="rId470"/>
    <p:sldId id="717" r:id="rId471"/>
    <p:sldId id="718" r:id="rId472"/>
    <p:sldId id="719" r:id="rId473"/>
    <p:sldId id="720" r:id="rId474"/>
    <p:sldId id="721" r:id="rId475"/>
    <p:sldId id="722" r:id="rId476"/>
    <p:sldId id="723" r:id="rId477"/>
    <p:sldId id="724" r:id="rId478"/>
    <p:sldId id="725" r:id="rId479"/>
    <p:sldId id="726" r:id="rId480"/>
    <p:sldId id="727" r:id="rId481"/>
    <p:sldId id="728" r:id="rId482"/>
    <p:sldId id="729" r:id="rId483"/>
    <p:sldId id="730" r:id="rId484"/>
    <p:sldId id="731" r:id="rId485"/>
    <p:sldId id="732" r:id="rId486"/>
    <p:sldId id="733" r:id="rId487"/>
    <p:sldId id="734" r:id="rId488"/>
    <p:sldId id="735" r:id="rId489"/>
    <p:sldId id="736" r:id="rId490"/>
    <p:sldId id="737" r:id="rId491"/>
    <p:sldId id="738" r:id="rId492"/>
    <p:sldId id="739" r:id="rId493"/>
    <p:sldId id="740" r:id="rId4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53483E-F6D5-4807-A86F-B475A12A5D55}" v="31" dt="2022-12-12T18:09:53.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p:cViewPr varScale="1">
        <p:scale>
          <a:sx n="66" d="100"/>
          <a:sy n="66" d="100"/>
        </p:scale>
        <p:origin x="2898"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theme" Target="theme/theme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microsoft.com/office/2015/10/relationships/revisionInfo" Target="revisionInfo.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viewProps" Target="viewProps.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72" Type="http://schemas.openxmlformats.org/officeDocument/2006/relationships/slide" Target="slides/slide71.xml"/><Relationship Id="rId375" Type="http://schemas.openxmlformats.org/officeDocument/2006/relationships/slide" Target="slides/slide37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s>
</file>

<file path=ppt/diagrams/_rels/data1.xml.rels><?xml version="1.0" encoding="UTF-8" standalone="yes"?>
<Relationships xmlns="http://schemas.openxmlformats.org/package/2006/relationships"><Relationship Id="rId3" Type="http://schemas.openxmlformats.org/officeDocument/2006/relationships/slide" Target="../slides/slide127.xml"/><Relationship Id="rId2" Type="http://schemas.openxmlformats.org/officeDocument/2006/relationships/slide" Target="../slides/slide126.xml"/><Relationship Id="rId1" Type="http://schemas.openxmlformats.org/officeDocument/2006/relationships/slide" Target="../slides/slide125.xml"/></Relationships>
</file>

<file path=ppt/diagrams/_rels/data10.xml.rels><?xml version="1.0" encoding="UTF-8" standalone="yes"?>
<Relationships xmlns="http://schemas.openxmlformats.org/package/2006/relationships"><Relationship Id="rId3" Type="http://schemas.openxmlformats.org/officeDocument/2006/relationships/slide" Target="../slides/slide362.xml"/><Relationship Id="rId2" Type="http://schemas.openxmlformats.org/officeDocument/2006/relationships/slide" Target="../slides/slide361.xml"/><Relationship Id="rId1" Type="http://schemas.openxmlformats.org/officeDocument/2006/relationships/slide" Target="../slides/slide360.xml"/></Relationships>
</file>

<file path=ppt/diagrams/_rels/data11.xml.rels><?xml version="1.0" encoding="UTF-8" standalone="yes"?>
<Relationships xmlns="http://schemas.openxmlformats.org/package/2006/relationships"><Relationship Id="rId3" Type="http://schemas.openxmlformats.org/officeDocument/2006/relationships/slide" Target="../slides/slide395.xml"/><Relationship Id="rId2" Type="http://schemas.openxmlformats.org/officeDocument/2006/relationships/slide" Target="../slides/slide394.xml"/><Relationship Id="rId1" Type="http://schemas.openxmlformats.org/officeDocument/2006/relationships/slide" Target="../slides/slide393.xml"/></Relationships>
</file>

<file path=ppt/diagrams/_rels/data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 Target="../slides/slide417.xml"/><Relationship Id="rId7" Type="http://schemas.openxmlformats.org/officeDocument/2006/relationships/image" Target="../media/image32.svg"/><Relationship Id="rId2" Type="http://schemas.openxmlformats.org/officeDocument/2006/relationships/slide" Target="../slides/slide416.xml"/><Relationship Id="rId1" Type="http://schemas.openxmlformats.org/officeDocument/2006/relationships/slide" Target="../slides/slide415.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diagrams/_rels/data14.xml.rels><?xml version="1.0" encoding="UTF-8" standalone="yes"?>
<Relationships xmlns="http://schemas.openxmlformats.org/package/2006/relationships"><Relationship Id="rId3" Type="http://schemas.openxmlformats.org/officeDocument/2006/relationships/slide" Target="../slides/slide432.xml"/><Relationship Id="rId2" Type="http://schemas.openxmlformats.org/officeDocument/2006/relationships/slide" Target="../slides/slide431.xml"/><Relationship Id="rId1" Type="http://schemas.openxmlformats.org/officeDocument/2006/relationships/slide" Target="../slides/slide430.xml"/></Relationships>
</file>

<file path=ppt/diagrams/_rels/data15.xml.rels><?xml version="1.0" encoding="UTF-8" standalone="yes"?>
<Relationships xmlns="http://schemas.openxmlformats.org/package/2006/relationships"><Relationship Id="rId3" Type="http://schemas.openxmlformats.org/officeDocument/2006/relationships/slide" Target="../slides/slide463.xml"/><Relationship Id="rId2" Type="http://schemas.openxmlformats.org/officeDocument/2006/relationships/slide" Target="../slides/slide462.xml"/><Relationship Id="rId1" Type="http://schemas.openxmlformats.org/officeDocument/2006/relationships/slide" Target="../slides/slide461.xml"/></Relationships>
</file>

<file path=ppt/diagrams/_rels/data2.xml.rels><?xml version="1.0" encoding="UTF-8" standalone="yes"?>
<Relationships xmlns="http://schemas.openxmlformats.org/package/2006/relationships"><Relationship Id="rId3" Type="http://schemas.openxmlformats.org/officeDocument/2006/relationships/slide" Target="../slides/slide133.xml"/><Relationship Id="rId2" Type="http://schemas.openxmlformats.org/officeDocument/2006/relationships/slide" Target="../slides/slide132.xml"/><Relationship Id="rId1" Type="http://schemas.openxmlformats.org/officeDocument/2006/relationships/slide" Target="../slides/slide131.xml"/></Relationships>
</file>

<file path=ppt/diagrams/_rels/data21.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image" Target="../media/image43.png"/></Relationships>
</file>

<file path=ppt/diagrams/_rels/data26.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image" Target="../media/image45.png"/></Relationships>
</file>

<file path=ppt/diagrams/_rels/data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_rels/data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ata3.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slide" Target="../slides/slide185.xml"/><Relationship Id="rId1" Type="http://schemas.openxmlformats.org/officeDocument/2006/relationships/slide" Target="../slides/slide184.xml"/></Relationships>
</file>

<file path=ppt/diagrams/_rels/data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1.png"/><Relationship Id="rId6" Type="http://schemas.openxmlformats.org/officeDocument/2006/relationships/image" Target="../media/image58.svg"/><Relationship Id="rId5" Type="http://schemas.openxmlformats.org/officeDocument/2006/relationships/image" Target="../media/image53.png"/><Relationship Id="rId4" Type="http://schemas.openxmlformats.org/officeDocument/2006/relationships/image" Target="../media/image57.svg"/></Relationships>
</file>

<file path=ppt/diagrams/_rels/data4.xml.rels><?xml version="1.0" encoding="UTF-8" standalone="yes"?>
<Relationships xmlns="http://schemas.openxmlformats.org/package/2006/relationships"><Relationship Id="rId3" Type="http://schemas.openxmlformats.org/officeDocument/2006/relationships/slide" Target="../slides/slide263.xml"/><Relationship Id="rId2" Type="http://schemas.openxmlformats.org/officeDocument/2006/relationships/slide" Target="../slides/slide262.xml"/><Relationship Id="rId1" Type="http://schemas.openxmlformats.org/officeDocument/2006/relationships/slide" Target="../slides/slide261.xml"/></Relationships>
</file>

<file path=ppt/diagrams/_rels/data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ata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 Id="rId4" Type="http://schemas.openxmlformats.org/officeDocument/2006/relationships/image" Target="../media/image93.svg"/></Relationships>
</file>

<file path=ppt/diagrams/_rels/data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4" Type="http://schemas.openxmlformats.org/officeDocument/2006/relationships/image" Target="../media/image103.svg"/></Relationships>
</file>

<file path=ppt/diagrams/_rels/data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svg"/><Relationship Id="rId1" Type="http://schemas.openxmlformats.org/officeDocument/2006/relationships/image" Target="../media/image107.png"/><Relationship Id="rId4" Type="http://schemas.openxmlformats.org/officeDocument/2006/relationships/image" Target="../media/image110.svg"/></Relationships>
</file>

<file path=ppt/diagrams/_rels/data5.xml.rels><?xml version="1.0" encoding="UTF-8" standalone="yes"?>
<Relationships xmlns="http://schemas.openxmlformats.org/package/2006/relationships"><Relationship Id="rId3" Type="http://schemas.openxmlformats.org/officeDocument/2006/relationships/slide" Target="../slides/slide298.xml"/><Relationship Id="rId2" Type="http://schemas.openxmlformats.org/officeDocument/2006/relationships/slide" Target="../slides/slide297.xml"/><Relationship Id="rId1" Type="http://schemas.openxmlformats.org/officeDocument/2006/relationships/slide" Target="../slides/slide296.xml"/><Relationship Id="rId4" Type="http://schemas.openxmlformats.org/officeDocument/2006/relationships/slide" Target="../slides/slide301.xml"/></Relationships>
</file>

<file path=ppt/diagrams/_rels/data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svg"/><Relationship Id="rId1" Type="http://schemas.openxmlformats.org/officeDocument/2006/relationships/image" Target="../media/image144.png"/><Relationship Id="rId4" Type="http://schemas.openxmlformats.org/officeDocument/2006/relationships/image" Target="../media/image147.svg"/></Relationships>
</file>

<file path=ppt/diagrams/_rels/data6.xml.rels><?xml version="1.0" encoding="UTF-8" standalone="yes"?>
<Relationships xmlns="http://schemas.openxmlformats.org/package/2006/relationships"><Relationship Id="rId3" Type="http://schemas.openxmlformats.org/officeDocument/2006/relationships/slide" Target="../slides/slide306.xml"/><Relationship Id="rId2" Type="http://schemas.openxmlformats.org/officeDocument/2006/relationships/slide" Target="../slides/slide307.xml"/><Relationship Id="rId1" Type="http://schemas.openxmlformats.org/officeDocument/2006/relationships/slide" Target="../slides/slide305.xml"/></Relationships>
</file>

<file path=ppt/diagrams/_rels/data7.xml.rels><?xml version="1.0" encoding="UTF-8" standalone="yes"?>
<Relationships xmlns="http://schemas.openxmlformats.org/package/2006/relationships"><Relationship Id="rId3" Type="http://schemas.openxmlformats.org/officeDocument/2006/relationships/slide" Target="../slides/slide320.xml"/><Relationship Id="rId2" Type="http://schemas.openxmlformats.org/officeDocument/2006/relationships/slide" Target="../slides/slide319.xml"/><Relationship Id="rId1" Type="http://schemas.openxmlformats.org/officeDocument/2006/relationships/slide" Target="../slides/slide318.xml"/></Relationships>
</file>

<file path=ppt/diagrams/_rels/data8.xml.rels><?xml version="1.0" encoding="UTF-8" standalone="yes"?>
<Relationships xmlns="http://schemas.openxmlformats.org/package/2006/relationships"><Relationship Id="rId3" Type="http://schemas.openxmlformats.org/officeDocument/2006/relationships/slide" Target="../slides/slide356.xml"/><Relationship Id="rId2" Type="http://schemas.openxmlformats.org/officeDocument/2006/relationships/slide" Target="../slides/slide355.xml"/><Relationship Id="rId1" Type="http://schemas.openxmlformats.org/officeDocument/2006/relationships/slide" Target="../slides/slide354.xml"/></Relationships>
</file>

<file path=ppt/diagrams/_rels/data9.xml.rels><?xml version="1.0" encoding="UTF-8" standalone="yes"?>
<Relationships xmlns="http://schemas.openxmlformats.org/package/2006/relationships"><Relationship Id="rId3" Type="http://schemas.openxmlformats.org/officeDocument/2006/relationships/slide" Target="../slides/slide359.xml"/><Relationship Id="rId2" Type="http://schemas.openxmlformats.org/officeDocument/2006/relationships/slide" Target="../slides/slide358.xml"/><Relationship Id="rId1" Type="http://schemas.openxmlformats.org/officeDocument/2006/relationships/slide" Target="../slides/slide357.xml"/></Relationships>
</file>

<file path=ppt/diagrams/_rels/drawing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21.xml.rels><?xml version="1.0" encoding="UTF-8" standalone="yes"?>
<Relationships xmlns="http://schemas.openxmlformats.org/package/2006/relationships"><Relationship Id="rId2" Type="http://schemas.openxmlformats.org/officeDocument/2006/relationships/image" Target="../media/image44.svg"/><Relationship Id="rId1" Type="http://schemas.openxmlformats.org/officeDocument/2006/relationships/image" Target="../media/image43.png"/></Relationships>
</file>

<file path=ppt/diagrams/_rels/drawing26.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image" Target="../media/image45.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_rels/drawing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1.png"/><Relationship Id="rId6" Type="http://schemas.openxmlformats.org/officeDocument/2006/relationships/image" Target="../media/image58.svg"/><Relationship Id="rId5" Type="http://schemas.openxmlformats.org/officeDocument/2006/relationships/image" Target="../media/image53.png"/><Relationship Id="rId4" Type="http://schemas.openxmlformats.org/officeDocument/2006/relationships/image" Target="../media/image57.svg"/></Relationships>
</file>

<file path=ppt/diagrams/_rels/drawing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rawing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 Id="rId4" Type="http://schemas.openxmlformats.org/officeDocument/2006/relationships/image" Target="../media/image93.svg"/></Relationships>
</file>

<file path=ppt/diagrams/_rels/drawing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4" Type="http://schemas.openxmlformats.org/officeDocument/2006/relationships/image" Target="../media/image103.svg"/></Relationships>
</file>

<file path=ppt/diagrams/_rels/drawing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svg"/><Relationship Id="rId1" Type="http://schemas.openxmlformats.org/officeDocument/2006/relationships/image" Target="../media/image107.png"/><Relationship Id="rId4" Type="http://schemas.openxmlformats.org/officeDocument/2006/relationships/image" Target="../media/image110.svg"/></Relationships>
</file>

<file path=ppt/diagrams/_rels/drawing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svg"/><Relationship Id="rId1" Type="http://schemas.openxmlformats.org/officeDocument/2006/relationships/image" Target="../media/image144.png"/><Relationship Id="rId4" Type="http://schemas.openxmlformats.org/officeDocument/2006/relationships/image" Target="../media/image14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775FC9-DA6B-4B08-9E41-E5AA6E9C64E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B8E57D8-34B9-4BE6-BC20-E139BFD26931}">
      <dgm:prSet/>
      <dgm:spPr/>
      <dgm:t>
        <a:bodyPr/>
        <a:lstStyle/>
        <a:p>
          <a:r>
            <a:rPr lang="en-US" dirty="0">
              <a:hlinkClick xmlns:r="http://schemas.openxmlformats.org/officeDocument/2006/relationships" r:id="rId1" action="ppaction://hlinksldjump"/>
            </a:rPr>
            <a:t>A.  </a:t>
          </a:r>
          <a:r>
            <a:rPr lang="en-US" dirty="0"/>
            <a:t>Accept the cigarette and </a:t>
          </a:r>
        </a:p>
      </dgm:t>
    </dgm:pt>
    <dgm:pt modelId="{B4551889-B116-4C0C-B796-1553426C2734}" type="parTrans" cxnId="{CFE7614F-1517-42C2-80A4-A893FFEA6EAD}">
      <dgm:prSet/>
      <dgm:spPr/>
      <dgm:t>
        <a:bodyPr/>
        <a:lstStyle/>
        <a:p>
          <a:endParaRPr lang="en-US"/>
        </a:p>
      </dgm:t>
    </dgm:pt>
    <dgm:pt modelId="{23E89BC4-4CDD-4FCA-8ED2-CFE18EFEFF0C}" type="sibTrans" cxnId="{CFE7614F-1517-42C2-80A4-A893FFEA6EAD}">
      <dgm:prSet/>
      <dgm:spPr/>
      <dgm:t>
        <a:bodyPr/>
        <a:lstStyle/>
        <a:p>
          <a:endParaRPr lang="en-US"/>
        </a:p>
      </dgm:t>
    </dgm:pt>
    <dgm:pt modelId="{A580E730-BF2F-47CD-908B-FF67292136E3}">
      <dgm:prSet/>
      <dgm:spPr/>
      <dgm:t>
        <a:bodyPr/>
        <a:lstStyle/>
        <a:p>
          <a:r>
            <a:rPr lang="en-US" dirty="0"/>
            <a:t>smoke it.</a:t>
          </a:r>
        </a:p>
      </dgm:t>
    </dgm:pt>
    <dgm:pt modelId="{545FDDE1-A7DF-4EB8-9D70-CEF1336228F1}" type="parTrans" cxnId="{52001B3D-7E18-410B-A346-1672B194BE79}">
      <dgm:prSet/>
      <dgm:spPr/>
      <dgm:t>
        <a:bodyPr/>
        <a:lstStyle/>
        <a:p>
          <a:endParaRPr lang="en-US"/>
        </a:p>
      </dgm:t>
    </dgm:pt>
    <dgm:pt modelId="{D6AAA14F-5699-4195-8864-9C23A6A4C285}" type="sibTrans" cxnId="{52001B3D-7E18-410B-A346-1672B194BE79}">
      <dgm:prSet/>
      <dgm:spPr/>
      <dgm:t>
        <a:bodyPr/>
        <a:lstStyle/>
        <a:p>
          <a:endParaRPr lang="en-US"/>
        </a:p>
      </dgm:t>
    </dgm:pt>
    <dgm:pt modelId="{5D3531A1-3932-42EE-8543-61B54E5DE8C1}">
      <dgm:prSet/>
      <dgm:spPr/>
      <dgm:t>
        <a:bodyPr/>
        <a:lstStyle/>
        <a:p>
          <a:r>
            <a:rPr lang="en-US" dirty="0">
              <a:hlinkClick xmlns:r="http://schemas.openxmlformats.org/officeDocument/2006/relationships" r:id="rId2" action="ppaction://hlinksldjump"/>
            </a:rPr>
            <a:t>B. </a:t>
          </a:r>
          <a:r>
            <a:rPr lang="en-US" dirty="0"/>
            <a:t>Refuse the cigarette and say     </a:t>
          </a:r>
        </a:p>
      </dgm:t>
    </dgm:pt>
    <dgm:pt modelId="{D5852DCA-A16B-47E2-8CF4-3DDED26F2A9A}" type="parTrans" cxnId="{B3503FD3-8A12-435A-8346-1FFC8C7526BF}">
      <dgm:prSet/>
      <dgm:spPr/>
      <dgm:t>
        <a:bodyPr/>
        <a:lstStyle/>
        <a:p>
          <a:endParaRPr lang="en-US"/>
        </a:p>
      </dgm:t>
    </dgm:pt>
    <dgm:pt modelId="{DC2392B2-73B6-4B77-AD98-8FEE7C59B93A}" type="sibTrans" cxnId="{B3503FD3-8A12-435A-8346-1FFC8C7526BF}">
      <dgm:prSet/>
      <dgm:spPr/>
      <dgm:t>
        <a:bodyPr/>
        <a:lstStyle/>
        <a:p>
          <a:endParaRPr lang="en-US"/>
        </a:p>
      </dgm:t>
    </dgm:pt>
    <dgm:pt modelId="{86C8B85A-61BE-497B-9E6D-AD0F4EEB04A8}">
      <dgm:prSet/>
      <dgm:spPr/>
      <dgm:t>
        <a:bodyPr/>
        <a:lstStyle/>
        <a:p>
          <a:r>
            <a:rPr lang="en-US" dirty="0"/>
            <a:t>let’s go back to the house. </a:t>
          </a:r>
        </a:p>
      </dgm:t>
    </dgm:pt>
    <dgm:pt modelId="{4DF5343D-9A27-4042-AB6F-70F619E81D5D}" type="parTrans" cxnId="{B3432F74-87AE-4D0B-A759-F4851DD5CAC0}">
      <dgm:prSet/>
      <dgm:spPr/>
      <dgm:t>
        <a:bodyPr/>
        <a:lstStyle/>
        <a:p>
          <a:endParaRPr lang="en-US"/>
        </a:p>
      </dgm:t>
    </dgm:pt>
    <dgm:pt modelId="{31736124-DE4F-486F-839F-B9725CD6AF4F}" type="sibTrans" cxnId="{B3432F74-87AE-4D0B-A759-F4851DD5CAC0}">
      <dgm:prSet/>
      <dgm:spPr/>
      <dgm:t>
        <a:bodyPr/>
        <a:lstStyle/>
        <a:p>
          <a:endParaRPr lang="en-US"/>
        </a:p>
      </dgm:t>
    </dgm:pt>
    <dgm:pt modelId="{5CEA6622-7DC1-4157-B534-A8073E35F464}">
      <dgm:prSet/>
      <dgm:spPr/>
      <dgm:t>
        <a:bodyPr/>
        <a:lstStyle/>
        <a:p>
          <a:r>
            <a:rPr lang="en-US" dirty="0">
              <a:hlinkClick xmlns:r="http://schemas.openxmlformats.org/officeDocument/2006/relationships" r:id="rId3" action="ppaction://hlinksldjump"/>
            </a:rPr>
            <a:t>C.</a:t>
          </a:r>
          <a:r>
            <a:rPr lang="en-US" dirty="0"/>
            <a:t> Continue to stay outside and     </a:t>
          </a:r>
        </a:p>
      </dgm:t>
    </dgm:pt>
    <dgm:pt modelId="{3D44EE2A-477D-411B-A270-9170E4710D0C}" type="parTrans" cxnId="{8B84F67E-6D2E-42F5-99AE-C300FEB3A4FE}">
      <dgm:prSet/>
      <dgm:spPr/>
      <dgm:t>
        <a:bodyPr/>
        <a:lstStyle/>
        <a:p>
          <a:endParaRPr lang="en-US"/>
        </a:p>
      </dgm:t>
    </dgm:pt>
    <dgm:pt modelId="{885D6A2F-7E7F-413B-BCCE-19953B87D1FF}" type="sibTrans" cxnId="{8B84F67E-6D2E-42F5-99AE-C300FEB3A4FE}">
      <dgm:prSet/>
      <dgm:spPr/>
      <dgm:t>
        <a:bodyPr/>
        <a:lstStyle/>
        <a:p>
          <a:endParaRPr lang="en-US"/>
        </a:p>
      </dgm:t>
    </dgm:pt>
    <dgm:pt modelId="{8099E097-A09E-4B0C-A45D-4475E32DCF99}">
      <dgm:prSet/>
      <dgm:spPr/>
      <dgm:t>
        <a:bodyPr/>
        <a:lstStyle/>
        <a:p>
          <a:r>
            <a:rPr lang="en-US" dirty="0"/>
            <a:t>allow your friend to smoke a   </a:t>
          </a:r>
        </a:p>
      </dgm:t>
    </dgm:pt>
    <dgm:pt modelId="{222F7A7C-4F4F-43C8-96BE-9AAF164838B3}" type="parTrans" cxnId="{C8CD4CD3-883D-4894-90D5-F79FE875672E}">
      <dgm:prSet/>
      <dgm:spPr/>
      <dgm:t>
        <a:bodyPr/>
        <a:lstStyle/>
        <a:p>
          <a:endParaRPr lang="en-US"/>
        </a:p>
      </dgm:t>
    </dgm:pt>
    <dgm:pt modelId="{B0D36C80-1583-436B-A571-523ADA81986E}" type="sibTrans" cxnId="{C8CD4CD3-883D-4894-90D5-F79FE875672E}">
      <dgm:prSet/>
      <dgm:spPr/>
      <dgm:t>
        <a:bodyPr/>
        <a:lstStyle/>
        <a:p>
          <a:endParaRPr lang="en-US"/>
        </a:p>
      </dgm:t>
    </dgm:pt>
    <dgm:pt modelId="{F40255BE-8CA9-4348-BEDF-2A0D1731C616}">
      <dgm:prSet/>
      <dgm:spPr/>
      <dgm:t>
        <a:bodyPr/>
        <a:lstStyle/>
        <a:p>
          <a:r>
            <a:rPr lang="en-US" dirty="0"/>
            <a:t>cigarette before returning to    </a:t>
          </a:r>
        </a:p>
      </dgm:t>
    </dgm:pt>
    <dgm:pt modelId="{D766D96C-EED5-49E0-A890-D3DEC4DDEDE7}" type="parTrans" cxnId="{C95167AE-6E46-4491-A407-752F742E6FBE}">
      <dgm:prSet/>
      <dgm:spPr/>
      <dgm:t>
        <a:bodyPr/>
        <a:lstStyle/>
        <a:p>
          <a:endParaRPr lang="en-US"/>
        </a:p>
      </dgm:t>
    </dgm:pt>
    <dgm:pt modelId="{C4985884-EC99-44F2-B360-081AE132C332}" type="sibTrans" cxnId="{C95167AE-6E46-4491-A407-752F742E6FBE}">
      <dgm:prSet/>
      <dgm:spPr/>
      <dgm:t>
        <a:bodyPr/>
        <a:lstStyle/>
        <a:p>
          <a:endParaRPr lang="en-US"/>
        </a:p>
      </dgm:t>
    </dgm:pt>
    <dgm:pt modelId="{727252EE-1C3C-4ED8-8903-8C8BF5A796DF}">
      <dgm:prSet/>
      <dgm:spPr/>
      <dgm:t>
        <a:bodyPr/>
        <a:lstStyle/>
        <a:p>
          <a:r>
            <a:rPr lang="en-US" dirty="0"/>
            <a:t>the house.</a:t>
          </a:r>
        </a:p>
      </dgm:t>
    </dgm:pt>
    <dgm:pt modelId="{2BB9AACC-4FE2-4E90-864D-F5A4C5C22546}" type="parTrans" cxnId="{681003E0-05FA-4A42-877A-6E5F6E647049}">
      <dgm:prSet/>
      <dgm:spPr/>
      <dgm:t>
        <a:bodyPr/>
        <a:lstStyle/>
        <a:p>
          <a:endParaRPr lang="en-US"/>
        </a:p>
      </dgm:t>
    </dgm:pt>
    <dgm:pt modelId="{20D63549-5C8E-4420-BB0C-8234B181EF5B}" type="sibTrans" cxnId="{681003E0-05FA-4A42-877A-6E5F6E647049}">
      <dgm:prSet/>
      <dgm:spPr/>
      <dgm:t>
        <a:bodyPr/>
        <a:lstStyle/>
        <a:p>
          <a:endParaRPr lang="en-US"/>
        </a:p>
      </dgm:t>
    </dgm:pt>
    <dgm:pt modelId="{EF18B9FA-B6AE-4DF0-BF43-541DED2107D0}" type="pres">
      <dgm:prSet presAssocID="{A7775FC9-DA6B-4B08-9E41-E5AA6E9C64EE}" presName="vert0" presStyleCnt="0">
        <dgm:presLayoutVars>
          <dgm:dir/>
          <dgm:animOne val="branch"/>
          <dgm:animLvl val="lvl"/>
        </dgm:presLayoutVars>
      </dgm:prSet>
      <dgm:spPr/>
    </dgm:pt>
    <dgm:pt modelId="{425F890E-E565-465C-8A90-1C931E422D7F}" type="pres">
      <dgm:prSet presAssocID="{1B8E57D8-34B9-4BE6-BC20-E139BFD26931}" presName="thickLine" presStyleLbl="alignNode1" presStyleIdx="0" presStyleCnt="8"/>
      <dgm:spPr/>
    </dgm:pt>
    <dgm:pt modelId="{66E25A98-278F-4EFF-AB83-E42A1C58E7E4}" type="pres">
      <dgm:prSet presAssocID="{1B8E57D8-34B9-4BE6-BC20-E139BFD26931}" presName="horz1" presStyleCnt="0"/>
      <dgm:spPr/>
    </dgm:pt>
    <dgm:pt modelId="{B91E6F26-8835-4E91-8977-68EB6C8C5257}" type="pres">
      <dgm:prSet presAssocID="{1B8E57D8-34B9-4BE6-BC20-E139BFD26931}" presName="tx1" presStyleLbl="revTx" presStyleIdx="0" presStyleCnt="8"/>
      <dgm:spPr/>
    </dgm:pt>
    <dgm:pt modelId="{99AA50F6-D75F-4255-8EFB-7DF541418D77}" type="pres">
      <dgm:prSet presAssocID="{1B8E57D8-34B9-4BE6-BC20-E139BFD26931}" presName="vert1" presStyleCnt="0"/>
      <dgm:spPr/>
    </dgm:pt>
    <dgm:pt modelId="{5199FD8A-CD70-418B-95B7-F43BC7A6589D}" type="pres">
      <dgm:prSet presAssocID="{A580E730-BF2F-47CD-908B-FF67292136E3}" presName="thickLine" presStyleLbl="alignNode1" presStyleIdx="1" presStyleCnt="8"/>
      <dgm:spPr/>
    </dgm:pt>
    <dgm:pt modelId="{2032CD5D-60AC-45E9-96E4-1DB008D43734}" type="pres">
      <dgm:prSet presAssocID="{A580E730-BF2F-47CD-908B-FF67292136E3}" presName="horz1" presStyleCnt="0"/>
      <dgm:spPr/>
    </dgm:pt>
    <dgm:pt modelId="{BADBE413-9469-4CE7-BBB5-BF0248F8AB90}" type="pres">
      <dgm:prSet presAssocID="{A580E730-BF2F-47CD-908B-FF67292136E3}" presName="tx1" presStyleLbl="revTx" presStyleIdx="1" presStyleCnt="8"/>
      <dgm:spPr/>
    </dgm:pt>
    <dgm:pt modelId="{8D8EEDFB-13CD-4386-AA2C-3B6537040A7D}" type="pres">
      <dgm:prSet presAssocID="{A580E730-BF2F-47CD-908B-FF67292136E3}" presName="vert1" presStyleCnt="0"/>
      <dgm:spPr/>
    </dgm:pt>
    <dgm:pt modelId="{F235D2C6-2C58-4540-8CF5-85F95D4AA0BA}" type="pres">
      <dgm:prSet presAssocID="{5D3531A1-3932-42EE-8543-61B54E5DE8C1}" presName="thickLine" presStyleLbl="alignNode1" presStyleIdx="2" presStyleCnt="8"/>
      <dgm:spPr/>
    </dgm:pt>
    <dgm:pt modelId="{A33F3EF5-50CB-4326-8552-AB2F658F3479}" type="pres">
      <dgm:prSet presAssocID="{5D3531A1-3932-42EE-8543-61B54E5DE8C1}" presName="horz1" presStyleCnt="0"/>
      <dgm:spPr/>
    </dgm:pt>
    <dgm:pt modelId="{AB686FB2-FB6C-4CF5-BB4D-88EE7E6274CA}" type="pres">
      <dgm:prSet presAssocID="{5D3531A1-3932-42EE-8543-61B54E5DE8C1}" presName="tx1" presStyleLbl="revTx" presStyleIdx="2" presStyleCnt="8"/>
      <dgm:spPr/>
    </dgm:pt>
    <dgm:pt modelId="{EC5486D2-CD9C-4213-B90C-1AD6E43563D7}" type="pres">
      <dgm:prSet presAssocID="{5D3531A1-3932-42EE-8543-61B54E5DE8C1}" presName="vert1" presStyleCnt="0"/>
      <dgm:spPr/>
    </dgm:pt>
    <dgm:pt modelId="{F3F794D2-9E3D-4976-901E-29DD383ECAA1}" type="pres">
      <dgm:prSet presAssocID="{86C8B85A-61BE-497B-9E6D-AD0F4EEB04A8}" presName="thickLine" presStyleLbl="alignNode1" presStyleIdx="3" presStyleCnt="8"/>
      <dgm:spPr/>
    </dgm:pt>
    <dgm:pt modelId="{E2B992C7-AF5B-4BBD-B8D6-D68A7CBA6F4F}" type="pres">
      <dgm:prSet presAssocID="{86C8B85A-61BE-497B-9E6D-AD0F4EEB04A8}" presName="horz1" presStyleCnt="0"/>
      <dgm:spPr/>
    </dgm:pt>
    <dgm:pt modelId="{83C68C22-70EA-4162-B39D-E53CA16D3BCB}" type="pres">
      <dgm:prSet presAssocID="{86C8B85A-61BE-497B-9E6D-AD0F4EEB04A8}" presName="tx1" presStyleLbl="revTx" presStyleIdx="3" presStyleCnt="8"/>
      <dgm:spPr/>
    </dgm:pt>
    <dgm:pt modelId="{6E1167BA-102D-4836-A4DE-E50D1E98FF3C}" type="pres">
      <dgm:prSet presAssocID="{86C8B85A-61BE-497B-9E6D-AD0F4EEB04A8}" presName="vert1" presStyleCnt="0"/>
      <dgm:spPr/>
    </dgm:pt>
    <dgm:pt modelId="{48FEFAFD-AE27-43BA-A727-641F75144CFC}" type="pres">
      <dgm:prSet presAssocID="{5CEA6622-7DC1-4157-B534-A8073E35F464}" presName="thickLine" presStyleLbl="alignNode1" presStyleIdx="4" presStyleCnt="8"/>
      <dgm:spPr/>
    </dgm:pt>
    <dgm:pt modelId="{4442F6A8-D5D5-4297-9380-E8AE318B81C0}" type="pres">
      <dgm:prSet presAssocID="{5CEA6622-7DC1-4157-B534-A8073E35F464}" presName="horz1" presStyleCnt="0"/>
      <dgm:spPr/>
    </dgm:pt>
    <dgm:pt modelId="{877C4730-2118-416C-943B-662D6AF78A1F}" type="pres">
      <dgm:prSet presAssocID="{5CEA6622-7DC1-4157-B534-A8073E35F464}" presName="tx1" presStyleLbl="revTx" presStyleIdx="4" presStyleCnt="8"/>
      <dgm:spPr/>
    </dgm:pt>
    <dgm:pt modelId="{833CD13E-D2FB-414D-9F0C-F3B1EB94D87D}" type="pres">
      <dgm:prSet presAssocID="{5CEA6622-7DC1-4157-B534-A8073E35F464}" presName="vert1" presStyleCnt="0"/>
      <dgm:spPr/>
    </dgm:pt>
    <dgm:pt modelId="{29A070D9-B77B-4B79-B203-C71640113980}" type="pres">
      <dgm:prSet presAssocID="{8099E097-A09E-4B0C-A45D-4475E32DCF99}" presName="thickLine" presStyleLbl="alignNode1" presStyleIdx="5" presStyleCnt="8"/>
      <dgm:spPr/>
    </dgm:pt>
    <dgm:pt modelId="{AF5DB6A9-1A65-47ED-9516-45C56AAC1092}" type="pres">
      <dgm:prSet presAssocID="{8099E097-A09E-4B0C-A45D-4475E32DCF99}" presName="horz1" presStyleCnt="0"/>
      <dgm:spPr/>
    </dgm:pt>
    <dgm:pt modelId="{20D612E3-4F67-452D-8CA3-643C01214920}" type="pres">
      <dgm:prSet presAssocID="{8099E097-A09E-4B0C-A45D-4475E32DCF99}" presName="tx1" presStyleLbl="revTx" presStyleIdx="5" presStyleCnt="8"/>
      <dgm:spPr/>
    </dgm:pt>
    <dgm:pt modelId="{D3ECEF20-789B-4D8E-A17F-7DFCC15EC872}" type="pres">
      <dgm:prSet presAssocID="{8099E097-A09E-4B0C-A45D-4475E32DCF99}" presName="vert1" presStyleCnt="0"/>
      <dgm:spPr/>
    </dgm:pt>
    <dgm:pt modelId="{D8200521-4FA7-475F-9790-7E08361EDC08}" type="pres">
      <dgm:prSet presAssocID="{F40255BE-8CA9-4348-BEDF-2A0D1731C616}" presName="thickLine" presStyleLbl="alignNode1" presStyleIdx="6" presStyleCnt="8"/>
      <dgm:spPr/>
    </dgm:pt>
    <dgm:pt modelId="{90D8257C-31E5-4E15-BE09-99073220BC7E}" type="pres">
      <dgm:prSet presAssocID="{F40255BE-8CA9-4348-BEDF-2A0D1731C616}" presName="horz1" presStyleCnt="0"/>
      <dgm:spPr/>
    </dgm:pt>
    <dgm:pt modelId="{07BC482C-2893-46AC-8195-AA6DF478C5E4}" type="pres">
      <dgm:prSet presAssocID="{F40255BE-8CA9-4348-BEDF-2A0D1731C616}" presName="tx1" presStyleLbl="revTx" presStyleIdx="6" presStyleCnt="8"/>
      <dgm:spPr/>
    </dgm:pt>
    <dgm:pt modelId="{E28F3347-A358-4A85-B6CF-67324421EEF4}" type="pres">
      <dgm:prSet presAssocID="{F40255BE-8CA9-4348-BEDF-2A0D1731C616}" presName="vert1" presStyleCnt="0"/>
      <dgm:spPr/>
    </dgm:pt>
    <dgm:pt modelId="{234A9C20-D7C6-4EC1-939F-ECE707507015}" type="pres">
      <dgm:prSet presAssocID="{727252EE-1C3C-4ED8-8903-8C8BF5A796DF}" presName="thickLine" presStyleLbl="alignNode1" presStyleIdx="7" presStyleCnt="8"/>
      <dgm:spPr/>
    </dgm:pt>
    <dgm:pt modelId="{8FD5D1B6-154F-4BC6-AA41-24EF689D149E}" type="pres">
      <dgm:prSet presAssocID="{727252EE-1C3C-4ED8-8903-8C8BF5A796DF}" presName="horz1" presStyleCnt="0"/>
      <dgm:spPr/>
    </dgm:pt>
    <dgm:pt modelId="{B1A7D445-6E79-4DE3-9300-3FE8D564E3B7}" type="pres">
      <dgm:prSet presAssocID="{727252EE-1C3C-4ED8-8903-8C8BF5A796DF}" presName="tx1" presStyleLbl="revTx" presStyleIdx="7" presStyleCnt="8"/>
      <dgm:spPr/>
    </dgm:pt>
    <dgm:pt modelId="{703E5E31-DDA0-4A16-B807-12208790D326}" type="pres">
      <dgm:prSet presAssocID="{727252EE-1C3C-4ED8-8903-8C8BF5A796DF}" presName="vert1" presStyleCnt="0"/>
      <dgm:spPr/>
    </dgm:pt>
  </dgm:ptLst>
  <dgm:cxnLst>
    <dgm:cxn modelId="{B37E6F32-42B9-47B8-92CF-708A8D307011}" type="presOf" srcId="{1B8E57D8-34B9-4BE6-BC20-E139BFD26931}" destId="{B91E6F26-8835-4E91-8977-68EB6C8C5257}" srcOrd="0" destOrd="0" presId="urn:microsoft.com/office/officeart/2008/layout/LinedList"/>
    <dgm:cxn modelId="{52001B3D-7E18-410B-A346-1672B194BE79}" srcId="{A7775FC9-DA6B-4B08-9E41-E5AA6E9C64EE}" destId="{A580E730-BF2F-47CD-908B-FF67292136E3}" srcOrd="1" destOrd="0" parTransId="{545FDDE1-A7DF-4EB8-9D70-CEF1336228F1}" sibTransId="{D6AAA14F-5699-4195-8864-9C23A6A4C285}"/>
    <dgm:cxn modelId="{2F8E8146-C7A8-4728-A720-2387EF541CCA}" type="presOf" srcId="{8099E097-A09E-4B0C-A45D-4475E32DCF99}" destId="{20D612E3-4F67-452D-8CA3-643C01214920}" srcOrd="0" destOrd="0" presId="urn:microsoft.com/office/officeart/2008/layout/LinedList"/>
    <dgm:cxn modelId="{CFE7614F-1517-42C2-80A4-A893FFEA6EAD}" srcId="{A7775FC9-DA6B-4B08-9E41-E5AA6E9C64EE}" destId="{1B8E57D8-34B9-4BE6-BC20-E139BFD26931}" srcOrd="0" destOrd="0" parTransId="{B4551889-B116-4C0C-B796-1553426C2734}" sibTransId="{23E89BC4-4CDD-4FCA-8ED2-CFE18EFEFF0C}"/>
    <dgm:cxn modelId="{B3432F74-87AE-4D0B-A759-F4851DD5CAC0}" srcId="{A7775FC9-DA6B-4B08-9E41-E5AA6E9C64EE}" destId="{86C8B85A-61BE-497B-9E6D-AD0F4EEB04A8}" srcOrd="3" destOrd="0" parTransId="{4DF5343D-9A27-4042-AB6F-70F619E81D5D}" sibTransId="{31736124-DE4F-486F-839F-B9725CD6AF4F}"/>
    <dgm:cxn modelId="{58545F77-A9BF-4935-9038-169C4627F78C}" type="presOf" srcId="{A580E730-BF2F-47CD-908B-FF67292136E3}" destId="{BADBE413-9469-4CE7-BBB5-BF0248F8AB90}" srcOrd="0" destOrd="0" presId="urn:microsoft.com/office/officeart/2008/layout/LinedList"/>
    <dgm:cxn modelId="{0025CE59-8B5B-415E-A155-11F8B8D9F6F3}" type="presOf" srcId="{86C8B85A-61BE-497B-9E6D-AD0F4EEB04A8}" destId="{83C68C22-70EA-4162-B39D-E53CA16D3BCB}" srcOrd="0" destOrd="0" presId="urn:microsoft.com/office/officeart/2008/layout/LinedList"/>
    <dgm:cxn modelId="{8B84F67E-6D2E-42F5-99AE-C300FEB3A4FE}" srcId="{A7775FC9-DA6B-4B08-9E41-E5AA6E9C64EE}" destId="{5CEA6622-7DC1-4157-B534-A8073E35F464}" srcOrd="4" destOrd="0" parTransId="{3D44EE2A-477D-411B-A270-9170E4710D0C}" sibTransId="{885D6A2F-7E7F-413B-BCCE-19953B87D1FF}"/>
    <dgm:cxn modelId="{C95167AE-6E46-4491-A407-752F742E6FBE}" srcId="{A7775FC9-DA6B-4B08-9E41-E5AA6E9C64EE}" destId="{F40255BE-8CA9-4348-BEDF-2A0D1731C616}" srcOrd="6" destOrd="0" parTransId="{D766D96C-EED5-49E0-A890-D3DEC4DDEDE7}" sibTransId="{C4985884-EC99-44F2-B360-081AE132C332}"/>
    <dgm:cxn modelId="{4A1489AF-AB66-439D-895A-A652C9FDB5F1}" type="presOf" srcId="{727252EE-1C3C-4ED8-8903-8C8BF5A796DF}" destId="{B1A7D445-6E79-4DE3-9300-3FE8D564E3B7}" srcOrd="0" destOrd="0" presId="urn:microsoft.com/office/officeart/2008/layout/LinedList"/>
    <dgm:cxn modelId="{B67935B5-680A-4E22-AB6C-74173E3F0FCC}" type="presOf" srcId="{5D3531A1-3932-42EE-8543-61B54E5DE8C1}" destId="{AB686FB2-FB6C-4CF5-BB4D-88EE7E6274CA}" srcOrd="0" destOrd="0" presId="urn:microsoft.com/office/officeart/2008/layout/LinedList"/>
    <dgm:cxn modelId="{B3503FD3-8A12-435A-8346-1FFC8C7526BF}" srcId="{A7775FC9-DA6B-4B08-9E41-E5AA6E9C64EE}" destId="{5D3531A1-3932-42EE-8543-61B54E5DE8C1}" srcOrd="2" destOrd="0" parTransId="{D5852DCA-A16B-47E2-8CF4-3DDED26F2A9A}" sibTransId="{DC2392B2-73B6-4B77-AD98-8FEE7C59B93A}"/>
    <dgm:cxn modelId="{C8CD4CD3-883D-4894-90D5-F79FE875672E}" srcId="{A7775FC9-DA6B-4B08-9E41-E5AA6E9C64EE}" destId="{8099E097-A09E-4B0C-A45D-4475E32DCF99}" srcOrd="5" destOrd="0" parTransId="{222F7A7C-4F4F-43C8-96BE-9AAF164838B3}" sibTransId="{B0D36C80-1583-436B-A571-523ADA81986E}"/>
    <dgm:cxn modelId="{681003E0-05FA-4A42-877A-6E5F6E647049}" srcId="{A7775FC9-DA6B-4B08-9E41-E5AA6E9C64EE}" destId="{727252EE-1C3C-4ED8-8903-8C8BF5A796DF}" srcOrd="7" destOrd="0" parTransId="{2BB9AACC-4FE2-4E90-864D-F5A4C5C22546}" sibTransId="{20D63549-5C8E-4420-BB0C-8234B181EF5B}"/>
    <dgm:cxn modelId="{6F8143E0-A7E1-41F5-B41F-811DF575A742}" type="presOf" srcId="{5CEA6622-7DC1-4157-B534-A8073E35F464}" destId="{877C4730-2118-416C-943B-662D6AF78A1F}" srcOrd="0" destOrd="0" presId="urn:microsoft.com/office/officeart/2008/layout/LinedList"/>
    <dgm:cxn modelId="{9E50C8F1-FC3F-4F37-B78A-E2B6FE132911}" type="presOf" srcId="{F40255BE-8CA9-4348-BEDF-2A0D1731C616}" destId="{07BC482C-2893-46AC-8195-AA6DF478C5E4}" srcOrd="0" destOrd="0" presId="urn:microsoft.com/office/officeart/2008/layout/LinedList"/>
    <dgm:cxn modelId="{9A2D0DF6-3701-4354-82B0-52DE8AFEF849}" type="presOf" srcId="{A7775FC9-DA6B-4B08-9E41-E5AA6E9C64EE}" destId="{EF18B9FA-B6AE-4DF0-BF43-541DED2107D0}" srcOrd="0" destOrd="0" presId="urn:microsoft.com/office/officeart/2008/layout/LinedList"/>
    <dgm:cxn modelId="{602E3966-4934-4A66-9154-2B98B0A56A59}" type="presParOf" srcId="{EF18B9FA-B6AE-4DF0-BF43-541DED2107D0}" destId="{425F890E-E565-465C-8A90-1C931E422D7F}" srcOrd="0" destOrd="0" presId="urn:microsoft.com/office/officeart/2008/layout/LinedList"/>
    <dgm:cxn modelId="{1F50D296-7F97-44DC-AD12-6317AEAF4DBA}" type="presParOf" srcId="{EF18B9FA-B6AE-4DF0-BF43-541DED2107D0}" destId="{66E25A98-278F-4EFF-AB83-E42A1C58E7E4}" srcOrd="1" destOrd="0" presId="urn:microsoft.com/office/officeart/2008/layout/LinedList"/>
    <dgm:cxn modelId="{2D33CA68-0D74-44E6-B94E-F797C2EF003F}" type="presParOf" srcId="{66E25A98-278F-4EFF-AB83-E42A1C58E7E4}" destId="{B91E6F26-8835-4E91-8977-68EB6C8C5257}" srcOrd="0" destOrd="0" presId="urn:microsoft.com/office/officeart/2008/layout/LinedList"/>
    <dgm:cxn modelId="{1E8D9849-C221-4DE5-A49F-67B8B07BBD83}" type="presParOf" srcId="{66E25A98-278F-4EFF-AB83-E42A1C58E7E4}" destId="{99AA50F6-D75F-4255-8EFB-7DF541418D77}" srcOrd="1" destOrd="0" presId="urn:microsoft.com/office/officeart/2008/layout/LinedList"/>
    <dgm:cxn modelId="{D0139209-E714-4A8D-80B5-F3E263A278A5}" type="presParOf" srcId="{EF18B9FA-B6AE-4DF0-BF43-541DED2107D0}" destId="{5199FD8A-CD70-418B-95B7-F43BC7A6589D}" srcOrd="2" destOrd="0" presId="urn:microsoft.com/office/officeart/2008/layout/LinedList"/>
    <dgm:cxn modelId="{CB368C2D-3211-45A6-8B37-7BBE57F2D869}" type="presParOf" srcId="{EF18B9FA-B6AE-4DF0-BF43-541DED2107D0}" destId="{2032CD5D-60AC-45E9-96E4-1DB008D43734}" srcOrd="3" destOrd="0" presId="urn:microsoft.com/office/officeart/2008/layout/LinedList"/>
    <dgm:cxn modelId="{730ADA0F-9A86-4FCF-AF1F-B64CC86778DC}" type="presParOf" srcId="{2032CD5D-60AC-45E9-96E4-1DB008D43734}" destId="{BADBE413-9469-4CE7-BBB5-BF0248F8AB90}" srcOrd="0" destOrd="0" presId="urn:microsoft.com/office/officeart/2008/layout/LinedList"/>
    <dgm:cxn modelId="{FE0FB1BC-C3A6-4DFD-BCD5-1B2C25B0E0D9}" type="presParOf" srcId="{2032CD5D-60AC-45E9-96E4-1DB008D43734}" destId="{8D8EEDFB-13CD-4386-AA2C-3B6537040A7D}" srcOrd="1" destOrd="0" presId="urn:microsoft.com/office/officeart/2008/layout/LinedList"/>
    <dgm:cxn modelId="{A32B057F-85C7-4F47-9D19-541C5B2E91DB}" type="presParOf" srcId="{EF18B9FA-B6AE-4DF0-BF43-541DED2107D0}" destId="{F235D2C6-2C58-4540-8CF5-85F95D4AA0BA}" srcOrd="4" destOrd="0" presId="urn:microsoft.com/office/officeart/2008/layout/LinedList"/>
    <dgm:cxn modelId="{A6CA7967-5D8F-4139-9377-09E5976AD040}" type="presParOf" srcId="{EF18B9FA-B6AE-4DF0-BF43-541DED2107D0}" destId="{A33F3EF5-50CB-4326-8552-AB2F658F3479}" srcOrd="5" destOrd="0" presId="urn:microsoft.com/office/officeart/2008/layout/LinedList"/>
    <dgm:cxn modelId="{75AB33F7-8280-4011-9E4E-5C8790979BE7}" type="presParOf" srcId="{A33F3EF5-50CB-4326-8552-AB2F658F3479}" destId="{AB686FB2-FB6C-4CF5-BB4D-88EE7E6274CA}" srcOrd="0" destOrd="0" presId="urn:microsoft.com/office/officeart/2008/layout/LinedList"/>
    <dgm:cxn modelId="{3BB627E0-3A21-4699-A3F5-E26435E31903}" type="presParOf" srcId="{A33F3EF5-50CB-4326-8552-AB2F658F3479}" destId="{EC5486D2-CD9C-4213-B90C-1AD6E43563D7}" srcOrd="1" destOrd="0" presId="urn:microsoft.com/office/officeart/2008/layout/LinedList"/>
    <dgm:cxn modelId="{E8E6F666-D33C-4716-AB55-A28A4CF6E0C0}" type="presParOf" srcId="{EF18B9FA-B6AE-4DF0-BF43-541DED2107D0}" destId="{F3F794D2-9E3D-4976-901E-29DD383ECAA1}" srcOrd="6" destOrd="0" presId="urn:microsoft.com/office/officeart/2008/layout/LinedList"/>
    <dgm:cxn modelId="{8AC0061F-49D4-4C1A-B01B-78D8302AEBBA}" type="presParOf" srcId="{EF18B9FA-B6AE-4DF0-BF43-541DED2107D0}" destId="{E2B992C7-AF5B-4BBD-B8D6-D68A7CBA6F4F}" srcOrd="7" destOrd="0" presId="urn:microsoft.com/office/officeart/2008/layout/LinedList"/>
    <dgm:cxn modelId="{427713F3-A817-44B7-8276-F368039E336D}" type="presParOf" srcId="{E2B992C7-AF5B-4BBD-B8D6-D68A7CBA6F4F}" destId="{83C68C22-70EA-4162-B39D-E53CA16D3BCB}" srcOrd="0" destOrd="0" presId="urn:microsoft.com/office/officeart/2008/layout/LinedList"/>
    <dgm:cxn modelId="{5486ED41-18F1-430B-ADE0-C5D7818B7DA7}" type="presParOf" srcId="{E2B992C7-AF5B-4BBD-B8D6-D68A7CBA6F4F}" destId="{6E1167BA-102D-4836-A4DE-E50D1E98FF3C}" srcOrd="1" destOrd="0" presId="urn:microsoft.com/office/officeart/2008/layout/LinedList"/>
    <dgm:cxn modelId="{43656222-C61C-4677-8EBF-AA8785ACDDCF}" type="presParOf" srcId="{EF18B9FA-B6AE-4DF0-BF43-541DED2107D0}" destId="{48FEFAFD-AE27-43BA-A727-641F75144CFC}" srcOrd="8" destOrd="0" presId="urn:microsoft.com/office/officeart/2008/layout/LinedList"/>
    <dgm:cxn modelId="{749F829A-BA8F-4C7D-B824-EE9DAFD49E72}" type="presParOf" srcId="{EF18B9FA-B6AE-4DF0-BF43-541DED2107D0}" destId="{4442F6A8-D5D5-4297-9380-E8AE318B81C0}" srcOrd="9" destOrd="0" presId="urn:microsoft.com/office/officeart/2008/layout/LinedList"/>
    <dgm:cxn modelId="{798220CB-F695-4C34-AB40-4BD229971ABC}" type="presParOf" srcId="{4442F6A8-D5D5-4297-9380-E8AE318B81C0}" destId="{877C4730-2118-416C-943B-662D6AF78A1F}" srcOrd="0" destOrd="0" presId="urn:microsoft.com/office/officeart/2008/layout/LinedList"/>
    <dgm:cxn modelId="{D3307386-90F8-4844-B7B9-C23B0133DC35}" type="presParOf" srcId="{4442F6A8-D5D5-4297-9380-E8AE318B81C0}" destId="{833CD13E-D2FB-414D-9F0C-F3B1EB94D87D}" srcOrd="1" destOrd="0" presId="urn:microsoft.com/office/officeart/2008/layout/LinedList"/>
    <dgm:cxn modelId="{AE12F8C7-0BBE-41A8-8295-B159CC465DA0}" type="presParOf" srcId="{EF18B9FA-B6AE-4DF0-BF43-541DED2107D0}" destId="{29A070D9-B77B-4B79-B203-C71640113980}" srcOrd="10" destOrd="0" presId="urn:microsoft.com/office/officeart/2008/layout/LinedList"/>
    <dgm:cxn modelId="{8890E030-B2C6-4592-A7FB-D51BC7BF3A65}" type="presParOf" srcId="{EF18B9FA-B6AE-4DF0-BF43-541DED2107D0}" destId="{AF5DB6A9-1A65-47ED-9516-45C56AAC1092}" srcOrd="11" destOrd="0" presId="urn:microsoft.com/office/officeart/2008/layout/LinedList"/>
    <dgm:cxn modelId="{E3B82D9D-4E1C-4930-B9D2-B1802F2872F5}" type="presParOf" srcId="{AF5DB6A9-1A65-47ED-9516-45C56AAC1092}" destId="{20D612E3-4F67-452D-8CA3-643C01214920}" srcOrd="0" destOrd="0" presId="urn:microsoft.com/office/officeart/2008/layout/LinedList"/>
    <dgm:cxn modelId="{D5302AC2-44CA-4569-BD26-E73901B6D496}" type="presParOf" srcId="{AF5DB6A9-1A65-47ED-9516-45C56AAC1092}" destId="{D3ECEF20-789B-4D8E-A17F-7DFCC15EC872}" srcOrd="1" destOrd="0" presId="urn:microsoft.com/office/officeart/2008/layout/LinedList"/>
    <dgm:cxn modelId="{D6D078CF-A438-4AB7-940B-61C0F64985CA}" type="presParOf" srcId="{EF18B9FA-B6AE-4DF0-BF43-541DED2107D0}" destId="{D8200521-4FA7-475F-9790-7E08361EDC08}" srcOrd="12" destOrd="0" presId="urn:microsoft.com/office/officeart/2008/layout/LinedList"/>
    <dgm:cxn modelId="{72269782-9361-4846-8133-C62D69E8A0A6}" type="presParOf" srcId="{EF18B9FA-B6AE-4DF0-BF43-541DED2107D0}" destId="{90D8257C-31E5-4E15-BE09-99073220BC7E}" srcOrd="13" destOrd="0" presId="urn:microsoft.com/office/officeart/2008/layout/LinedList"/>
    <dgm:cxn modelId="{96BFB983-324C-43FD-85B1-480D883B7D4F}" type="presParOf" srcId="{90D8257C-31E5-4E15-BE09-99073220BC7E}" destId="{07BC482C-2893-46AC-8195-AA6DF478C5E4}" srcOrd="0" destOrd="0" presId="urn:microsoft.com/office/officeart/2008/layout/LinedList"/>
    <dgm:cxn modelId="{CE800375-D75C-4A37-915E-D0A999943853}" type="presParOf" srcId="{90D8257C-31E5-4E15-BE09-99073220BC7E}" destId="{E28F3347-A358-4A85-B6CF-67324421EEF4}" srcOrd="1" destOrd="0" presId="urn:microsoft.com/office/officeart/2008/layout/LinedList"/>
    <dgm:cxn modelId="{3EFFA05C-94C1-4B8C-840D-9C8AA748B44F}" type="presParOf" srcId="{EF18B9FA-B6AE-4DF0-BF43-541DED2107D0}" destId="{234A9C20-D7C6-4EC1-939F-ECE707507015}" srcOrd="14" destOrd="0" presId="urn:microsoft.com/office/officeart/2008/layout/LinedList"/>
    <dgm:cxn modelId="{D4D07B2F-88FB-45F1-BE58-B1CD3551D0C0}" type="presParOf" srcId="{EF18B9FA-B6AE-4DF0-BF43-541DED2107D0}" destId="{8FD5D1B6-154F-4BC6-AA41-24EF689D149E}" srcOrd="15" destOrd="0" presId="urn:microsoft.com/office/officeart/2008/layout/LinedList"/>
    <dgm:cxn modelId="{8295EDF8-E0C9-4C50-90ED-483AF0D24B49}" type="presParOf" srcId="{8FD5D1B6-154F-4BC6-AA41-24EF689D149E}" destId="{B1A7D445-6E79-4DE3-9300-3FE8D564E3B7}" srcOrd="0" destOrd="0" presId="urn:microsoft.com/office/officeart/2008/layout/LinedList"/>
    <dgm:cxn modelId="{91342072-7630-4E50-A04C-BFD8E682E9D6}" type="presParOf" srcId="{8FD5D1B6-154F-4BC6-AA41-24EF689D149E}" destId="{703E5E31-DDA0-4A16-B807-12208790D32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29C9AD-2E69-4720-81A9-5D4DA29919A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DD96D31-1CCC-4A0B-B88A-A60A73421069}">
      <dgm:prSet/>
      <dgm:spPr/>
      <dgm:t>
        <a:bodyPr/>
        <a:lstStyle/>
        <a:p>
          <a:r>
            <a:rPr lang="en-US" dirty="0">
              <a:hlinkClick xmlns:r="http://schemas.openxmlformats.org/officeDocument/2006/relationships" r:id="rId1" action="ppaction://hlinksldjump"/>
            </a:rPr>
            <a:t>A. </a:t>
          </a:r>
          <a:r>
            <a:rPr lang="en-US" dirty="0"/>
            <a:t>Continue to stay in the relationship </a:t>
          </a:r>
        </a:p>
      </dgm:t>
    </dgm:pt>
    <dgm:pt modelId="{BAE7B746-FE48-4127-831B-9441033D1030}" type="parTrans" cxnId="{43EFF122-F947-465D-B93D-59EEE0ECD1BA}">
      <dgm:prSet/>
      <dgm:spPr/>
      <dgm:t>
        <a:bodyPr/>
        <a:lstStyle/>
        <a:p>
          <a:endParaRPr lang="en-US"/>
        </a:p>
      </dgm:t>
    </dgm:pt>
    <dgm:pt modelId="{35D0B564-5B2A-4FD1-AA25-E0C17209D024}" type="sibTrans" cxnId="{43EFF122-F947-465D-B93D-59EEE0ECD1BA}">
      <dgm:prSet/>
      <dgm:spPr/>
      <dgm:t>
        <a:bodyPr/>
        <a:lstStyle/>
        <a:p>
          <a:endParaRPr lang="en-US"/>
        </a:p>
      </dgm:t>
    </dgm:pt>
    <dgm:pt modelId="{FD3FA38D-6397-4017-9629-B822D0300905}">
      <dgm:prSet/>
      <dgm:spPr/>
      <dgm:t>
        <a:bodyPr/>
        <a:lstStyle/>
        <a:p>
          <a:r>
            <a:rPr lang="en-US" dirty="0"/>
            <a:t>believing that things will get better.</a:t>
          </a:r>
        </a:p>
      </dgm:t>
    </dgm:pt>
    <dgm:pt modelId="{E6961808-6BE2-4FCF-A893-D0477975C4EF}" type="parTrans" cxnId="{B3E12C19-7C2B-4BC5-96B9-15632F04835C}">
      <dgm:prSet/>
      <dgm:spPr/>
      <dgm:t>
        <a:bodyPr/>
        <a:lstStyle/>
        <a:p>
          <a:endParaRPr lang="en-US"/>
        </a:p>
      </dgm:t>
    </dgm:pt>
    <dgm:pt modelId="{5D84B877-0ED3-43D9-9670-FE7E0E3FE76E}" type="sibTrans" cxnId="{B3E12C19-7C2B-4BC5-96B9-15632F04835C}">
      <dgm:prSet/>
      <dgm:spPr/>
      <dgm:t>
        <a:bodyPr/>
        <a:lstStyle/>
        <a:p>
          <a:endParaRPr lang="en-US"/>
        </a:p>
      </dgm:t>
    </dgm:pt>
    <dgm:pt modelId="{41694BBF-9150-4AE1-94E7-CA945B0E0FDE}">
      <dgm:prSet/>
      <dgm:spPr/>
      <dgm:t>
        <a:bodyPr/>
        <a:lstStyle/>
        <a:p>
          <a:r>
            <a:rPr lang="en-US" dirty="0">
              <a:hlinkClick xmlns:r="http://schemas.openxmlformats.org/officeDocument/2006/relationships" r:id="rId2" action="ppaction://hlinksldjump"/>
            </a:rPr>
            <a:t>B. </a:t>
          </a:r>
          <a:r>
            <a:rPr lang="en-US" dirty="0"/>
            <a:t>Talk  with your  parents or a trusted </a:t>
          </a:r>
        </a:p>
      </dgm:t>
    </dgm:pt>
    <dgm:pt modelId="{F3B57056-A1D8-4CDB-959E-08C14FC2F528}" type="parTrans" cxnId="{E1EF44BD-0F9D-4131-B442-D6D1680EA976}">
      <dgm:prSet/>
      <dgm:spPr/>
      <dgm:t>
        <a:bodyPr/>
        <a:lstStyle/>
        <a:p>
          <a:endParaRPr lang="en-US"/>
        </a:p>
      </dgm:t>
    </dgm:pt>
    <dgm:pt modelId="{EF3EB098-626C-49C9-B5A0-D431CFAE8CB3}" type="sibTrans" cxnId="{E1EF44BD-0F9D-4131-B442-D6D1680EA976}">
      <dgm:prSet/>
      <dgm:spPr/>
      <dgm:t>
        <a:bodyPr/>
        <a:lstStyle/>
        <a:p>
          <a:endParaRPr lang="en-US"/>
        </a:p>
      </dgm:t>
    </dgm:pt>
    <dgm:pt modelId="{EE405889-FB22-4859-A6E2-DB298ADE4B99}">
      <dgm:prSet/>
      <dgm:spPr/>
      <dgm:t>
        <a:bodyPr/>
        <a:lstStyle/>
        <a:p>
          <a:r>
            <a:rPr lang="en-US" dirty="0"/>
            <a:t>counselor or friend and come up </a:t>
          </a:r>
        </a:p>
      </dgm:t>
    </dgm:pt>
    <dgm:pt modelId="{EC7A09C7-970F-4A9B-89D0-B14523951642}" type="parTrans" cxnId="{D149BFDF-928B-4488-85DC-786DB15E809F}">
      <dgm:prSet/>
      <dgm:spPr/>
      <dgm:t>
        <a:bodyPr/>
        <a:lstStyle/>
        <a:p>
          <a:endParaRPr lang="en-US"/>
        </a:p>
      </dgm:t>
    </dgm:pt>
    <dgm:pt modelId="{36F79006-FEE1-41D6-B2BC-1959457570C5}" type="sibTrans" cxnId="{D149BFDF-928B-4488-85DC-786DB15E809F}">
      <dgm:prSet/>
      <dgm:spPr/>
      <dgm:t>
        <a:bodyPr/>
        <a:lstStyle/>
        <a:p>
          <a:endParaRPr lang="en-US"/>
        </a:p>
      </dgm:t>
    </dgm:pt>
    <dgm:pt modelId="{85683C84-A5C7-4451-8162-FE15D15E6A32}">
      <dgm:prSet/>
      <dgm:spPr/>
      <dgm:t>
        <a:bodyPr/>
        <a:lstStyle/>
        <a:p>
          <a:r>
            <a:rPr lang="en-US" dirty="0"/>
            <a:t>with a plan to immediately halt the   </a:t>
          </a:r>
        </a:p>
      </dgm:t>
    </dgm:pt>
    <dgm:pt modelId="{A0C0FB4E-1388-4916-B43C-50F2FA93BA97}" type="parTrans" cxnId="{C63C5567-AA34-4627-98C0-3039DDC12539}">
      <dgm:prSet/>
      <dgm:spPr/>
      <dgm:t>
        <a:bodyPr/>
        <a:lstStyle/>
        <a:p>
          <a:endParaRPr lang="en-US"/>
        </a:p>
      </dgm:t>
    </dgm:pt>
    <dgm:pt modelId="{C2646F8D-F459-4378-9C4E-732DB2404237}" type="sibTrans" cxnId="{C63C5567-AA34-4627-98C0-3039DDC12539}">
      <dgm:prSet/>
      <dgm:spPr/>
      <dgm:t>
        <a:bodyPr/>
        <a:lstStyle/>
        <a:p>
          <a:endParaRPr lang="en-US"/>
        </a:p>
      </dgm:t>
    </dgm:pt>
    <dgm:pt modelId="{2ECA70B2-AB2D-4AB0-8AD1-0B0F390D5ED4}">
      <dgm:prSet/>
      <dgm:spPr/>
      <dgm:t>
        <a:bodyPr/>
        <a:lstStyle/>
        <a:p>
          <a:r>
            <a:rPr lang="en-US" dirty="0"/>
            <a:t>Relationship.</a:t>
          </a:r>
        </a:p>
      </dgm:t>
    </dgm:pt>
    <dgm:pt modelId="{37D55EF4-1B6C-4AB9-8104-8127F50AA903}" type="parTrans" cxnId="{14D511DA-1072-4D4A-ACD0-8037E0332E62}">
      <dgm:prSet/>
      <dgm:spPr/>
      <dgm:t>
        <a:bodyPr/>
        <a:lstStyle/>
        <a:p>
          <a:endParaRPr lang="en-US"/>
        </a:p>
      </dgm:t>
    </dgm:pt>
    <dgm:pt modelId="{48C43AA9-F91D-4BDF-8980-FDCF87DB6321}" type="sibTrans" cxnId="{14D511DA-1072-4D4A-ACD0-8037E0332E62}">
      <dgm:prSet/>
      <dgm:spPr/>
      <dgm:t>
        <a:bodyPr/>
        <a:lstStyle/>
        <a:p>
          <a:endParaRPr lang="en-US"/>
        </a:p>
      </dgm:t>
    </dgm:pt>
    <dgm:pt modelId="{3A6C96B2-188F-4C58-B846-E954105F66FE}">
      <dgm:prSet/>
      <dgm:spPr/>
      <dgm:t>
        <a:bodyPr/>
        <a:lstStyle/>
        <a:p>
          <a:r>
            <a:rPr lang="en-US" dirty="0">
              <a:hlinkClick xmlns:r="http://schemas.openxmlformats.org/officeDocument/2006/relationships" r:id="rId3" action="ppaction://hlinksldjump"/>
            </a:rPr>
            <a:t>C. </a:t>
          </a:r>
          <a:r>
            <a:rPr lang="en-US" dirty="0"/>
            <a:t>Stay in the relationship encourage </a:t>
          </a:r>
        </a:p>
      </dgm:t>
    </dgm:pt>
    <dgm:pt modelId="{84468C9D-09CB-4280-A528-682324112414}" type="parTrans" cxnId="{F8C9DF86-11A8-47BC-86C2-F974564E858F}">
      <dgm:prSet/>
      <dgm:spPr/>
      <dgm:t>
        <a:bodyPr/>
        <a:lstStyle/>
        <a:p>
          <a:endParaRPr lang="en-US"/>
        </a:p>
      </dgm:t>
    </dgm:pt>
    <dgm:pt modelId="{B68792CE-4F23-41A2-935C-8EA0158AF98A}" type="sibTrans" cxnId="{F8C9DF86-11A8-47BC-86C2-F974564E858F}">
      <dgm:prSet/>
      <dgm:spPr/>
      <dgm:t>
        <a:bodyPr/>
        <a:lstStyle/>
        <a:p>
          <a:endParaRPr lang="en-US"/>
        </a:p>
      </dgm:t>
    </dgm:pt>
    <dgm:pt modelId="{69F9AAAF-4592-4B35-9538-8BFF849BF0CE}">
      <dgm:prSet/>
      <dgm:spPr/>
      <dgm:t>
        <a:bodyPr/>
        <a:lstStyle/>
        <a:p>
          <a:r>
            <a:rPr lang="en-US" dirty="0"/>
            <a:t>the abuser to get help. </a:t>
          </a:r>
        </a:p>
      </dgm:t>
    </dgm:pt>
    <dgm:pt modelId="{B79A6A0C-BCE9-4CD7-87C9-1DF6B67A2C9A}" type="parTrans" cxnId="{2E9E34BF-654D-4BE6-BFF0-73140D4A758B}">
      <dgm:prSet/>
      <dgm:spPr/>
      <dgm:t>
        <a:bodyPr/>
        <a:lstStyle/>
        <a:p>
          <a:endParaRPr lang="en-US"/>
        </a:p>
      </dgm:t>
    </dgm:pt>
    <dgm:pt modelId="{CDEFCD7F-94E7-457E-9FD1-20E8213C7A6F}" type="sibTrans" cxnId="{2E9E34BF-654D-4BE6-BFF0-73140D4A758B}">
      <dgm:prSet/>
      <dgm:spPr/>
      <dgm:t>
        <a:bodyPr/>
        <a:lstStyle/>
        <a:p>
          <a:endParaRPr lang="en-US"/>
        </a:p>
      </dgm:t>
    </dgm:pt>
    <dgm:pt modelId="{35C97495-9E95-45BD-B766-49190E141F42}" type="pres">
      <dgm:prSet presAssocID="{A329C9AD-2E69-4720-81A9-5D4DA29919AD}" presName="linear" presStyleCnt="0">
        <dgm:presLayoutVars>
          <dgm:animLvl val="lvl"/>
          <dgm:resizeHandles val="exact"/>
        </dgm:presLayoutVars>
      </dgm:prSet>
      <dgm:spPr/>
    </dgm:pt>
    <dgm:pt modelId="{C4427791-9E0E-4CA7-AF22-81B4141721DE}" type="pres">
      <dgm:prSet presAssocID="{2DD96D31-1CCC-4A0B-B88A-A60A73421069}" presName="parentText" presStyleLbl="node1" presStyleIdx="0" presStyleCnt="8">
        <dgm:presLayoutVars>
          <dgm:chMax val="0"/>
          <dgm:bulletEnabled val="1"/>
        </dgm:presLayoutVars>
      </dgm:prSet>
      <dgm:spPr/>
    </dgm:pt>
    <dgm:pt modelId="{FDDDE718-B39F-4E44-8EB0-E7BCA75461B3}" type="pres">
      <dgm:prSet presAssocID="{35D0B564-5B2A-4FD1-AA25-E0C17209D024}" presName="spacer" presStyleCnt="0"/>
      <dgm:spPr/>
    </dgm:pt>
    <dgm:pt modelId="{0547F249-92B9-4553-9F03-9FDD15C1172E}" type="pres">
      <dgm:prSet presAssocID="{FD3FA38D-6397-4017-9629-B822D0300905}" presName="parentText" presStyleLbl="node1" presStyleIdx="1" presStyleCnt="8" custLinFactNeighborX="2605" custLinFactNeighborY="-82355">
        <dgm:presLayoutVars>
          <dgm:chMax val="0"/>
          <dgm:bulletEnabled val="1"/>
        </dgm:presLayoutVars>
      </dgm:prSet>
      <dgm:spPr/>
    </dgm:pt>
    <dgm:pt modelId="{E85B7354-E517-48F9-B615-36387C8997CE}" type="pres">
      <dgm:prSet presAssocID="{5D84B877-0ED3-43D9-9670-FE7E0E3FE76E}" presName="spacer" presStyleCnt="0"/>
      <dgm:spPr/>
    </dgm:pt>
    <dgm:pt modelId="{FA963929-DBFB-480A-9E75-361AE3B9910B}" type="pres">
      <dgm:prSet presAssocID="{41694BBF-9150-4AE1-94E7-CA945B0E0FDE}" presName="parentText" presStyleLbl="node1" presStyleIdx="2" presStyleCnt="8">
        <dgm:presLayoutVars>
          <dgm:chMax val="0"/>
          <dgm:bulletEnabled val="1"/>
        </dgm:presLayoutVars>
      </dgm:prSet>
      <dgm:spPr/>
    </dgm:pt>
    <dgm:pt modelId="{6DA76A41-4743-490D-BDDE-60374C05D2A1}" type="pres">
      <dgm:prSet presAssocID="{EF3EB098-626C-49C9-B5A0-D431CFAE8CB3}" presName="spacer" presStyleCnt="0"/>
      <dgm:spPr/>
    </dgm:pt>
    <dgm:pt modelId="{D1656CFA-3C43-4B2C-9F66-0DD68C61A922}" type="pres">
      <dgm:prSet presAssocID="{EE405889-FB22-4859-A6E2-DB298ADE4B99}" presName="parentText" presStyleLbl="node1" presStyleIdx="3" presStyleCnt="8">
        <dgm:presLayoutVars>
          <dgm:chMax val="0"/>
          <dgm:bulletEnabled val="1"/>
        </dgm:presLayoutVars>
      </dgm:prSet>
      <dgm:spPr/>
    </dgm:pt>
    <dgm:pt modelId="{C1D6F6CF-FBFE-418F-804B-D71C8052703A}" type="pres">
      <dgm:prSet presAssocID="{36F79006-FEE1-41D6-B2BC-1959457570C5}" presName="spacer" presStyleCnt="0"/>
      <dgm:spPr/>
    </dgm:pt>
    <dgm:pt modelId="{D951D3C9-EA02-4153-8A43-C899F0D5AC22}" type="pres">
      <dgm:prSet presAssocID="{85683C84-A5C7-4451-8162-FE15D15E6A32}" presName="parentText" presStyleLbl="node1" presStyleIdx="4" presStyleCnt="8">
        <dgm:presLayoutVars>
          <dgm:chMax val="0"/>
          <dgm:bulletEnabled val="1"/>
        </dgm:presLayoutVars>
      </dgm:prSet>
      <dgm:spPr/>
    </dgm:pt>
    <dgm:pt modelId="{C586B92E-309F-4EAF-B3D0-3483287FA5C4}" type="pres">
      <dgm:prSet presAssocID="{C2646F8D-F459-4378-9C4E-732DB2404237}" presName="spacer" presStyleCnt="0"/>
      <dgm:spPr/>
    </dgm:pt>
    <dgm:pt modelId="{A23CE0BD-2A0E-4E81-8D4D-5FCBF5C745C5}" type="pres">
      <dgm:prSet presAssocID="{2ECA70B2-AB2D-4AB0-8AD1-0B0F390D5ED4}" presName="parentText" presStyleLbl="node1" presStyleIdx="5" presStyleCnt="8">
        <dgm:presLayoutVars>
          <dgm:chMax val="0"/>
          <dgm:bulletEnabled val="1"/>
        </dgm:presLayoutVars>
      </dgm:prSet>
      <dgm:spPr/>
    </dgm:pt>
    <dgm:pt modelId="{9B20E13C-44BF-4F46-9729-D04438E705D6}" type="pres">
      <dgm:prSet presAssocID="{48C43AA9-F91D-4BDF-8980-FDCF87DB6321}" presName="spacer" presStyleCnt="0"/>
      <dgm:spPr/>
    </dgm:pt>
    <dgm:pt modelId="{F60F894E-5E85-41B2-AF6B-9BEBD7C249D2}" type="pres">
      <dgm:prSet presAssocID="{3A6C96B2-188F-4C58-B846-E954105F66FE}" presName="parentText" presStyleLbl="node1" presStyleIdx="6" presStyleCnt="8">
        <dgm:presLayoutVars>
          <dgm:chMax val="0"/>
          <dgm:bulletEnabled val="1"/>
        </dgm:presLayoutVars>
      </dgm:prSet>
      <dgm:spPr/>
    </dgm:pt>
    <dgm:pt modelId="{D9C9F121-B6D7-45C3-86F7-5C20D5584251}" type="pres">
      <dgm:prSet presAssocID="{B68792CE-4F23-41A2-935C-8EA0158AF98A}" presName="spacer" presStyleCnt="0"/>
      <dgm:spPr/>
    </dgm:pt>
    <dgm:pt modelId="{C300183D-0AE0-4412-8E73-2461D5DD7EE5}" type="pres">
      <dgm:prSet presAssocID="{69F9AAAF-4592-4B35-9538-8BFF849BF0CE}" presName="parentText" presStyleLbl="node1" presStyleIdx="7" presStyleCnt="8">
        <dgm:presLayoutVars>
          <dgm:chMax val="0"/>
          <dgm:bulletEnabled val="1"/>
        </dgm:presLayoutVars>
      </dgm:prSet>
      <dgm:spPr/>
    </dgm:pt>
  </dgm:ptLst>
  <dgm:cxnLst>
    <dgm:cxn modelId="{B5222506-5685-435F-8183-EC5D413FD9B3}" type="presOf" srcId="{69F9AAAF-4592-4B35-9538-8BFF849BF0CE}" destId="{C300183D-0AE0-4412-8E73-2461D5DD7EE5}" srcOrd="0" destOrd="0" presId="urn:microsoft.com/office/officeart/2005/8/layout/vList2"/>
    <dgm:cxn modelId="{9F6B0C09-A4EA-4232-9DD8-14D021C44532}" type="presOf" srcId="{3A6C96B2-188F-4C58-B846-E954105F66FE}" destId="{F60F894E-5E85-41B2-AF6B-9BEBD7C249D2}" srcOrd="0" destOrd="0" presId="urn:microsoft.com/office/officeart/2005/8/layout/vList2"/>
    <dgm:cxn modelId="{B3E12C19-7C2B-4BC5-96B9-15632F04835C}" srcId="{A329C9AD-2E69-4720-81A9-5D4DA29919AD}" destId="{FD3FA38D-6397-4017-9629-B822D0300905}" srcOrd="1" destOrd="0" parTransId="{E6961808-6BE2-4FCF-A893-D0477975C4EF}" sibTransId="{5D84B877-0ED3-43D9-9670-FE7E0E3FE76E}"/>
    <dgm:cxn modelId="{99F04620-CA42-4BEA-B7E8-6440E3DCAF0F}" type="presOf" srcId="{EE405889-FB22-4859-A6E2-DB298ADE4B99}" destId="{D1656CFA-3C43-4B2C-9F66-0DD68C61A922}" srcOrd="0" destOrd="0" presId="urn:microsoft.com/office/officeart/2005/8/layout/vList2"/>
    <dgm:cxn modelId="{43EFF122-F947-465D-B93D-59EEE0ECD1BA}" srcId="{A329C9AD-2E69-4720-81A9-5D4DA29919AD}" destId="{2DD96D31-1CCC-4A0B-B88A-A60A73421069}" srcOrd="0" destOrd="0" parTransId="{BAE7B746-FE48-4127-831B-9441033D1030}" sibTransId="{35D0B564-5B2A-4FD1-AA25-E0C17209D024}"/>
    <dgm:cxn modelId="{9A72105B-0428-4514-8BBF-CF34498199D2}" type="presOf" srcId="{FD3FA38D-6397-4017-9629-B822D0300905}" destId="{0547F249-92B9-4553-9F03-9FDD15C1172E}" srcOrd="0" destOrd="0" presId="urn:microsoft.com/office/officeart/2005/8/layout/vList2"/>
    <dgm:cxn modelId="{C63C5567-AA34-4627-98C0-3039DDC12539}" srcId="{A329C9AD-2E69-4720-81A9-5D4DA29919AD}" destId="{85683C84-A5C7-4451-8162-FE15D15E6A32}" srcOrd="4" destOrd="0" parTransId="{A0C0FB4E-1388-4916-B43C-50F2FA93BA97}" sibTransId="{C2646F8D-F459-4378-9C4E-732DB2404237}"/>
    <dgm:cxn modelId="{E811FF6D-1175-47CC-A498-980CF5E7521D}" type="presOf" srcId="{41694BBF-9150-4AE1-94E7-CA945B0E0FDE}" destId="{FA963929-DBFB-480A-9E75-361AE3B9910B}" srcOrd="0" destOrd="0" presId="urn:microsoft.com/office/officeart/2005/8/layout/vList2"/>
    <dgm:cxn modelId="{0F6B4773-8D3C-413B-A21F-54C31EA0DE56}" type="presOf" srcId="{2DD96D31-1CCC-4A0B-B88A-A60A73421069}" destId="{C4427791-9E0E-4CA7-AF22-81B4141721DE}" srcOrd="0" destOrd="0" presId="urn:microsoft.com/office/officeart/2005/8/layout/vList2"/>
    <dgm:cxn modelId="{25538A7B-3376-4ADE-A977-F6E692DFEEAA}" type="presOf" srcId="{2ECA70B2-AB2D-4AB0-8AD1-0B0F390D5ED4}" destId="{A23CE0BD-2A0E-4E81-8D4D-5FCBF5C745C5}" srcOrd="0" destOrd="0" presId="urn:microsoft.com/office/officeart/2005/8/layout/vList2"/>
    <dgm:cxn modelId="{F8C9DF86-11A8-47BC-86C2-F974564E858F}" srcId="{A329C9AD-2E69-4720-81A9-5D4DA29919AD}" destId="{3A6C96B2-188F-4C58-B846-E954105F66FE}" srcOrd="6" destOrd="0" parTransId="{84468C9D-09CB-4280-A528-682324112414}" sibTransId="{B68792CE-4F23-41A2-935C-8EA0158AF98A}"/>
    <dgm:cxn modelId="{CFA84EA6-FB48-4AA0-9C67-A43AB0437456}" type="presOf" srcId="{A329C9AD-2E69-4720-81A9-5D4DA29919AD}" destId="{35C97495-9E95-45BD-B766-49190E141F42}" srcOrd="0" destOrd="0" presId="urn:microsoft.com/office/officeart/2005/8/layout/vList2"/>
    <dgm:cxn modelId="{E1EF44BD-0F9D-4131-B442-D6D1680EA976}" srcId="{A329C9AD-2E69-4720-81A9-5D4DA29919AD}" destId="{41694BBF-9150-4AE1-94E7-CA945B0E0FDE}" srcOrd="2" destOrd="0" parTransId="{F3B57056-A1D8-4CDB-959E-08C14FC2F528}" sibTransId="{EF3EB098-626C-49C9-B5A0-D431CFAE8CB3}"/>
    <dgm:cxn modelId="{2E9E34BF-654D-4BE6-BFF0-73140D4A758B}" srcId="{A329C9AD-2E69-4720-81A9-5D4DA29919AD}" destId="{69F9AAAF-4592-4B35-9538-8BFF849BF0CE}" srcOrd="7" destOrd="0" parTransId="{B79A6A0C-BCE9-4CD7-87C9-1DF6B67A2C9A}" sibTransId="{CDEFCD7F-94E7-457E-9FD1-20E8213C7A6F}"/>
    <dgm:cxn modelId="{2F5E2DD3-38BC-4B21-96DC-743D6BD516AF}" type="presOf" srcId="{85683C84-A5C7-4451-8162-FE15D15E6A32}" destId="{D951D3C9-EA02-4153-8A43-C899F0D5AC22}" srcOrd="0" destOrd="0" presId="urn:microsoft.com/office/officeart/2005/8/layout/vList2"/>
    <dgm:cxn modelId="{14D511DA-1072-4D4A-ACD0-8037E0332E62}" srcId="{A329C9AD-2E69-4720-81A9-5D4DA29919AD}" destId="{2ECA70B2-AB2D-4AB0-8AD1-0B0F390D5ED4}" srcOrd="5" destOrd="0" parTransId="{37D55EF4-1B6C-4AB9-8104-8127F50AA903}" sibTransId="{48C43AA9-F91D-4BDF-8980-FDCF87DB6321}"/>
    <dgm:cxn modelId="{D149BFDF-928B-4488-85DC-786DB15E809F}" srcId="{A329C9AD-2E69-4720-81A9-5D4DA29919AD}" destId="{EE405889-FB22-4859-A6E2-DB298ADE4B99}" srcOrd="3" destOrd="0" parTransId="{EC7A09C7-970F-4A9B-89D0-B14523951642}" sibTransId="{36F79006-FEE1-41D6-B2BC-1959457570C5}"/>
    <dgm:cxn modelId="{FE95B2A3-2549-4441-9601-D1DA7E0A3E28}" type="presParOf" srcId="{35C97495-9E95-45BD-B766-49190E141F42}" destId="{C4427791-9E0E-4CA7-AF22-81B4141721DE}" srcOrd="0" destOrd="0" presId="urn:microsoft.com/office/officeart/2005/8/layout/vList2"/>
    <dgm:cxn modelId="{AAB7E383-B58F-4C33-A697-DBBBB5AF607C}" type="presParOf" srcId="{35C97495-9E95-45BD-B766-49190E141F42}" destId="{FDDDE718-B39F-4E44-8EB0-E7BCA75461B3}" srcOrd="1" destOrd="0" presId="urn:microsoft.com/office/officeart/2005/8/layout/vList2"/>
    <dgm:cxn modelId="{D0B18E16-94C8-41A6-8E60-ADDB1F2C3060}" type="presParOf" srcId="{35C97495-9E95-45BD-B766-49190E141F42}" destId="{0547F249-92B9-4553-9F03-9FDD15C1172E}" srcOrd="2" destOrd="0" presId="urn:microsoft.com/office/officeart/2005/8/layout/vList2"/>
    <dgm:cxn modelId="{5434B2A3-2986-4389-B967-8C57589B8439}" type="presParOf" srcId="{35C97495-9E95-45BD-B766-49190E141F42}" destId="{E85B7354-E517-48F9-B615-36387C8997CE}" srcOrd="3" destOrd="0" presId="urn:microsoft.com/office/officeart/2005/8/layout/vList2"/>
    <dgm:cxn modelId="{BDFBECA1-21F1-4A39-86BA-208EA472C3EB}" type="presParOf" srcId="{35C97495-9E95-45BD-B766-49190E141F42}" destId="{FA963929-DBFB-480A-9E75-361AE3B9910B}" srcOrd="4" destOrd="0" presId="urn:microsoft.com/office/officeart/2005/8/layout/vList2"/>
    <dgm:cxn modelId="{2536C1B5-F7EE-48FD-8320-75F5B6C082D8}" type="presParOf" srcId="{35C97495-9E95-45BD-B766-49190E141F42}" destId="{6DA76A41-4743-490D-BDDE-60374C05D2A1}" srcOrd="5" destOrd="0" presId="urn:microsoft.com/office/officeart/2005/8/layout/vList2"/>
    <dgm:cxn modelId="{38AD100E-6C0F-46E8-87D0-2B7AD0900D54}" type="presParOf" srcId="{35C97495-9E95-45BD-B766-49190E141F42}" destId="{D1656CFA-3C43-4B2C-9F66-0DD68C61A922}" srcOrd="6" destOrd="0" presId="urn:microsoft.com/office/officeart/2005/8/layout/vList2"/>
    <dgm:cxn modelId="{2D7F78A9-863B-4E6A-9DFE-C84B46EC29F8}" type="presParOf" srcId="{35C97495-9E95-45BD-B766-49190E141F42}" destId="{C1D6F6CF-FBFE-418F-804B-D71C8052703A}" srcOrd="7" destOrd="0" presId="urn:microsoft.com/office/officeart/2005/8/layout/vList2"/>
    <dgm:cxn modelId="{E376D550-7911-4895-8169-8F68878B1C9F}" type="presParOf" srcId="{35C97495-9E95-45BD-B766-49190E141F42}" destId="{D951D3C9-EA02-4153-8A43-C899F0D5AC22}" srcOrd="8" destOrd="0" presId="urn:microsoft.com/office/officeart/2005/8/layout/vList2"/>
    <dgm:cxn modelId="{19B6D1B8-DC9C-44B1-B710-9099B53E59C1}" type="presParOf" srcId="{35C97495-9E95-45BD-B766-49190E141F42}" destId="{C586B92E-309F-4EAF-B3D0-3483287FA5C4}" srcOrd="9" destOrd="0" presId="urn:microsoft.com/office/officeart/2005/8/layout/vList2"/>
    <dgm:cxn modelId="{7FECDC8C-C9AA-4B40-8848-30334B227BE2}" type="presParOf" srcId="{35C97495-9E95-45BD-B766-49190E141F42}" destId="{A23CE0BD-2A0E-4E81-8D4D-5FCBF5C745C5}" srcOrd="10" destOrd="0" presId="urn:microsoft.com/office/officeart/2005/8/layout/vList2"/>
    <dgm:cxn modelId="{AE36A0BB-F3AD-4668-BA31-5A66F5E062C0}" type="presParOf" srcId="{35C97495-9E95-45BD-B766-49190E141F42}" destId="{9B20E13C-44BF-4F46-9729-D04438E705D6}" srcOrd="11" destOrd="0" presId="urn:microsoft.com/office/officeart/2005/8/layout/vList2"/>
    <dgm:cxn modelId="{D9E6B7B5-1430-479E-B8B7-EDC4845BCE25}" type="presParOf" srcId="{35C97495-9E95-45BD-B766-49190E141F42}" destId="{F60F894E-5E85-41B2-AF6B-9BEBD7C249D2}" srcOrd="12" destOrd="0" presId="urn:microsoft.com/office/officeart/2005/8/layout/vList2"/>
    <dgm:cxn modelId="{8C27E4AD-C1D8-4B6A-96BE-8A9122FF93C7}" type="presParOf" srcId="{35C97495-9E95-45BD-B766-49190E141F42}" destId="{D9C9F121-B6D7-45C3-86F7-5C20D5584251}" srcOrd="13" destOrd="0" presId="urn:microsoft.com/office/officeart/2005/8/layout/vList2"/>
    <dgm:cxn modelId="{8C25ADFE-DD3B-4986-840E-1A2BF799DD97}" type="presParOf" srcId="{35C97495-9E95-45BD-B766-49190E141F42}" destId="{C300183D-0AE0-4412-8E73-2461D5DD7EE5}"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531953D-5BA0-41F1-BEF3-8669D5419694}"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ED3B8103-279D-40EF-8631-833FE74BB26C}">
      <dgm:prSet/>
      <dgm:spPr/>
      <dgm:t>
        <a:bodyPr/>
        <a:lstStyle/>
        <a:p>
          <a:r>
            <a:rPr lang="en-US" dirty="0">
              <a:hlinkClick xmlns:r="http://schemas.openxmlformats.org/officeDocument/2006/relationships" r:id="rId1" action="ppaction://hlinksldjump"/>
            </a:rPr>
            <a:t>A.  </a:t>
          </a:r>
          <a:r>
            <a:rPr lang="en-US" dirty="0"/>
            <a:t>Follow the lead of your brothers and sisters regardless of  your desires</a:t>
          </a:r>
        </a:p>
      </dgm:t>
    </dgm:pt>
    <dgm:pt modelId="{FCFEEBFB-8F1B-4D5F-A4A7-3B8D18F457F5}" type="parTrans" cxnId="{B5B7AB55-E91F-47A7-8AC3-1B9D4D2311D9}">
      <dgm:prSet/>
      <dgm:spPr/>
      <dgm:t>
        <a:bodyPr/>
        <a:lstStyle/>
        <a:p>
          <a:endParaRPr lang="en-US"/>
        </a:p>
      </dgm:t>
    </dgm:pt>
    <dgm:pt modelId="{CE1D249E-1A81-4CC5-BDCA-99AAF27E9743}" type="sibTrans" cxnId="{B5B7AB55-E91F-47A7-8AC3-1B9D4D2311D9}">
      <dgm:prSet phldrT="1" phldr="0"/>
      <dgm:spPr/>
      <dgm:t>
        <a:bodyPr/>
        <a:lstStyle/>
        <a:p>
          <a:r>
            <a:rPr lang="en-US"/>
            <a:t>1</a:t>
          </a:r>
          <a:endParaRPr lang="en-US" dirty="0"/>
        </a:p>
      </dgm:t>
    </dgm:pt>
    <dgm:pt modelId="{EB3E013B-AAB8-465B-BB93-49885D425D9E}">
      <dgm:prSet/>
      <dgm:spPr/>
      <dgm:t>
        <a:bodyPr/>
        <a:lstStyle/>
        <a:p>
          <a:r>
            <a:rPr lang="en-US" dirty="0">
              <a:hlinkClick xmlns:r="http://schemas.openxmlformats.org/officeDocument/2006/relationships" r:id="rId2" action="ppaction://hlinksldjump"/>
            </a:rPr>
            <a:t>B</a:t>
          </a:r>
          <a:r>
            <a:rPr lang="en-US" dirty="0"/>
            <a:t>.  Totally disregard the family tradition of pursuing a higher education follow your personal goals and objective</a:t>
          </a:r>
        </a:p>
      </dgm:t>
    </dgm:pt>
    <dgm:pt modelId="{01580EB1-EB8A-4D7E-A14A-F257D7044301}" type="parTrans" cxnId="{0962F2F8-5ACD-4A1C-9E65-29DA996C1159}">
      <dgm:prSet/>
      <dgm:spPr/>
      <dgm:t>
        <a:bodyPr/>
        <a:lstStyle/>
        <a:p>
          <a:endParaRPr lang="en-US"/>
        </a:p>
      </dgm:t>
    </dgm:pt>
    <dgm:pt modelId="{4D7EA5BC-C3D5-4F3E-9336-19FFCCAB95A0}" type="sibTrans" cxnId="{0962F2F8-5ACD-4A1C-9E65-29DA996C1159}">
      <dgm:prSet phldrT="2" phldr="0"/>
      <dgm:spPr/>
      <dgm:t>
        <a:bodyPr/>
        <a:lstStyle/>
        <a:p>
          <a:r>
            <a:rPr lang="en-US"/>
            <a:t>2</a:t>
          </a:r>
          <a:endParaRPr lang="en-US" dirty="0"/>
        </a:p>
      </dgm:t>
    </dgm:pt>
    <dgm:pt modelId="{AE8FD7A6-81C6-4FEE-AA2E-B8D8019CF45D}">
      <dgm:prSet/>
      <dgm:spPr/>
      <dgm:t>
        <a:bodyPr/>
        <a:lstStyle/>
        <a:p>
          <a:r>
            <a:rPr lang="en-US" dirty="0">
              <a:hlinkClick xmlns:r="http://schemas.openxmlformats.org/officeDocument/2006/relationships" r:id="rId3" action="ppaction://hlinksldjump"/>
            </a:rPr>
            <a:t>C.  </a:t>
          </a:r>
          <a:r>
            <a:rPr lang="en-US" dirty="0"/>
            <a:t>Listen to your parents, evaluate the pros and cons  of going to college, be true to yourself pursue a college education if it is in your best interests </a:t>
          </a:r>
        </a:p>
      </dgm:t>
    </dgm:pt>
    <dgm:pt modelId="{693911AC-DAA4-42E4-AFCE-3AF7E41C71B5}" type="parTrans" cxnId="{0A4E1E1F-46E3-4C82-93BD-8F1FE0A21D07}">
      <dgm:prSet/>
      <dgm:spPr/>
      <dgm:t>
        <a:bodyPr/>
        <a:lstStyle/>
        <a:p>
          <a:endParaRPr lang="en-US"/>
        </a:p>
      </dgm:t>
    </dgm:pt>
    <dgm:pt modelId="{3E3A081B-2EEF-404C-A579-66939A6E2C2E}" type="sibTrans" cxnId="{0A4E1E1F-46E3-4C82-93BD-8F1FE0A21D07}">
      <dgm:prSet phldrT="3" phldr="0"/>
      <dgm:spPr/>
      <dgm:t>
        <a:bodyPr/>
        <a:lstStyle/>
        <a:p>
          <a:r>
            <a:rPr lang="en-US"/>
            <a:t>3</a:t>
          </a:r>
          <a:endParaRPr lang="en-US" dirty="0"/>
        </a:p>
      </dgm:t>
    </dgm:pt>
    <dgm:pt modelId="{C55A77AA-2309-409B-B9EE-9DEDE469C520}" type="pres">
      <dgm:prSet presAssocID="{6531953D-5BA0-41F1-BEF3-8669D5419694}" presName="linearFlow" presStyleCnt="0">
        <dgm:presLayoutVars>
          <dgm:dir/>
          <dgm:animLvl val="lvl"/>
          <dgm:resizeHandles val="exact"/>
        </dgm:presLayoutVars>
      </dgm:prSet>
      <dgm:spPr/>
    </dgm:pt>
    <dgm:pt modelId="{8BF91950-3829-4183-81FB-E76AA28198A5}" type="pres">
      <dgm:prSet presAssocID="{ED3B8103-279D-40EF-8631-833FE74BB26C}" presName="compositeNode" presStyleCnt="0"/>
      <dgm:spPr/>
    </dgm:pt>
    <dgm:pt modelId="{36F9663D-9D54-447C-B677-99EFE4D3A570}" type="pres">
      <dgm:prSet presAssocID="{ED3B8103-279D-40EF-8631-833FE74BB26C}" presName="parTx" presStyleLbl="node1" presStyleIdx="0" presStyleCnt="0">
        <dgm:presLayoutVars>
          <dgm:chMax val="0"/>
          <dgm:chPref val="0"/>
          <dgm:bulletEnabled val="1"/>
        </dgm:presLayoutVars>
      </dgm:prSet>
      <dgm:spPr/>
    </dgm:pt>
    <dgm:pt modelId="{153DBCD7-3374-4F96-8E58-DD5D1D862A88}" type="pres">
      <dgm:prSet presAssocID="{ED3B8103-279D-40EF-8631-833FE74BB26C}" presName="parSh" presStyleCnt="0"/>
      <dgm:spPr/>
    </dgm:pt>
    <dgm:pt modelId="{CC8BA23F-D1E5-47D3-8763-B5192C357652}" type="pres">
      <dgm:prSet presAssocID="{ED3B8103-279D-40EF-8631-833FE74BB26C}" presName="lineNode" presStyleLbl="alignAccFollowNode1" presStyleIdx="0" presStyleCnt="9"/>
      <dgm:spPr/>
    </dgm:pt>
    <dgm:pt modelId="{D765423C-1822-41B0-900F-1ED12E153880}" type="pres">
      <dgm:prSet presAssocID="{ED3B8103-279D-40EF-8631-833FE74BB26C}" presName="lineArrowNode" presStyleLbl="alignAccFollowNode1" presStyleIdx="1" presStyleCnt="9"/>
      <dgm:spPr/>
    </dgm:pt>
    <dgm:pt modelId="{9A73F08B-D092-4DAB-9B6A-C91040896F1F}" type="pres">
      <dgm:prSet presAssocID="{CE1D249E-1A81-4CC5-BDCA-99AAF27E9743}" presName="sibTransNodeCircle" presStyleLbl="alignNode1" presStyleIdx="0" presStyleCnt="3">
        <dgm:presLayoutVars>
          <dgm:chMax val="0"/>
          <dgm:bulletEnabled/>
        </dgm:presLayoutVars>
      </dgm:prSet>
      <dgm:spPr/>
    </dgm:pt>
    <dgm:pt modelId="{A62D52B4-A1FE-4037-88A1-63B9EEFA124D}" type="pres">
      <dgm:prSet presAssocID="{CE1D249E-1A81-4CC5-BDCA-99AAF27E9743}" presName="spacerBetweenCircleAndCallout" presStyleCnt="0">
        <dgm:presLayoutVars/>
      </dgm:prSet>
      <dgm:spPr/>
    </dgm:pt>
    <dgm:pt modelId="{3E75ECBA-D8A2-42B3-BE5A-724618C3A8CD}" type="pres">
      <dgm:prSet presAssocID="{ED3B8103-279D-40EF-8631-833FE74BB26C}" presName="nodeText" presStyleLbl="alignAccFollowNode1" presStyleIdx="2" presStyleCnt="9">
        <dgm:presLayoutVars>
          <dgm:bulletEnabled val="1"/>
        </dgm:presLayoutVars>
      </dgm:prSet>
      <dgm:spPr/>
    </dgm:pt>
    <dgm:pt modelId="{B3666853-3E2B-4B53-AEFE-74293CC8EB76}" type="pres">
      <dgm:prSet presAssocID="{CE1D249E-1A81-4CC5-BDCA-99AAF27E9743}" presName="sibTransComposite" presStyleCnt="0"/>
      <dgm:spPr/>
    </dgm:pt>
    <dgm:pt modelId="{B592981E-9F61-4E5D-B3B5-D0FA535C9C7E}" type="pres">
      <dgm:prSet presAssocID="{EB3E013B-AAB8-465B-BB93-49885D425D9E}" presName="compositeNode" presStyleCnt="0"/>
      <dgm:spPr/>
    </dgm:pt>
    <dgm:pt modelId="{E0A9140E-F41F-454E-ABBF-8BF1FDCB939F}" type="pres">
      <dgm:prSet presAssocID="{EB3E013B-AAB8-465B-BB93-49885D425D9E}" presName="parTx" presStyleLbl="node1" presStyleIdx="0" presStyleCnt="0">
        <dgm:presLayoutVars>
          <dgm:chMax val="0"/>
          <dgm:chPref val="0"/>
          <dgm:bulletEnabled val="1"/>
        </dgm:presLayoutVars>
      </dgm:prSet>
      <dgm:spPr/>
    </dgm:pt>
    <dgm:pt modelId="{BF8E5A5A-530E-4366-B434-48517C76417B}" type="pres">
      <dgm:prSet presAssocID="{EB3E013B-AAB8-465B-BB93-49885D425D9E}" presName="parSh" presStyleCnt="0"/>
      <dgm:spPr/>
    </dgm:pt>
    <dgm:pt modelId="{F156793B-EA42-4E11-A1D2-CE6D872F50DB}" type="pres">
      <dgm:prSet presAssocID="{EB3E013B-AAB8-465B-BB93-49885D425D9E}" presName="lineNode" presStyleLbl="alignAccFollowNode1" presStyleIdx="3" presStyleCnt="9"/>
      <dgm:spPr/>
    </dgm:pt>
    <dgm:pt modelId="{4106DC00-C84C-42CD-AA35-D626AE303B7B}" type="pres">
      <dgm:prSet presAssocID="{EB3E013B-AAB8-465B-BB93-49885D425D9E}" presName="lineArrowNode" presStyleLbl="alignAccFollowNode1" presStyleIdx="4" presStyleCnt="9"/>
      <dgm:spPr/>
    </dgm:pt>
    <dgm:pt modelId="{828041D0-46C0-4332-970D-CC67D553847E}" type="pres">
      <dgm:prSet presAssocID="{4D7EA5BC-C3D5-4F3E-9336-19FFCCAB95A0}" presName="sibTransNodeCircle" presStyleLbl="alignNode1" presStyleIdx="1" presStyleCnt="3">
        <dgm:presLayoutVars>
          <dgm:chMax val="0"/>
          <dgm:bulletEnabled/>
        </dgm:presLayoutVars>
      </dgm:prSet>
      <dgm:spPr/>
    </dgm:pt>
    <dgm:pt modelId="{65CEA32A-C0CC-4C8A-BD58-F90458B7AD70}" type="pres">
      <dgm:prSet presAssocID="{4D7EA5BC-C3D5-4F3E-9336-19FFCCAB95A0}" presName="spacerBetweenCircleAndCallout" presStyleCnt="0">
        <dgm:presLayoutVars/>
      </dgm:prSet>
      <dgm:spPr/>
    </dgm:pt>
    <dgm:pt modelId="{B9C91DC1-704F-44AE-A97B-EEA3B09B5710}" type="pres">
      <dgm:prSet presAssocID="{EB3E013B-AAB8-465B-BB93-49885D425D9E}" presName="nodeText" presStyleLbl="alignAccFollowNode1" presStyleIdx="5" presStyleCnt="9">
        <dgm:presLayoutVars>
          <dgm:bulletEnabled val="1"/>
        </dgm:presLayoutVars>
      </dgm:prSet>
      <dgm:spPr/>
    </dgm:pt>
    <dgm:pt modelId="{848F617B-B727-4984-8E63-DFF76B011E32}" type="pres">
      <dgm:prSet presAssocID="{4D7EA5BC-C3D5-4F3E-9336-19FFCCAB95A0}" presName="sibTransComposite" presStyleCnt="0"/>
      <dgm:spPr/>
    </dgm:pt>
    <dgm:pt modelId="{2C81E0F4-06A7-43F6-8477-E0EBE36411C5}" type="pres">
      <dgm:prSet presAssocID="{AE8FD7A6-81C6-4FEE-AA2E-B8D8019CF45D}" presName="compositeNode" presStyleCnt="0"/>
      <dgm:spPr/>
    </dgm:pt>
    <dgm:pt modelId="{12E899E9-05A3-4E78-912D-2E4ABAC82F45}" type="pres">
      <dgm:prSet presAssocID="{AE8FD7A6-81C6-4FEE-AA2E-B8D8019CF45D}" presName="parTx" presStyleLbl="node1" presStyleIdx="0" presStyleCnt="0">
        <dgm:presLayoutVars>
          <dgm:chMax val="0"/>
          <dgm:chPref val="0"/>
          <dgm:bulletEnabled val="1"/>
        </dgm:presLayoutVars>
      </dgm:prSet>
      <dgm:spPr/>
    </dgm:pt>
    <dgm:pt modelId="{46D71F12-3CC5-4130-9A8D-03CE0575762F}" type="pres">
      <dgm:prSet presAssocID="{AE8FD7A6-81C6-4FEE-AA2E-B8D8019CF45D}" presName="parSh" presStyleCnt="0"/>
      <dgm:spPr/>
    </dgm:pt>
    <dgm:pt modelId="{B67A787B-E0A0-45EA-B1ED-F3EFAAB98871}" type="pres">
      <dgm:prSet presAssocID="{AE8FD7A6-81C6-4FEE-AA2E-B8D8019CF45D}" presName="lineNode" presStyleLbl="alignAccFollowNode1" presStyleIdx="6" presStyleCnt="9"/>
      <dgm:spPr/>
    </dgm:pt>
    <dgm:pt modelId="{F0F1E1C8-DFDC-4A1B-B871-502E4487E84C}" type="pres">
      <dgm:prSet presAssocID="{AE8FD7A6-81C6-4FEE-AA2E-B8D8019CF45D}" presName="lineArrowNode" presStyleLbl="alignAccFollowNode1" presStyleIdx="7" presStyleCnt="9"/>
      <dgm:spPr/>
    </dgm:pt>
    <dgm:pt modelId="{766835B9-5E6E-4ADE-B394-49889E6B7EB3}" type="pres">
      <dgm:prSet presAssocID="{3E3A081B-2EEF-404C-A579-66939A6E2C2E}" presName="sibTransNodeCircle" presStyleLbl="alignNode1" presStyleIdx="2" presStyleCnt="3">
        <dgm:presLayoutVars>
          <dgm:chMax val="0"/>
          <dgm:bulletEnabled/>
        </dgm:presLayoutVars>
      </dgm:prSet>
      <dgm:spPr/>
    </dgm:pt>
    <dgm:pt modelId="{CBF3299C-A6C5-4625-93BB-5AAD301C47E0}" type="pres">
      <dgm:prSet presAssocID="{3E3A081B-2EEF-404C-A579-66939A6E2C2E}" presName="spacerBetweenCircleAndCallout" presStyleCnt="0">
        <dgm:presLayoutVars/>
      </dgm:prSet>
      <dgm:spPr/>
    </dgm:pt>
    <dgm:pt modelId="{335CF6DB-6380-4FF2-9B40-7A5B9DACD829}" type="pres">
      <dgm:prSet presAssocID="{AE8FD7A6-81C6-4FEE-AA2E-B8D8019CF45D}" presName="nodeText" presStyleLbl="alignAccFollowNode1" presStyleIdx="8" presStyleCnt="9">
        <dgm:presLayoutVars>
          <dgm:bulletEnabled val="1"/>
        </dgm:presLayoutVars>
      </dgm:prSet>
      <dgm:spPr/>
    </dgm:pt>
  </dgm:ptLst>
  <dgm:cxnLst>
    <dgm:cxn modelId="{D9DFA10D-57AA-4C6B-95B8-42AC53BD0207}" type="presOf" srcId="{CE1D249E-1A81-4CC5-BDCA-99AAF27E9743}" destId="{9A73F08B-D092-4DAB-9B6A-C91040896F1F}" srcOrd="0" destOrd="0" presId="urn:microsoft.com/office/officeart/2016/7/layout/LinearArrowProcessNumbered"/>
    <dgm:cxn modelId="{0A4E1E1F-46E3-4C82-93BD-8F1FE0A21D07}" srcId="{6531953D-5BA0-41F1-BEF3-8669D5419694}" destId="{AE8FD7A6-81C6-4FEE-AA2E-B8D8019CF45D}" srcOrd="2" destOrd="0" parTransId="{693911AC-DAA4-42E4-AFCE-3AF7E41C71B5}" sibTransId="{3E3A081B-2EEF-404C-A579-66939A6E2C2E}"/>
    <dgm:cxn modelId="{D23A6426-8F1F-4D62-AD90-0B8AAD25096B}" type="presOf" srcId="{4D7EA5BC-C3D5-4F3E-9336-19FFCCAB95A0}" destId="{828041D0-46C0-4332-970D-CC67D553847E}" srcOrd="0" destOrd="0" presId="urn:microsoft.com/office/officeart/2016/7/layout/LinearArrowProcessNumbered"/>
    <dgm:cxn modelId="{880DDC2D-9280-4D1C-96EB-3E7256D03FC0}" type="presOf" srcId="{EB3E013B-AAB8-465B-BB93-49885D425D9E}" destId="{B9C91DC1-704F-44AE-A97B-EEA3B09B5710}" srcOrd="0" destOrd="0" presId="urn:microsoft.com/office/officeart/2016/7/layout/LinearArrowProcessNumbered"/>
    <dgm:cxn modelId="{A02E053B-DB07-46B1-B1E9-185FA9CDE3D9}" type="presOf" srcId="{ED3B8103-279D-40EF-8631-833FE74BB26C}" destId="{3E75ECBA-D8A2-42B3-BE5A-724618C3A8CD}" srcOrd="0" destOrd="0" presId="urn:microsoft.com/office/officeart/2016/7/layout/LinearArrowProcessNumbered"/>
    <dgm:cxn modelId="{B5B7AB55-E91F-47A7-8AC3-1B9D4D2311D9}" srcId="{6531953D-5BA0-41F1-BEF3-8669D5419694}" destId="{ED3B8103-279D-40EF-8631-833FE74BB26C}" srcOrd="0" destOrd="0" parTransId="{FCFEEBFB-8F1B-4D5F-A4A7-3B8D18F457F5}" sibTransId="{CE1D249E-1A81-4CC5-BDCA-99AAF27E9743}"/>
    <dgm:cxn modelId="{1174A393-64E0-4F35-95B1-46C19C7226B4}" type="presOf" srcId="{3E3A081B-2EEF-404C-A579-66939A6E2C2E}" destId="{766835B9-5E6E-4ADE-B394-49889E6B7EB3}" srcOrd="0" destOrd="0" presId="urn:microsoft.com/office/officeart/2016/7/layout/LinearArrowProcessNumbered"/>
    <dgm:cxn modelId="{CCC8E7D8-7699-4F42-9B96-E56A12C2ADA4}" type="presOf" srcId="{6531953D-5BA0-41F1-BEF3-8669D5419694}" destId="{C55A77AA-2309-409B-B9EE-9DEDE469C520}" srcOrd="0" destOrd="0" presId="urn:microsoft.com/office/officeart/2016/7/layout/LinearArrowProcessNumbered"/>
    <dgm:cxn modelId="{9F9D25F3-A27A-46FB-AF05-FE21F853E36D}" type="presOf" srcId="{AE8FD7A6-81C6-4FEE-AA2E-B8D8019CF45D}" destId="{335CF6DB-6380-4FF2-9B40-7A5B9DACD829}" srcOrd="0" destOrd="0" presId="urn:microsoft.com/office/officeart/2016/7/layout/LinearArrowProcessNumbered"/>
    <dgm:cxn modelId="{0962F2F8-5ACD-4A1C-9E65-29DA996C1159}" srcId="{6531953D-5BA0-41F1-BEF3-8669D5419694}" destId="{EB3E013B-AAB8-465B-BB93-49885D425D9E}" srcOrd="1" destOrd="0" parTransId="{01580EB1-EB8A-4D7E-A14A-F257D7044301}" sibTransId="{4D7EA5BC-C3D5-4F3E-9336-19FFCCAB95A0}"/>
    <dgm:cxn modelId="{0FCE6FFE-3EDB-4A38-AD85-C1383D447A63}" type="presParOf" srcId="{C55A77AA-2309-409B-B9EE-9DEDE469C520}" destId="{8BF91950-3829-4183-81FB-E76AA28198A5}" srcOrd="0" destOrd="0" presId="urn:microsoft.com/office/officeart/2016/7/layout/LinearArrowProcessNumbered"/>
    <dgm:cxn modelId="{596301D8-DB9A-4CDF-B5D4-5B5104108D67}" type="presParOf" srcId="{8BF91950-3829-4183-81FB-E76AA28198A5}" destId="{36F9663D-9D54-447C-B677-99EFE4D3A570}" srcOrd="0" destOrd="0" presId="urn:microsoft.com/office/officeart/2016/7/layout/LinearArrowProcessNumbered"/>
    <dgm:cxn modelId="{472D08DE-A6F0-4D35-9118-9A40089723BA}" type="presParOf" srcId="{8BF91950-3829-4183-81FB-E76AA28198A5}" destId="{153DBCD7-3374-4F96-8E58-DD5D1D862A88}" srcOrd="1" destOrd="0" presId="urn:microsoft.com/office/officeart/2016/7/layout/LinearArrowProcessNumbered"/>
    <dgm:cxn modelId="{DD0615FD-5C10-4F2F-BCD0-58DB7D40CB3B}" type="presParOf" srcId="{153DBCD7-3374-4F96-8E58-DD5D1D862A88}" destId="{CC8BA23F-D1E5-47D3-8763-B5192C357652}" srcOrd="0" destOrd="0" presId="urn:microsoft.com/office/officeart/2016/7/layout/LinearArrowProcessNumbered"/>
    <dgm:cxn modelId="{E37AC746-4FDB-4358-8317-076209D28614}" type="presParOf" srcId="{153DBCD7-3374-4F96-8E58-DD5D1D862A88}" destId="{D765423C-1822-41B0-900F-1ED12E153880}" srcOrd="1" destOrd="0" presId="urn:microsoft.com/office/officeart/2016/7/layout/LinearArrowProcessNumbered"/>
    <dgm:cxn modelId="{0A621FDA-7D16-4B0B-8CEE-053DB5A26838}" type="presParOf" srcId="{153DBCD7-3374-4F96-8E58-DD5D1D862A88}" destId="{9A73F08B-D092-4DAB-9B6A-C91040896F1F}" srcOrd="2" destOrd="0" presId="urn:microsoft.com/office/officeart/2016/7/layout/LinearArrowProcessNumbered"/>
    <dgm:cxn modelId="{145CE29A-765A-45A5-9D84-35257E404528}" type="presParOf" srcId="{153DBCD7-3374-4F96-8E58-DD5D1D862A88}" destId="{A62D52B4-A1FE-4037-88A1-63B9EEFA124D}" srcOrd="3" destOrd="0" presId="urn:microsoft.com/office/officeart/2016/7/layout/LinearArrowProcessNumbered"/>
    <dgm:cxn modelId="{69915295-CA3D-460A-8CCE-9731FB41932A}" type="presParOf" srcId="{8BF91950-3829-4183-81FB-E76AA28198A5}" destId="{3E75ECBA-D8A2-42B3-BE5A-724618C3A8CD}" srcOrd="2" destOrd="0" presId="urn:microsoft.com/office/officeart/2016/7/layout/LinearArrowProcessNumbered"/>
    <dgm:cxn modelId="{D995E059-7142-424C-8763-2AA4498F0C70}" type="presParOf" srcId="{C55A77AA-2309-409B-B9EE-9DEDE469C520}" destId="{B3666853-3E2B-4B53-AEFE-74293CC8EB76}" srcOrd="1" destOrd="0" presId="urn:microsoft.com/office/officeart/2016/7/layout/LinearArrowProcessNumbered"/>
    <dgm:cxn modelId="{35A7DA94-FAE2-470E-A039-EC5916C363E1}" type="presParOf" srcId="{C55A77AA-2309-409B-B9EE-9DEDE469C520}" destId="{B592981E-9F61-4E5D-B3B5-D0FA535C9C7E}" srcOrd="2" destOrd="0" presId="urn:microsoft.com/office/officeart/2016/7/layout/LinearArrowProcessNumbered"/>
    <dgm:cxn modelId="{0F17BAD1-E6E9-4C34-AD99-57F93BD86AD6}" type="presParOf" srcId="{B592981E-9F61-4E5D-B3B5-D0FA535C9C7E}" destId="{E0A9140E-F41F-454E-ABBF-8BF1FDCB939F}" srcOrd="0" destOrd="0" presId="urn:microsoft.com/office/officeart/2016/7/layout/LinearArrowProcessNumbered"/>
    <dgm:cxn modelId="{FAC54D8B-E617-4906-B3B3-EA621443EBF4}" type="presParOf" srcId="{B592981E-9F61-4E5D-B3B5-D0FA535C9C7E}" destId="{BF8E5A5A-530E-4366-B434-48517C76417B}" srcOrd="1" destOrd="0" presId="urn:microsoft.com/office/officeart/2016/7/layout/LinearArrowProcessNumbered"/>
    <dgm:cxn modelId="{C945FB5F-8C4F-47B9-BA1E-B7C176DB08E0}" type="presParOf" srcId="{BF8E5A5A-530E-4366-B434-48517C76417B}" destId="{F156793B-EA42-4E11-A1D2-CE6D872F50DB}" srcOrd="0" destOrd="0" presId="urn:microsoft.com/office/officeart/2016/7/layout/LinearArrowProcessNumbered"/>
    <dgm:cxn modelId="{8272F3EF-9500-4763-9677-199D1996A232}" type="presParOf" srcId="{BF8E5A5A-530E-4366-B434-48517C76417B}" destId="{4106DC00-C84C-42CD-AA35-D626AE303B7B}" srcOrd="1" destOrd="0" presId="urn:microsoft.com/office/officeart/2016/7/layout/LinearArrowProcessNumbered"/>
    <dgm:cxn modelId="{08AE8272-6F4F-474B-86A3-FB91DF2EEECD}" type="presParOf" srcId="{BF8E5A5A-530E-4366-B434-48517C76417B}" destId="{828041D0-46C0-4332-970D-CC67D553847E}" srcOrd="2" destOrd="0" presId="urn:microsoft.com/office/officeart/2016/7/layout/LinearArrowProcessNumbered"/>
    <dgm:cxn modelId="{F21CD3A6-D7DC-428E-8473-35E8DA060EC4}" type="presParOf" srcId="{BF8E5A5A-530E-4366-B434-48517C76417B}" destId="{65CEA32A-C0CC-4C8A-BD58-F90458B7AD70}" srcOrd="3" destOrd="0" presId="urn:microsoft.com/office/officeart/2016/7/layout/LinearArrowProcessNumbered"/>
    <dgm:cxn modelId="{F5FCAAC6-EAAC-4051-B24B-968D26EBC303}" type="presParOf" srcId="{B592981E-9F61-4E5D-B3B5-D0FA535C9C7E}" destId="{B9C91DC1-704F-44AE-A97B-EEA3B09B5710}" srcOrd="2" destOrd="0" presId="urn:microsoft.com/office/officeart/2016/7/layout/LinearArrowProcessNumbered"/>
    <dgm:cxn modelId="{55744CE5-15DE-47CD-A2A5-212F71B9D0E1}" type="presParOf" srcId="{C55A77AA-2309-409B-B9EE-9DEDE469C520}" destId="{848F617B-B727-4984-8E63-DFF76B011E32}" srcOrd="3" destOrd="0" presId="urn:microsoft.com/office/officeart/2016/7/layout/LinearArrowProcessNumbered"/>
    <dgm:cxn modelId="{3EA3EBE9-DB8D-4216-9062-E2C2A3AD44EB}" type="presParOf" srcId="{C55A77AA-2309-409B-B9EE-9DEDE469C520}" destId="{2C81E0F4-06A7-43F6-8477-E0EBE36411C5}" srcOrd="4" destOrd="0" presId="urn:microsoft.com/office/officeart/2016/7/layout/LinearArrowProcessNumbered"/>
    <dgm:cxn modelId="{BA1DDF23-E758-4345-9808-EEA30448D90C}" type="presParOf" srcId="{2C81E0F4-06A7-43F6-8477-E0EBE36411C5}" destId="{12E899E9-05A3-4E78-912D-2E4ABAC82F45}" srcOrd="0" destOrd="0" presId="urn:microsoft.com/office/officeart/2016/7/layout/LinearArrowProcessNumbered"/>
    <dgm:cxn modelId="{21BF9E40-993D-4A88-8608-DB282B644220}" type="presParOf" srcId="{2C81E0F4-06A7-43F6-8477-E0EBE36411C5}" destId="{46D71F12-3CC5-4130-9A8D-03CE0575762F}" srcOrd="1" destOrd="0" presId="urn:microsoft.com/office/officeart/2016/7/layout/LinearArrowProcessNumbered"/>
    <dgm:cxn modelId="{121117F2-D173-4362-8E16-231CCBD00266}" type="presParOf" srcId="{46D71F12-3CC5-4130-9A8D-03CE0575762F}" destId="{B67A787B-E0A0-45EA-B1ED-F3EFAAB98871}" srcOrd="0" destOrd="0" presId="urn:microsoft.com/office/officeart/2016/7/layout/LinearArrowProcessNumbered"/>
    <dgm:cxn modelId="{D858192D-09D4-4AD3-B906-DDD7B72EDEC3}" type="presParOf" srcId="{46D71F12-3CC5-4130-9A8D-03CE0575762F}" destId="{F0F1E1C8-DFDC-4A1B-B871-502E4487E84C}" srcOrd="1" destOrd="0" presId="urn:microsoft.com/office/officeart/2016/7/layout/LinearArrowProcessNumbered"/>
    <dgm:cxn modelId="{9237558E-90B8-4276-BBAD-1F32E7FFB37B}" type="presParOf" srcId="{46D71F12-3CC5-4130-9A8D-03CE0575762F}" destId="{766835B9-5E6E-4ADE-B394-49889E6B7EB3}" srcOrd="2" destOrd="0" presId="urn:microsoft.com/office/officeart/2016/7/layout/LinearArrowProcessNumbered"/>
    <dgm:cxn modelId="{BC183BD1-BF15-45B9-9E72-057B95CCD1DB}" type="presParOf" srcId="{46D71F12-3CC5-4130-9A8D-03CE0575762F}" destId="{CBF3299C-A6C5-4625-93BB-5AAD301C47E0}" srcOrd="3" destOrd="0" presId="urn:microsoft.com/office/officeart/2016/7/layout/LinearArrowProcessNumbered"/>
    <dgm:cxn modelId="{717C172D-4D97-43CF-8529-3515281282FF}" type="presParOf" srcId="{2C81E0F4-06A7-43F6-8477-E0EBE36411C5}" destId="{335CF6DB-6380-4FF2-9B40-7A5B9DACD829}"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151628E-D76D-4E98-9FEF-0F60AD78715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5DF56528-B17C-42DE-A708-C745E81B7565}">
      <dgm:prSet/>
      <dgm:spPr/>
      <dgm:t>
        <a:bodyPr/>
        <a:lstStyle/>
        <a:p>
          <a:pPr>
            <a:lnSpc>
              <a:spcPct val="100000"/>
            </a:lnSpc>
            <a:defRPr cap="all"/>
          </a:pPr>
          <a:r>
            <a:rPr lang="en-US" dirty="0">
              <a:hlinkClick xmlns:r="http://schemas.openxmlformats.org/officeDocument/2006/relationships" r:id="rId1" action="ppaction://hlinksldjump"/>
            </a:rPr>
            <a:t>A</a:t>
          </a:r>
          <a:r>
            <a:rPr lang="en-US" dirty="0"/>
            <a:t>. Maintain your concerns; do not share them with your parents or other trusted people.</a:t>
          </a:r>
        </a:p>
      </dgm:t>
    </dgm:pt>
    <dgm:pt modelId="{4CB94FF4-EA3B-4894-8F49-52F2AE4AF8EE}" type="parTrans" cxnId="{076A971A-69F8-4118-9F90-4A00757D01D2}">
      <dgm:prSet/>
      <dgm:spPr/>
      <dgm:t>
        <a:bodyPr/>
        <a:lstStyle/>
        <a:p>
          <a:endParaRPr lang="en-US"/>
        </a:p>
      </dgm:t>
    </dgm:pt>
    <dgm:pt modelId="{B476BC22-8207-419A-B344-7A63D1F0626A}" type="sibTrans" cxnId="{076A971A-69F8-4118-9F90-4A00757D01D2}">
      <dgm:prSet/>
      <dgm:spPr/>
      <dgm:t>
        <a:bodyPr/>
        <a:lstStyle/>
        <a:p>
          <a:endParaRPr lang="en-US"/>
        </a:p>
      </dgm:t>
    </dgm:pt>
    <dgm:pt modelId="{AFC04068-0A84-47C7-A025-5D646F15DC69}">
      <dgm:prSet/>
      <dgm:spPr/>
      <dgm:t>
        <a:bodyPr/>
        <a:lstStyle/>
        <a:p>
          <a:pPr>
            <a:lnSpc>
              <a:spcPct val="100000"/>
            </a:lnSpc>
            <a:defRPr cap="all"/>
          </a:pPr>
          <a:r>
            <a:rPr lang="en-US" dirty="0">
              <a:hlinkClick xmlns:r="http://schemas.openxmlformats.org/officeDocument/2006/relationships" r:id="rId2" action="ppaction://hlinksldjump"/>
            </a:rPr>
            <a:t>B</a:t>
          </a:r>
          <a:r>
            <a:rPr lang="en-US" dirty="0"/>
            <a:t>. Only share your concerns with your friends and peers.</a:t>
          </a:r>
        </a:p>
      </dgm:t>
    </dgm:pt>
    <dgm:pt modelId="{79A1332F-E725-4211-A6A8-FD7C2C2B125B}" type="parTrans" cxnId="{D0D7A988-9327-4604-A71F-4CF41EAB737B}">
      <dgm:prSet/>
      <dgm:spPr/>
      <dgm:t>
        <a:bodyPr/>
        <a:lstStyle/>
        <a:p>
          <a:endParaRPr lang="en-US"/>
        </a:p>
      </dgm:t>
    </dgm:pt>
    <dgm:pt modelId="{2189BE65-B4A3-40F4-AADA-7A9A6D07E68B}" type="sibTrans" cxnId="{D0D7A988-9327-4604-A71F-4CF41EAB737B}">
      <dgm:prSet/>
      <dgm:spPr/>
      <dgm:t>
        <a:bodyPr/>
        <a:lstStyle/>
        <a:p>
          <a:endParaRPr lang="en-US"/>
        </a:p>
      </dgm:t>
    </dgm:pt>
    <dgm:pt modelId="{99906848-81B3-47DE-97B3-EF0103389C4B}">
      <dgm:prSet/>
      <dgm:spPr/>
      <dgm:t>
        <a:bodyPr/>
        <a:lstStyle/>
        <a:p>
          <a:pPr>
            <a:lnSpc>
              <a:spcPct val="100000"/>
            </a:lnSpc>
            <a:defRPr cap="all"/>
          </a:pPr>
          <a:r>
            <a:rPr lang="en-US" dirty="0">
              <a:hlinkClick xmlns:r="http://schemas.openxmlformats.org/officeDocument/2006/relationships" r:id="rId3" action="ppaction://hlinksldjump"/>
            </a:rPr>
            <a:t>C. </a:t>
          </a:r>
          <a:r>
            <a:rPr lang="en-US" dirty="0"/>
            <a:t>Share your concerns with your parents and listen to their advice.</a:t>
          </a:r>
        </a:p>
      </dgm:t>
    </dgm:pt>
    <dgm:pt modelId="{E60F5B37-44D6-49F2-A927-7889513BE6EB}" type="parTrans" cxnId="{F394D33C-8E8D-404A-BC1D-DCC01B127B13}">
      <dgm:prSet/>
      <dgm:spPr/>
      <dgm:t>
        <a:bodyPr/>
        <a:lstStyle/>
        <a:p>
          <a:endParaRPr lang="en-US"/>
        </a:p>
      </dgm:t>
    </dgm:pt>
    <dgm:pt modelId="{60A79433-80FB-4174-B740-1868BEC0F61E}" type="sibTrans" cxnId="{F394D33C-8E8D-404A-BC1D-DCC01B127B13}">
      <dgm:prSet/>
      <dgm:spPr/>
      <dgm:t>
        <a:bodyPr/>
        <a:lstStyle/>
        <a:p>
          <a:endParaRPr lang="en-US"/>
        </a:p>
      </dgm:t>
    </dgm:pt>
    <dgm:pt modelId="{E603E8E3-70D9-49D4-A442-EACE400ED19F}" type="pres">
      <dgm:prSet presAssocID="{9151628E-D76D-4E98-9FEF-0F60AD787153}" presName="root" presStyleCnt="0">
        <dgm:presLayoutVars>
          <dgm:dir/>
          <dgm:resizeHandles val="exact"/>
        </dgm:presLayoutVars>
      </dgm:prSet>
      <dgm:spPr/>
    </dgm:pt>
    <dgm:pt modelId="{28F00E6B-52A4-43D6-B1CF-6EE10C27B21A}" type="pres">
      <dgm:prSet presAssocID="{5DF56528-B17C-42DE-A708-C745E81B7565}" presName="compNode" presStyleCnt="0"/>
      <dgm:spPr/>
    </dgm:pt>
    <dgm:pt modelId="{67FBCC18-A90D-4745-B46F-A985FEDC7A26}" type="pres">
      <dgm:prSet presAssocID="{5DF56528-B17C-42DE-A708-C745E81B7565}" presName="iconBgRect" presStyleLbl="bgShp" presStyleIdx="0" presStyleCnt="3"/>
      <dgm:spPr/>
    </dgm:pt>
    <dgm:pt modelId="{82D65073-CA97-474E-AC12-75C9ED0D9261}" type="pres">
      <dgm:prSet presAssocID="{5DF56528-B17C-42DE-A708-C745E81B7565}"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Irritant"/>
        </a:ext>
      </dgm:extLst>
    </dgm:pt>
    <dgm:pt modelId="{29AA91A8-1660-40C1-840B-CADAC580FD96}" type="pres">
      <dgm:prSet presAssocID="{5DF56528-B17C-42DE-A708-C745E81B7565}" presName="spaceRect" presStyleCnt="0"/>
      <dgm:spPr/>
    </dgm:pt>
    <dgm:pt modelId="{CCE76C91-A262-4DEB-9C67-88C92CBDA854}" type="pres">
      <dgm:prSet presAssocID="{5DF56528-B17C-42DE-A708-C745E81B7565}" presName="textRect" presStyleLbl="revTx" presStyleIdx="0" presStyleCnt="3">
        <dgm:presLayoutVars>
          <dgm:chMax val="1"/>
          <dgm:chPref val="1"/>
        </dgm:presLayoutVars>
      </dgm:prSet>
      <dgm:spPr/>
    </dgm:pt>
    <dgm:pt modelId="{33837BCD-CCE1-47AA-9A78-9FEC3C116625}" type="pres">
      <dgm:prSet presAssocID="{B476BC22-8207-419A-B344-7A63D1F0626A}" presName="sibTrans" presStyleCnt="0"/>
      <dgm:spPr/>
    </dgm:pt>
    <dgm:pt modelId="{1957F85B-D228-4260-9623-5C4C9D729C25}" type="pres">
      <dgm:prSet presAssocID="{AFC04068-0A84-47C7-A025-5D646F15DC69}" presName="compNode" presStyleCnt="0"/>
      <dgm:spPr/>
    </dgm:pt>
    <dgm:pt modelId="{071A7CA4-5E00-49D0-97E7-C73BD2C5ABB0}" type="pres">
      <dgm:prSet presAssocID="{AFC04068-0A84-47C7-A025-5D646F15DC69}" presName="iconBgRect" presStyleLbl="bgShp" presStyleIdx="1" presStyleCnt="3"/>
      <dgm:spPr/>
    </dgm:pt>
    <dgm:pt modelId="{96F30322-C7F7-400A-A7B8-A02FA06963EC}" type="pres">
      <dgm:prSet presAssocID="{AFC04068-0A84-47C7-A025-5D646F15DC69}"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Users"/>
        </a:ext>
      </dgm:extLst>
    </dgm:pt>
    <dgm:pt modelId="{2B2B0113-3509-4ACF-9F29-D59EB415665F}" type="pres">
      <dgm:prSet presAssocID="{AFC04068-0A84-47C7-A025-5D646F15DC69}" presName="spaceRect" presStyleCnt="0"/>
      <dgm:spPr/>
    </dgm:pt>
    <dgm:pt modelId="{FEC71204-B19F-412A-BF50-0BCC303BB3D3}" type="pres">
      <dgm:prSet presAssocID="{AFC04068-0A84-47C7-A025-5D646F15DC69}" presName="textRect" presStyleLbl="revTx" presStyleIdx="1" presStyleCnt="3">
        <dgm:presLayoutVars>
          <dgm:chMax val="1"/>
          <dgm:chPref val="1"/>
        </dgm:presLayoutVars>
      </dgm:prSet>
      <dgm:spPr/>
    </dgm:pt>
    <dgm:pt modelId="{8C4BFAEA-CFDE-4CA2-A104-7404A348447E}" type="pres">
      <dgm:prSet presAssocID="{2189BE65-B4A3-40F4-AADA-7A9A6D07E68B}" presName="sibTrans" presStyleCnt="0"/>
      <dgm:spPr/>
    </dgm:pt>
    <dgm:pt modelId="{7AD46678-ABB9-4621-A780-F605501CA5DA}" type="pres">
      <dgm:prSet presAssocID="{99906848-81B3-47DE-97B3-EF0103389C4B}" presName="compNode" presStyleCnt="0"/>
      <dgm:spPr/>
    </dgm:pt>
    <dgm:pt modelId="{0A1B6713-B447-414F-9584-E9DF9DBADA3C}" type="pres">
      <dgm:prSet presAssocID="{99906848-81B3-47DE-97B3-EF0103389C4B}" presName="iconBgRect" presStyleLbl="bgShp" presStyleIdx="2" presStyleCnt="3"/>
      <dgm:spPr/>
    </dgm:pt>
    <dgm:pt modelId="{8B757CA2-DC90-4901-B657-C2E811460CCC}" type="pres">
      <dgm:prSet presAssocID="{99906848-81B3-47DE-97B3-EF0103389C4B}"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Chat"/>
        </a:ext>
      </dgm:extLst>
    </dgm:pt>
    <dgm:pt modelId="{C58A6FC0-24F0-404C-8F2A-5B84E79FDCCB}" type="pres">
      <dgm:prSet presAssocID="{99906848-81B3-47DE-97B3-EF0103389C4B}" presName="spaceRect" presStyleCnt="0"/>
      <dgm:spPr/>
    </dgm:pt>
    <dgm:pt modelId="{264EA3A7-8084-4C87-81DD-6CC00355FFEC}" type="pres">
      <dgm:prSet presAssocID="{99906848-81B3-47DE-97B3-EF0103389C4B}" presName="textRect" presStyleLbl="revTx" presStyleIdx="2" presStyleCnt="3">
        <dgm:presLayoutVars>
          <dgm:chMax val="1"/>
          <dgm:chPref val="1"/>
        </dgm:presLayoutVars>
      </dgm:prSet>
      <dgm:spPr/>
    </dgm:pt>
  </dgm:ptLst>
  <dgm:cxnLst>
    <dgm:cxn modelId="{076A971A-69F8-4118-9F90-4A00757D01D2}" srcId="{9151628E-D76D-4E98-9FEF-0F60AD787153}" destId="{5DF56528-B17C-42DE-A708-C745E81B7565}" srcOrd="0" destOrd="0" parTransId="{4CB94FF4-EA3B-4894-8F49-52F2AE4AF8EE}" sibTransId="{B476BC22-8207-419A-B344-7A63D1F0626A}"/>
    <dgm:cxn modelId="{F394D33C-8E8D-404A-BC1D-DCC01B127B13}" srcId="{9151628E-D76D-4E98-9FEF-0F60AD787153}" destId="{99906848-81B3-47DE-97B3-EF0103389C4B}" srcOrd="2" destOrd="0" parTransId="{E60F5B37-44D6-49F2-A927-7889513BE6EB}" sibTransId="{60A79433-80FB-4174-B740-1868BEC0F61E}"/>
    <dgm:cxn modelId="{D0D7A988-9327-4604-A71F-4CF41EAB737B}" srcId="{9151628E-D76D-4E98-9FEF-0F60AD787153}" destId="{AFC04068-0A84-47C7-A025-5D646F15DC69}" srcOrd="1" destOrd="0" parTransId="{79A1332F-E725-4211-A6A8-FD7C2C2B125B}" sibTransId="{2189BE65-B4A3-40F4-AADA-7A9A6D07E68B}"/>
    <dgm:cxn modelId="{5A6E26B5-5581-498F-B9BD-818F7FCEBB4C}" type="presOf" srcId="{99906848-81B3-47DE-97B3-EF0103389C4B}" destId="{264EA3A7-8084-4C87-81DD-6CC00355FFEC}" srcOrd="0" destOrd="0" presId="urn:microsoft.com/office/officeart/2018/5/layout/IconCircleLabelList"/>
    <dgm:cxn modelId="{0673BCBD-9DA4-41C3-ADA1-ECA36187AA98}" type="presOf" srcId="{9151628E-D76D-4E98-9FEF-0F60AD787153}" destId="{E603E8E3-70D9-49D4-A442-EACE400ED19F}" srcOrd="0" destOrd="0" presId="urn:microsoft.com/office/officeart/2018/5/layout/IconCircleLabelList"/>
    <dgm:cxn modelId="{50E7FAD8-DB4C-4ADA-A924-6CA9D92D897B}" type="presOf" srcId="{AFC04068-0A84-47C7-A025-5D646F15DC69}" destId="{FEC71204-B19F-412A-BF50-0BCC303BB3D3}" srcOrd="0" destOrd="0" presId="urn:microsoft.com/office/officeart/2018/5/layout/IconCircleLabelList"/>
    <dgm:cxn modelId="{2A7947F4-A5F0-4105-B7AE-EA329D32CC8B}" type="presOf" srcId="{5DF56528-B17C-42DE-A708-C745E81B7565}" destId="{CCE76C91-A262-4DEB-9C67-88C92CBDA854}" srcOrd="0" destOrd="0" presId="urn:microsoft.com/office/officeart/2018/5/layout/IconCircleLabelList"/>
    <dgm:cxn modelId="{EB439485-B84C-454A-814F-F05B91F80B98}" type="presParOf" srcId="{E603E8E3-70D9-49D4-A442-EACE400ED19F}" destId="{28F00E6B-52A4-43D6-B1CF-6EE10C27B21A}" srcOrd="0" destOrd="0" presId="urn:microsoft.com/office/officeart/2018/5/layout/IconCircleLabelList"/>
    <dgm:cxn modelId="{9381A994-6DBC-491F-87CC-A7A072843067}" type="presParOf" srcId="{28F00E6B-52A4-43D6-B1CF-6EE10C27B21A}" destId="{67FBCC18-A90D-4745-B46F-A985FEDC7A26}" srcOrd="0" destOrd="0" presId="urn:microsoft.com/office/officeart/2018/5/layout/IconCircleLabelList"/>
    <dgm:cxn modelId="{286723CE-9031-4C79-B4AF-EFA29DD331CB}" type="presParOf" srcId="{28F00E6B-52A4-43D6-B1CF-6EE10C27B21A}" destId="{82D65073-CA97-474E-AC12-75C9ED0D9261}" srcOrd="1" destOrd="0" presId="urn:microsoft.com/office/officeart/2018/5/layout/IconCircleLabelList"/>
    <dgm:cxn modelId="{DBC01B7D-9974-4AB0-985F-E9268E31F73A}" type="presParOf" srcId="{28F00E6B-52A4-43D6-B1CF-6EE10C27B21A}" destId="{29AA91A8-1660-40C1-840B-CADAC580FD96}" srcOrd="2" destOrd="0" presId="urn:microsoft.com/office/officeart/2018/5/layout/IconCircleLabelList"/>
    <dgm:cxn modelId="{786C389F-4437-4ED5-A494-5C05334E36D9}" type="presParOf" srcId="{28F00E6B-52A4-43D6-B1CF-6EE10C27B21A}" destId="{CCE76C91-A262-4DEB-9C67-88C92CBDA854}" srcOrd="3" destOrd="0" presId="urn:microsoft.com/office/officeart/2018/5/layout/IconCircleLabelList"/>
    <dgm:cxn modelId="{ED363F4A-AAB8-484D-9E5C-6CE1E8BC68BF}" type="presParOf" srcId="{E603E8E3-70D9-49D4-A442-EACE400ED19F}" destId="{33837BCD-CCE1-47AA-9A78-9FEC3C116625}" srcOrd="1" destOrd="0" presId="urn:microsoft.com/office/officeart/2018/5/layout/IconCircleLabelList"/>
    <dgm:cxn modelId="{E8242758-EA45-437D-A629-5935FF9650A7}" type="presParOf" srcId="{E603E8E3-70D9-49D4-A442-EACE400ED19F}" destId="{1957F85B-D228-4260-9623-5C4C9D729C25}" srcOrd="2" destOrd="0" presId="urn:microsoft.com/office/officeart/2018/5/layout/IconCircleLabelList"/>
    <dgm:cxn modelId="{A0F39C2D-DF11-4D0F-ACF0-F37677160594}" type="presParOf" srcId="{1957F85B-D228-4260-9623-5C4C9D729C25}" destId="{071A7CA4-5E00-49D0-97E7-C73BD2C5ABB0}" srcOrd="0" destOrd="0" presId="urn:microsoft.com/office/officeart/2018/5/layout/IconCircleLabelList"/>
    <dgm:cxn modelId="{14C8772F-3CF3-46FD-B12B-7F57490D6780}" type="presParOf" srcId="{1957F85B-D228-4260-9623-5C4C9D729C25}" destId="{96F30322-C7F7-400A-A7B8-A02FA06963EC}" srcOrd="1" destOrd="0" presId="urn:microsoft.com/office/officeart/2018/5/layout/IconCircleLabelList"/>
    <dgm:cxn modelId="{27D120D1-9E49-4F36-BFB3-6704FD34836E}" type="presParOf" srcId="{1957F85B-D228-4260-9623-5C4C9D729C25}" destId="{2B2B0113-3509-4ACF-9F29-D59EB415665F}" srcOrd="2" destOrd="0" presId="urn:microsoft.com/office/officeart/2018/5/layout/IconCircleLabelList"/>
    <dgm:cxn modelId="{2E628FA1-EC7F-4141-94D0-F898D7C4F188}" type="presParOf" srcId="{1957F85B-D228-4260-9623-5C4C9D729C25}" destId="{FEC71204-B19F-412A-BF50-0BCC303BB3D3}" srcOrd="3" destOrd="0" presId="urn:microsoft.com/office/officeart/2018/5/layout/IconCircleLabelList"/>
    <dgm:cxn modelId="{32793149-C751-446D-B253-35D090FE3252}" type="presParOf" srcId="{E603E8E3-70D9-49D4-A442-EACE400ED19F}" destId="{8C4BFAEA-CFDE-4CA2-A104-7404A348447E}" srcOrd="3" destOrd="0" presId="urn:microsoft.com/office/officeart/2018/5/layout/IconCircleLabelList"/>
    <dgm:cxn modelId="{69D0FEC2-84D6-4CCD-A448-16A4503A2F09}" type="presParOf" srcId="{E603E8E3-70D9-49D4-A442-EACE400ED19F}" destId="{7AD46678-ABB9-4621-A780-F605501CA5DA}" srcOrd="4" destOrd="0" presId="urn:microsoft.com/office/officeart/2018/5/layout/IconCircleLabelList"/>
    <dgm:cxn modelId="{5943B919-B211-452B-88DE-16BFC9D4BEB3}" type="presParOf" srcId="{7AD46678-ABB9-4621-A780-F605501CA5DA}" destId="{0A1B6713-B447-414F-9584-E9DF9DBADA3C}" srcOrd="0" destOrd="0" presId="urn:microsoft.com/office/officeart/2018/5/layout/IconCircleLabelList"/>
    <dgm:cxn modelId="{952CB440-8312-4BB4-A12E-CBC72B6088F0}" type="presParOf" srcId="{7AD46678-ABB9-4621-A780-F605501CA5DA}" destId="{8B757CA2-DC90-4901-B657-C2E811460CCC}" srcOrd="1" destOrd="0" presId="urn:microsoft.com/office/officeart/2018/5/layout/IconCircleLabelList"/>
    <dgm:cxn modelId="{E8DD62BF-F6FD-438A-9A35-02A54DBA007E}" type="presParOf" srcId="{7AD46678-ABB9-4621-A780-F605501CA5DA}" destId="{C58A6FC0-24F0-404C-8F2A-5B84E79FDCCB}" srcOrd="2" destOrd="0" presId="urn:microsoft.com/office/officeart/2018/5/layout/IconCircleLabelList"/>
    <dgm:cxn modelId="{05451C63-A699-4BB9-9630-0624E9E4F2AA}" type="presParOf" srcId="{7AD46678-ABB9-4621-A780-F605501CA5DA}" destId="{264EA3A7-8084-4C87-81DD-6CC00355FFE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D92A43E-9410-4FEC-B174-A7EDABBBD1CD}" type="doc">
      <dgm:prSet loTypeId="urn:microsoft.com/office/officeart/2016/7/layout/BasicLinearProcessNumbered" loCatId="process" qsTypeId="urn:microsoft.com/office/officeart/2005/8/quickstyle/simple1" qsCatId="simple" csTypeId="urn:microsoft.com/office/officeart/2005/8/colors/accent6_2" csCatId="accent6" phldr="1"/>
      <dgm:spPr/>
      <dgm:t>
        <a:bodyPr/>
        <a:lstStyle/>
        <a:p>
          <a:endParaRPr lang="en-US"/>
        </a:p>
      </dgm:t>
    </dgm:pt>
    <dgm:pt modelId="{B15A44FB-E708-4390-A06C-8BF50C71DB60}">
      <dgm:prSet/>
      <dgm:spPr/>
      <dgm:t>
        <a:bodyPr/>
        <a:lstStyle/>
        <a:p>
          <a:r>
            <a:rPr lang="en-US" dirty="0">
              <a:hlinkClick xmlns:r="http://schemas.openxmlformats.org/officeDocument/2006/relationships" r:id="" action="ppaction://noaction"/>
            </a:rPr>
            <a:t>A</a:t>
          </a:r>
          <a:r>
            <a:rPr lang="en-US" dirty="0"/>
            <a:t>. Refuse the drugs stay and talk with your friend.</a:t>
          </a:r>
        </a:p>
      </dgm:t>
    </dgm:pt>
    <dgm:pt modelId="{297E4E08-9839-4366-A0B1-907B536DEEA2}" type="parTrans" cxnId="{E84D4F33-A677-4FF4-9822-730CF1B4FF98}">
      <dgm:prSet/>
      <dgm:spPr/>
      <dgm:t>
        <a:bodyPr/>
        <a:lstStyle/>
        <a:p>
          <a:endParaRPr lang="en-US"/>
        </a:p>
      </dgm:t>
    </dgm:pt>
    <dgm:pt modelId="{E65235CA-124A-440F-BD31-CCF2F8DF2A80}" type="sibTrans" cxnId="{E84D4F33-A677-4FF4-9822-730CF1B4FF98}">
      <dgm:prSet phldrT="1" phldr="0"/>
      <dgm:spPr/>
      <dgm:t>
        <a:bodyPr/>
        <a:lstStyle/>
        <a:p>
          <a:r>
            <a:rPr lang="en-US"/>
            <a:t>1</a:t>
          </a:r>
          <a:endParaRPr lang="en-US" dirty="0"/>
        </a:p>
      </dgm:t>
    </dgm:pt>
    <dgm:pt modelId="{3DF8946F-18FB-4C08-940E-80EE3BDAACC9}">
      <dgm:prSet/>
      <dgm:spPr/>
      <dgm:t>
        <a:bodyPr/>
        <a:lstStyle/>
        <a:p>
          <a:r>
            <a:rPr lang="en-US">
              <a:hlinkClick xmlns:r="http://schemas.openxmlformats.org/officeDocument/2006/relationships" r:id="" action="ppaction://noaction"/>
            </a:rPr>
            <a:t>B</a:t>
          </a:r>
          <a:r>
            <a:rPr lang="en-US"/>
            <a:t>. Ignore your friend and pretend that you did not hear them.</a:t>
          </a:r>
        </a:p>
      </dgm:t>
    </dgm:pt>
    <dgm:pt modelId="{01702736-0BD9-4847-A531-A364A7622B9D}" type="parTrans" cxnId="{61F89D06-166B-44F3-AC32-029BECD433A3}">
      <dgm:prSet/>
      <dgm:spPr/>
      <dgm:t>
        <a:bodyPr/>
        <a:lstStyle/>
        <a:p>
          <a:endParaRPr lang="en-US"/>
        </a:p>
      </dgm:t>
    </dgm:pt>
    <dgm:pt modelId="{0A66E00E-554E-4FEC-9E8D-FFCC8C6BA517}" type="sibTrans" cxnId="{61F89D06-166B-44F3-AC32-029BECD433A3}">
      <dgm:prSet phldrT="2" phldr="0"/>
      <dgm:spPr/>
      <dgm:t>
        <a:bodyPr/>
        <a:lstStyle/>
        <a:p>
          <a:r>
            <a:rPr lang="en-US"/>
            <a:t>2</a:t>
          </a:r>
          <a:endParaRPr lang="en-US" dirty="0"/>
        </a:p>
      </dgm:t>
    </dgm:pt>
    <dgm:pt modelId="{AE09E73A-A045-4BAA-8A6C-F25CEF4053D1}">
      <dgm:prSet/>
      <dgm:spPr/>
      <dgm:t>
        <a:bodyPr/>
        <a:lstStyle/>
        <a:p>
          <a:r>
            <a:rPr lang="en-US">
              <a:hlinkClick xmlns:r="http://schemas.openxmlformats.org/officeDocument/2006/relationships" r:id="" action="ppaction://noaction"/>
            </a:rPr>
            <a:t>C</a:t>
          </a:r>
          <a:r>
            <a:rPr lang="en-US"/>
            <a:t>. Immediately leave and tell your friend that you do not want to get into trouble because taking someone else’s prescription drugs is illegal and dangerous.</a:t>
          </a:r>
        </a:p>
      </dgm:t>
    </dgm:pt>
    <dgm:pt modelId="{4FD90DA5-20D9-4763-BAD8-D7D5CD39DCAF}" type="parTrans" cxnId="{6BA36167-87E5-4D73-927C-710A40A86BAC}">
      <dgm:prSet/>
      <dgm:spPr/>
      <dgm:t>
        <a:bodyPr/>
        <a:lstStyle/>
        <a:p>
          <a:endParaRPr lang="en-US"/>
        </a:p>
      </dgm:t>
    </dgm:pt>
    <dgm:pt modelId="{9C59BA2F-E98A-4FFB-9CA4-AF9FEF058EF1}" type="sibTrans" cxnId="{6BA36167-87E5-4D73-927C-710A40A86BAC}">
      <dgm:prSet phldrT="3" phldr="0"/>
      <dgm:spPr/>
      <dgm:t>
        <a:bodyPr/>
        <a:lstStyle/>
        <a:p>
          <a:r>
            <a:rPr lang="en-US"/>
            <a:t>3</a:t>
          </a:r>
          <a:endParaRPr lang="en-US" dirty="0"/>
        </a:p>
      </dgm:t>
    </dgm:pt>
    <dgm:pt modelId="{650376AB-3174-4EFF-9EF6-3B45F15F2F4B}" type="pres">
      <dgm:prSet presAssocID="{9D92A43E-9410-4FEC-B174-A7EDABBBD1CD}" presName="Name0" presStyleCnt="0">
        <dgm:presLayoutVars>
          <dgm:animLvl val="lvl"/>
          <dgm:resizeHandles val="exact"/>
        </dgm:presLayoutVars>
      </dgm:prSet>
      <dgm:spPr/>
    </dgm:pt>
    <dgm:pt modelId="{E3BBD0CA-2537-482B-8E7B-2838A28DD46F}" type="pres">
      <dgm:prSet presAssocID="{B15A44FB-E708-4390-A06C-8BF50C71DB60}" presName="compositeNode" presStyleCnt="0">
        <dgm:presLayoutVars>
          <dgm:bulletEnabled val="1"/>
        </dgm:presLayoutVars>
      </dgm:prSet>
      <dgm:spPr/>
    </dgm:pt>
    <dgm:pt modelId="{445E240A-EF9C-4CEB-84A8-332E79B9A25D}" type="pres">
      <dgm:prSet presAssocID="{B15A44FB-E708-4390-A06C-8BF50C71DB60}" presName="bgRect" presStyleLbl="bgAccFollowNode1" presStyleIdx="0" presStyleCnt="3"/>
      <dgm:spPr/>
    </dgm:pt>
    <dgm:pt modelId="{DEEBDDEC-EE34-4467-8E26-6B68AA839B72}" type="pres">
      <dgm:prSet presAssocID="{E65235CA-124A-440F-BD31-CCF2F8DF2A80}" presName="sibTransNodeCircle" presStyleLbl="alignNode1" presStyleIdx="0" presStyleCnt="6">
        <dgm:presLayoutVars>
          <dgm:chMax val="0"/>
          <dgm:bulletEnabled/>
        </dgm:presLayoutVars>
      </dgm:prSet>
      <dgm:spPr/>
    </dgm:pt>
    <dgm:pt modelId="{989F3BF8-97AD-473C-A969-1C6E1D26EAFD}" type="pres">
      <dgm:prSet presAssocID="{B15A44FB-E708-4390-A06C-8BF50C71DB60}" presName="bottomLine" presStyleLbl="alignNode1" presStyleIdx="1" presStyleCnt="6">
        <dgm:presLayoutVars/>
      </dgm:prSet>
      <dgm:spPr/>
    </dgm:pt>
    <dgm:pt modelId="{476BAC31-EF90-4579-ADC7-9259309308E4}" type="pres">
      <dgm:prSet presAssocID="{B15A44FB-E708-4390-A06C-8BF50C71DB60}" presName="nodeText" presStyleLbl="bgAccFollowNode1" presStyleIdx="0" presStyleCnt="3">
        <dgm:presLayoutVars>
          <dgm:bulletEnabled val="1"/>
        </dgm:presLayoutVars>
      </dgm:prSet>
      <dgm:spPr/>
    </dgm:pt>
    <dgm:pt modelId="{F74AD5BE-7040-4177-ACC8-5A7C6595C078}" type="pres">
      <dgm:prSet presAssocID="{E65235CA-124A-440F-BD31-CCF2F8DF2A80}" presName="sibTrans" presStyleCnt="0"/>
      <dgm:spPr/>
    </dgm:pt>
    <dgm:pt modelId="{A2C93674-A9B0-4248-B300-E38906A5EF3A}" type="pres">
      <dgm:prSet presAssocID="{3DF8946F-18FB-4C08-940E-80EE3BDAACC9}" presName="compositeNode" presStyleCnt="0">
        <dgm:presLayoutVars>
          <dgm:bulletEnabled val="1"/>
        </dgm:presLayoutVars>
      </dgm:prSet>
      <dgm:spPr/>
    </dgm:pt>
    <dgm:pt modelId="{03871CE0-8619-4B48-BFD8-307710311BF6}" type="pres">
      <dgm:prSet presAssocID="{3DF8946F-18FB-4C08-940E-80EE3BDAACC9}" presName="bgRect" presStyleLbl="bgAccFollowNode1" presStyleIdx="1" presStyleCnt="3"/>
      <dgm:spPr/>
    </dgm:pt>
    <dgm:pt modelId="{C7EDFFB5-2876-4D92-B767-A69BDD36E044}" type="pres">
      <dgm:prSet presAssocID="{0A66E00E-554E-4FEC-9E8D-FFCC8C6BA517}" presName="sibTransNodeCircle" presStyleLbl="alignNode1" presStyleIdx="2" presStyleCnt="6">
        <dgm:presLayoutVars>
          <dgm:chMax val="0"/>
          <dgm:bulletEnabled/>
        </dgm:presLayoutVars>
      </dgm:prSet>
      <dgm:spPr/>
    </dgm:pt>
    <dgm:pt modelId="{C4B1C3FF-7BC7-4387-AC02-99F72999F2FA}" type="pres">
      <dgm:prSet presAssocID="{3DF8946F-18FB-4C08-940E-80EE3BDAACC9}" presName="bottomLine" presStyleLbl="alignNode1" presStyleIdx="3" presStyleCnt="6">
        <dgm:presLayoutVars/>
      </dgm:prSet>
      <dgm:spPr/>
    </dgm:pt>
    <dgm:pt modelId="{925DF334-5C55-43F7-B67B-949058AC2B9C}" type="pres">
      <dgm:prSet presAssocID="{3DF8946F-18FB-4C08-940E-80EE3BDAACC9}" presName="nodeText" presStyleLbl="bgAccFollowNode1" presStyleIdx="1" presStyleCnt="3">
        <dgm:presLayoutVars>
          <dgm:bulletEnabled val="1"/>
        </dgm:presLayoutVars>
      </dgm:prSet>
      <dgm:spPr/>
    </dgm:pt>
    <dgm:pt modelId="{F3E5D474-67FE-4C4B-B594-4F4F8B889F98}" type="pres">
      <dgm:prSet presAssocID="{0A66E00E-554E-4FEC-9E8D-FFCC8C6BA517}" presName="sibTrans" presStyleCnt="0"/>
      <dgm:spPr/>
    </dgm:pt>
    <dgm:pt modelId="{BD2252FE-E57C-42B9-8C68-492C6983CDDE}" type="pres">
      <dgm:prSet presAssocID="{AE09E73A-A045-4BAA-8A6C-F25CEF4053D1}" presName="compositeNode" presStyleCnt="0">
        <dgm:presLayoutVars>
          <dgm:bulletEnabled val="1"/>
        </dgm:presLayoutVars>
      </dgm:prSet>
      <dgm:spPr/>
    </dgm:pt>
    <dgm:pt modelId="{E3E4B805-EF93-43DE-9EDB-BABA5394DA87}" type="pres">
      <dgm:prSet presAssocID="{AE09E73A-A045-4BAA-8A6C-F25CEF4053D1}" presName="bgRect" presStyleLbl="bgAccFollowNode1" presStyleIdx="2" presStyleCnt="3"/>
      <dgm:spPr/>
    </dgm:pt>
    <dgm:pt modelId="{D8EFB212-AF4A-4DE0-8D46-82711064DC6E}" type="pres">
      <dgm:prSet presAssocID="{9C59BA2F-E98A-4FFB-9CA4-AF9FEF058EF1}" presName="sibTransNodeCircle" presStyleLbl="alignNode1" presStyleIdx="4" presStyleCnt="6">
        <dgm:presLayoutVars>
          <dgm:chMax val="0"/>
          <dgm:bulletEnabled/>
        </dgm:presLayoutVars>
      </dgm:prSet>
      <dgm:spPr/>
    </dgm:pt>
    <dgm:pt modelId="{15F14542-B9B2-4C52-BC97-4F4849749DB6}" type="pres">
      <dgm:prSet presAssocID="{AE09E73A-A045-4BAA-8A6C-F25CEF4053D1}" presName="bottomLine" presStyleLbl="alignNode1" presStyleIdx="5" presStyleCnt="6">
        <dgm:presLayoutVars/>
      </dgm:prSet>
      <dgm:spPr/>
    </dgm:pt>
    <dgm:pt modelId="{2DAFB49C-96B4-46CB-B44B-1846F6A612B4}" type="pres">
      <dgm:prSet presAssocID="{AE09E73A-A045-4BAA-8A6C-F25CEF4053D1}" presName="nodeText" presStyleLbl="bgAccFollowNode1" presStyleIdx="2" presStyleCnt="3">
        <dgm:presLayoutVars>
          <dgm:bulletEnabled val="1"/>
        </dgm:presLayoutVars>
      </dgm:prSet>
      <dgm:spPr/>
    </dgm:pt>
  </dgm:ptLst>
  <dgm:cxnLst>
    <dgm:cxn modelId="{61F89D06-166B-44F3-AC32-029BECD433A3}" srcId="{9D92A43E-9410-4FEC-B174-A7EDABBBD1CD}" destId="{3DF8946F-18FB-4C08-940E-80EE3BDAACC9}" srcOrd="1" destOrd="0" parTransId="{01702736-0BD9-4847-A531-A364A7622B9D}" sibTransId="{0A66E00E-554E-4FEC-9E8D-FFCC8C6BA517}"/>
    <dgm:cxn modelId="{0A358921-833C-4A75-86F0-C92F0F6B0197}" type="presOf" srcId="{B15A44FB-E708-4390-A06C-8BF50C71DB60}" destId="{476BAC31-EF90-4579-ADC7-9259309308E4}" srcOrd="1" destOrd="0" presId="urn:microsoft.com/office/officeart/2016/7/layout/BasicLinearProcessNumbered"/>
    <dgm:cxn modelId="{E84D4F33-A677-4FF4-9822-730CF1B4FF98}" srcId="{9D92A43E-9410-4FEC-B174-A7EDABBBD1CD}" destId="{B15A44FB-E708-4390-A06C-8BF50C71DB60}" srcOrd="0" destOrd="0" parTransId="{297E4E08-9839-4366-A0B1-907B536DEEA2}" sibTransId="{E65235CA-124A-440F-BD31-CCF2F8DF2A80}"/>
    <dgm:cxn modelId="{8FF04235-644B-46FD-9907-9584439D5299}" type="presOf" srcId="{9C59BA2F-E98A-4FFB-9CA4-AF9FEF058EF1}" destId="{D8EFB212-AF4A-4DE0-8D46-82711064DC6E}" srcOrd="0" destOrd="0" presId="urn:microsoft.com/office/officeart/2016/7/layout/BasicLinearProcessNumbered"/>
    <dgm:cxn modelId="{6BA36167-87E5-4D73-927C-710A40A86BAC}" srcId="{9D92A43E-9410-4FEC-B174-A7EDABBBD1CD}" destId="{AE09E73A-A045-4BAA-8A6C-F25CEF4053D1}" srcOrd="2" destOrd="0" parTransId="{4FD90DA5-20D9-4763-BAD8-D7D5CD39DCAF}" sibTransId="{9C59BA2F-E98A-4FFB-9CA4-AF9FEF058EF1}"/>
    <dgm:cxn modelId="{0473D86F-F810-47A3-80E8-C73407192FDE}" type="presOf" srcId="{3DF8946F-18FB-4C08-940E-80EE3BDAACC9}" destId="{03871CE0-8619-4B48-BFD8-307710311BF6}" srcOrd="0" destOrd="0" presId="urn:microsoft.com/office/officeart/2016/7/layout/BasicLinearProcessNumbered"/>
    <dgm:cxn modelId="{897AB780-1A99-406C-889C-156EF5486DDB}" type="presOf" srcId="{3DF8946F-18FB-4C08-940E-80EE3BDAACC9}" destId="{925DF334-5C55-43F7-B67B-949058AC2B9C}" srcOrd="1" destOrd="0" presId="urn:microsoft.com/office/officeart/2016/7/layout/BasicLinearProcessNumbered"/>
    <dgm:cxn modelId="{980D3298-FC58-4EC8-92F6-C3C50083F522}" type="presOf" srcId="{B15A44FB-E708-4390-A06C-8BF50C71DB60}" destId="{445E240A-EF9C-4CEB-84A8-332E79B9A25D}" srcOrd="0" destOrd="0" presId="urn:microsoft.com/office/officeart/2016/7/layout/BasicLinearProcessNumbered"/>
    <dgm:cxn modelId="{BD2DE6B6-D74D-407E-AEEC-05ACAD1F41C8}" type="presOf" srcId="{9D92A43E-9410-4FEC-B174-A7EDABBBD1CD}" destId="{650376AB-3174-4EFF-9EF6-3B45F15F2F4B}" srcOrd="0" destOrd="0" presId="urn:microsoft.com/office/officeart/2016/7/layout/BasicLinearProcessNumbered"/>
    <dgm:cxn modelId="{A6BC55E5-8434-4CBB-9709-DC89CB8185D0}" type="presOf" srcId="{E65235CA-124A-440F-BD31-CCF2F8DF2A80}" destId="{DEEBDDEC-EE34-4467-8E26-6B68AA839B72}" srcOrd="0" destOrd="0" presId="urn:microsoft.com/office/officeart/2016/7/layout/BasicLinearProcessNumbered"/>
    <dgm:cxn modelId="{87231AE7-02CB-4E49-BF42-D78CBF38B09A}" type="presOf" srcId="{0A66E00E-554E-4FEC-9E8D-FFCC8C6BA517}" destId="{C7EDFFB5-2876-4D92-B767-A69BDD36E044}" srcOrd="0" destOrd="0" presId="urn:microsoft.com/office/officeart/2016/7/layout/BasicLinearProcessNumbered"/>
    <dgm:cxn modelId="{A8C99EF7-BBCF-4CDA-80C1-7491BDA62BF8}" type="presOf" srcId="{AE09E73A-A045-4BAA-8A6C-F25CEF4053D1}" destId="{E3E4B805-EF93-43DE-9EDB-BABA5394DA87}" srcOrd="0" destOrd="0" presId="urn:microsoft.com/office/officeart/2016/7/layout/BasicLinearProcessNumbered"/>
    <dgm:cxn modelId="{216382FF-6ED1-4330-AA74-509408A440D3}" type="presOf" srcId="{AE09E73A-A045-4BAA-8A6C-F25CEF4053D1}" destId="{2DAFB49C-96B4-46CB-B44B-1846F6A612B4}" srcOrd="1" destOrd="0" presId="urn:microsoft.com/office/officeart/2016/7/layout/BasicLinearProcessNumbered"/>
    <dgm:cxn modelId="{C4708518-C1A6-4B09-806F-B2982EDDE35A}" type="presParOf" srcId="{650376AB-3174-4EFF-9EF6-3B45F15F2F4B}" destId="{E3BBD0CA-2537-482B-8E7B-2838A28DD46F}" srcOrd="0" destOrd="0" presId="urn:microsoft.com/office/officeart/2016/7/layout/BasicLinearProcessNumbered"/>
    <dgm:cxn modelId="{B3819A33-1EB0-4FC0-846F-079A9CB473CA}" type="presParOf" srcId="{E3BBD0CA-2537-482B-8E7B-2838A28DD46F}" destId="{445E240A-EF9C-4CEB-84A8-332E79B9A25D}" srcOrd="0" destOrd="0" presId="urn:microsoft.com/office/officeart/2016/7/layout/BasicLinearProcessNumbered"/>
    <dgm:cxn modelId="{74ECFE55-3C98-49C7-B4E6-527186B929F2}" type="presParOf" srcId="{E3BBD0CA-2537-482B-8E7B-2838A28DD46F}" destId="{DEEBDDEC-EE34-4467-8E26-6B68AA839B72}" srcOrd="1" destOrd="0" presId="urn:microsoft.com/office/officeart/2016/7/layout/BasicLinearProcessNumbered"/>
    <dgm:cxn modelId="{D0AF3847-A73B-4735-96C4-E30B9503B330}" type="presParOf" srcId="{E3BBD0CA-2537-482B-8E7B-2838A28DD46F}" destId="{989F3BF8-97AD-473C-A969-1C6E1D26EAFD}" srcOrd="2" destOrd="0" presId="urn:microsoft.com/office/officeart/2016/7/layout/BasicLinearProcessNumbered"/>
    <dgm:cxn modelId="{E635AFAC-EB46-4D4C-AA5D-C4287721AA7A}" type="presParOf" srcId="{E3BBD0CA-2537-482B-8E7B-2838A28DD46F}" destId="{476BAC31-EF90-4579-ADC7-9259309308E4}" srcOrd="3" destOrd="0" presId="urn:microsoft.com/office/officeart/2016/7/layout/BasicLinearProcessNumbered"/>
    <dgm:cxn modelId="{C0254746-6CAD-4D1A-A607-2F8FA802530A}" type="presParOf" srcId="{650376AB-3174-4EFF-9EF6-3B45F15F2F4B}" destId="{F74AD5BE-7040-4177-ACC8-5A7C6595C078}" srcOrd="1" destOrd="0" presId="urn:microsoft.com/office/officeart/2016/7/layout/BasicLinearProcessNumbered"/>
    <dgm:cxn modelId="{E9C602C4-9DAD-42FF-9539-D31EA398F3B3}" type="presParOf" srcId="{650376AB-3174-4EFF-9EF6-3B45F15F2F4B}" destId="{A2C93674-A9B0-4248-B300-E38906A5EF3A}" srcOrd="2" destOrd="0" presId="urn:microsoft.com/office/officeart/2016/7/layout/BasicLinearProcessNumbered"/>
    <dgm:cxn modelId="{75C45CCA-877A-49C9-9F00-794F90B085AD}" type="presParOf" srcId="{A2C93674-A9B0-4248-B300-E38906A5EF3A}" destId="{03871CE0-8619-4B48-BFD8-307710311BF6}" srcOrd="0" destOrd="0" presId="urn:microsoft.com/office/officeart/2016/7/layout/BasicLinearProcessNumbered"/>
    <dgm:cxn modelId="{2F75E089-B18E-45DC-88CE-95011F19D4E7}" type="presParOf" srcId="{A2C93674-A9B0-4248-B300-E38906A5EF3A}" destId="{C7EDFFB5-2876-4D92-B767-A69BDD36E044}" srcOrd="1" destOrd="0" presId="urn:microsoft.com/office/officeart/2016/7/layout/BasicLinearProcessNumbered"/>
    <dgm:cxn modelId="{1596A6A7-1141-40F6-8D59-1095082BF3EE}" type="presParOf" srcId="{A2C93674-A9B0-4248-B300-E38906A5EF3A}" destId="{C4B1C3FF-7BC7-4387-AC02-99F72999F2FA}" srcOrd="2" destOrd="0" presId="urn:microsoft.com/office/officeart/2016/7/layout/BasicLinearProcessNumbered"/>
    <dgm:cxn modelId="{7D3E6AF6-03BB-452F-96AC-32834E7F525B}" type="presParOf" srcId="{A2C93674-A9B0-4248-B300-E38906A5EF3A}" destId="{925DF334-5C55-43F7-B67B-949058AC2B9C}" srcOrd="3" destOrd="0" presId="urn:microsoft.com/office/officeart/2016/7/layout/BasicLinearProcessNumbered"/>
    <dgm:cxn modelId="{E7350BC2-3857-4E5A-8956-B73BF2C31686}" type="presParOf" srcId="{650376AB-3174-4EFF-9EF6-3B45F15F2F4B}" destId="{F3E5D474-67FE-4C4B-B594-4F4F8B889F98}" srcOrd="3" destOrd="0" presId="urn:microsoft.com/office/officeart/2016/7/layout/BasicLinearProcessNumbered"/>
    <dgm:cxn modelId="{53AD8404-D52C-49AF-B7C1-98686B76D14E}" type="presParOf" srcId="{650376AB-3174-4EFF-9EF6-3B45F15F2F4B}" destId="{BD2252FE-E57C-42B9-8C68-492C6983CDDE}" srcOrd="4" destOrd="0" presId="urn:microsoft.com/office/officeart/2016/7/layout/BasicLinearProcessNumbered"/>
    <dgm:cxn modelId="{15D8FEDF-1F46-4E78-A36F-4759D4208678}" type="presParOf" srcId="{BD2252FE-E57C-42B9-8C68-492C6983CDDE}" destId="{E3E4B805-EF93-43DE-9EDB-BABA5394DA87}" srcOrd="0" destOrd="0" presId="urn:microsoft.com/office/officeart/2016/7/layout/BasicLinearProcessNumbered"/>
    <dgm:cxn modelId="{E8C6D2EA-D352-45DC-B0C1-60E89B59A50F}" type="presParOf" srcId="{BD2252FE-E57C-42B9-8C68-492C6983CDDE}" destId="{D8EFB212-AF4A-4DE0-8D46-82711064DC6E}" srcOrd="1" destOrd="0" presId="urn:microsoft.com/office/officeart/2016/7/layout/BasicLinearProcessNumbered"/>
    <dgm:cxn modelId="{B55F3688-F6E7-4DD2-A7C2-EE5B10AA20A9}" type="presParOf" srcId="{BD2252FE-E57C-42B9-8C68-492C6983CDDE}" destId="{15F14542-B9B2-4C52-BC97-4F4849749DB6}" srcOrd="2" destOrd="0" presId="urn:microsoft.com/office/officeart/2016/7/layout/BasicLinearProcessNumbered"/>
    <dgm:cxn modelId="{D28184FA-BC72-455A-9717-7BD9DBF7B58F}" type="presParOf" srcId="{BD2252FE-E57C-42B9-8C68-492C6983CDDE}" destId="{2DAFB49C-96B4-46CB-B44B-1846F6A612B4}"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EBCB1E6-8722-4F90-BB78-DCC56C782260}"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7D2BD0F8-F5C6-4E76-AA55-5082A044DF76}">
      <dgm:prSet/>
      <dgm:spPr/>
      <dgm:t>
        <a:bodyPr/>
        <a:lstStyle/>
        <a:p>
          <a:r>
            <a:rPr lang="en-US" dirty="0">
              <a:hlinkClick xmlns:r="http://schemas.openxmlformats.org/officeDocument/2006/relationships" r:id="rId1" action="ppaction://hlinksldjump"/>
            </a:rPr>
            <a:t>A.</a:t>
          </a:r>
          <a:r>
            <a:rPr lang="en-US" dirty="0"/>
            <a:t> Follow the instructions you could be in for a big payday.</a:t>
          </a:r>
        </a:p>
      </dgm:t>
    </dgm:pt>
    <dgm:pt modelId="{8A933439-9B5D-48B9-9F2C-CBA25E2C890D}" type="parTrans" cxnId="{1AAC955E-7596-487B-83B5-89146851B508}">
      <dgm:prSet/>
      <dgm:spPr/>
      <dgm:t>
        <a:bodyPr/>
        <a:lstStyle/>
        <a:p>
          <a:endParaRPr lang="en-US"/>
        </a:p>
      </dgm:t>
    </dgm:pt>
    <dgm:pt modelId="{48114847-B747-4E92-920B-FAB1839558A2}" type="sibTrans" cxnId="{1AAC955E-7596-487B-83B5-89146851B508}">
      <dgm:prSet phldrT="1" phldr="0"/>
      <dgm:spPr/>
      <dgm:t>
        <a:bodyPr/>
        <a:lstStyle/>
        <a:p>
          <a:r>
            <a:rPr lang="en-US"/>
            <a:t>1</a:t>
          </a:r>
          <a:endParaRPr lang="en-US" dirty="0"/>
        </a:p>
      </dgm:t>
    </dgm:pt>
    <dgm:pt modelId="{97E5384F-7632-4288-AB94-B26BF835FFE7}">
      <dgm:prSet/>
      <dgm:spPr/>
      <dgm:t>
        <a:bodyPr/>
        <a:lstStyle/>
        <a:p>
          <a:r>
            <a:rPr lang="en-US" dirty="0">
              <a:hlinkClick xmlns:r="http://schemas.openxmlformats.org/officeDocument/2006/relationships" r:id="rId2" action="ppaction://hlinksldjump"/>
            </a:rPr>
            <a:t>B. </a:t>
          </a:r>
          <a:r>
            <a:rPr lang="en-US" dirty="0"/>
            <a:t>Go along for the thrill and excitement.</a:t>
          </a:r>
        </a:p>
      </dgm:t>
    </dgm:pt>
    <dgm:pt modelId="{BFE18AE4-F4CC-436C-8597-05239CF50920}" type="parTrans" cxnId="{FCC5E0B9-852A-4A7E-8BC4-D5EFC142783F}">
      <dgm:prSet/>
      <dgm:spPr/>
      <dgm:t>
        <a:bodyPr/>
        <a:lstStyle/>
        <a:p>
          <a:endParaRPr lang="en-US"/>
        </a:p>
      </dgm:t>
    </dgm:pt>
    <dgm:pt modelId="{2CD0BB66-A6D1-48F2-86F0-82ADE292C97E}" type="sibTrans" cxnId="{FCC5E0B9-852A-4A7E-8BC4-D5EFC142783F}">
      <dgm:prSet phldrT="2" phldr="0"/>
      <dgm:spPr/>
      <dgm:t>
        <a:bodyPr/>
        <a:lstStyle/>
        <a:p>
          <a:r>
            <a:rPr lang="en-US"/>
            <a:t>2</a:t>
          </a:r>
          <a:endParaRPr lang="en-US" dirty="0"/>
        </a:p>
      </dgm:t>
    </dgm:pt>
    <dgm:pt modelId="{419C9775-25EF-47B6-85BF-1D4B0A5831D9}">
      <dgm:prSet/>
      <dgm:spPr/>
      <dgm:t>
        <a:bodyPr/>
        <a:lstStyle/>
        <a:p>
          <a:r>
            <a:rPr lang="en-US" dirty="0">
              <a:hlinkClick xmlns:r="http://schemas.openxmlformats.org/officeDocument/2006/relationships" r:id="rId3" action="ppaction://hlinksldjump"/>
            </a:rPr>
            <a:t>C. </a:t>
          </a:r>
          <a:r>
            <a:rPr lang="en-US" dirty="0"/>
            <a:t>Refuse to go;  there are too many unknown facts.</a:t>
          </a:r>
        </a:p>
      </dgm:t>
    </dgm:pt>
    <dgm:pt modelId="{8002DBAD-C0F1-4E62-8345-1F753C995C05}" type="parTrans" cxnId="{3C3AE8B8-90E9-4A4E-9940-D3236F82FAAB}">
      <dgm:prSet/>
      <dgm:spPr/>
      <dgm:t>
        <a:bodyPr/>
        <a:lstStyle/>
        <a:p>
          <a:endParaRPr lang="en-US"/>
        </a:p>
      </dgm:t>
    </dgm:pt>
    <dgm:pt modelId="{DB90C921-0AAC-46F9-94F0-A06837DC9D54}" type="sibTrans" cxnId="{3C3AE8B8-90E9-4A4E-9940-D3236F82FAAB}">
      <dgm:prSet phldrT="3" phldr="0"/>
      <dgm:spPr/>
      <dgm:t>
        <a:bodyPr/>
        <a:lstStyle/>
        <a:p>
          <a:r>
            <a:rPr lang="en-US"/>
            <a:t>3</a:t>
          </a:r>
          <a:endParaRPr lang="en-US" dirty="0"/>
        </a:p>
      </dgm:t>
    </dgm:pt>
    <dgm:pt modelId="{0A95DEF0-3238-486D-BCE7-C0A91CB2669A}" type="pres">
      <dgm:prSet presAssocID="{7EBCB1E6-8722-4F90-BB78-DCC56C782260}" presName="Name0" presStyleCnt="0">
        <dgm:presLayoutVars>
          <dgm:animLvl val="lvl"/>
          <dgm:resizeHandles val="exact"/>
        </dgm:presLayoutVars>
      </dgm:prSet>
      <dgm:spPr/>
    </dgm:pt>
    <dgm:pt modelId="{127025B0-7AFA-4F22-AF4A-55B527153754}" type="pres">
      <dgm:prSet presAssocID="{7D2BD0F8-F5C6-4E76-AA55-5082A044DF76}" presName="compositeNode" presStyleCnt="0">
        <dgm:presLayoutVars>
          <dgm:bulletEnabled val="1"/>
        </dgm:presLayoutVars>
      </dgm:prSet>
      <dgm:spPr/>
    </dgm:pt>
    <dgm:pt modelId="{FC16C43F-71CB-48C5-927B-377795C1CA42}" type="pres">
      <dgm:prSet presAssocID="{7D2BD0F8-F5C6-4E76-AA55-5082A044DF76}" presName="bgRect" presStyleLbl="bgAccFollowNode1" presStyleIdx="0" presStyleCnt="3"/>
      <dgm:spPr/>
    </dgm:pt>
    <dgm:pt modelId="{2BD638EC-67F0-4559-8C74-2DD59C6E82F6}" type="pres">
      <dgm:prSet presAssocID="{48114847-B747-4E92-920B-FAB1839558A2}" presName="sibTransNodeCircle" presStyleLbl="alignNode1" presStyleIdx="0" presStyleCnt="6">
        <dgm:presLayoutVars>
          <dgm:chMax val="0"/>
          <dgm:bulletEnabled/>
        </dgm:presLayoutVars>
      </dgm:prSet>
      <dgm:spPr/>
    </dgm:pt>
    <dgm:pt modelId="{E1445D61-1F07-4179-A824-1F4C83426882}" type="pres">
      <dgm:prSet presAssocID="{7D2BD0F8-F5C6-4E76-AA55-5082A044DF76}" presName="bottomLine" presStyleLbl="alignNode1" presStyleIdx="1" presStyleCnt="6">
        <dgm:presLayoutVars/>
      </dgm:prSet>
      <dgm:spPr/>
    </dgm:pt>
    <dgm:pt modelId="{CC4F13CB-DCFF-48DA-8636-92426C169752}" type="pres">
      <dgm:prSet presAssocID="{7D2BD0F8-F5C6-4E76-AA55-5082A044DF76}" presName="nodeText" presStyleLbl="bgAccFollowNode1" presStyleIdx="0" presStyleCnt="3">
        <dgm:presLayoutVars>
          <dgm:bulletEnabled val="1"/>
        </dgm:presLayoutVars>
      </dgm:prSet>
      <dgm:spPr/>
    </dgm:pt>
    <dgm:pt modelId="{660AE8AF-2945-49B2-B727-9696961F244F}" type="pres">
      <dgm:prSet presAssocID="{48114847-B747-4E92-920B-FAB1839558A2}" presName="sibTrans" presStyleCnt="0"/>
      <dgm:spPr/>
    </dgm:pt>
    <dgm:pt modelId="{5136F63C-DF57-421B-AD8F-AD9D999999A5}" type="pres">
      <dgm:prSet presAssocID="{97E5384F-7632-4288-AB94-B26BF835FFE7}" presName="compositeNode" presStyleCnt="0">
        <dgm:presLayoutVars>
          <dgm:bulletEnabled val="1"/>
        </dgm:presLayoutVars>
      </dgm:prSet>
      <dgm:spPr/>
    </dgm:pt>
    <dgm:pt modelId="{0F9A9BF8-2FE9-4AB2-BEA1-38D54A51B93E}" type="pres">
      <dgm:prSet presAssocID="{97E5384F-7632-4288-AB94-B26BF835FFE7}" presName="bgRect" presStyleLbl="bgAccFollowNode1" presStyleIdx="1" presStyleCnt="3"/>
      <dgm:spPr/>
    </dgm:pt>
    <dgm:pt modelId="{C062567C-B036-4E74-A561-1E85271AACE2}" type="pres">
      <dgm:prSet presAssocID="{2CD0BB66-A6D1-48F2-86F0-82ADE292C97E}" presName="sibTransNodeCircle" presStyleLbl="alignNode1" presStyleIdx="2" presStyleCnt="6">
        <dgm:presLayoutVars>
          <dgm:chMax val="0"/>
          <dgm:bulletEnabled/>
        </dgm:presLayoutVars>
      </dgm:prSet>
      <dgm:spPr/>
    </dgm:pt>
    <dgm:pt modelId="{514FCA1D-67FC-4011-AC4E-839547DE2CDB}" type="pres">
      <dgm:prSet presAssocID="{97E5384F-7632-4288-AB94-B26BF835FFE7}" presName="bottomLine" presStyleLbl="alignNode1" presStyleIdx="3" presStyleCnt="6">
        <dgm:presLayoutVars/>
      </dgm:prSet>
      <dgm:spPr/>
    </dgm:pt>
    <dgm:pt modelId="{5B78374B-07C4-4F2D-BC11-6F2647A16BDE}" type="pres">
      <dgm:prSet presAssocID="{97E5384F-7632-4288-AB94-B26BF835FFE7}" presName="nodeText" presStyleLbl="bgAccFollowNode1" presStyleIdx="1" presStyleCnt="3">
        <dgm:presLayoutVars>
          <dgm:bulletEnabled val="1"/>
        </dgm:presLayoutVars>
      </dgm:prSet>
      <dgm:spPr/>
    </dgm:pt>
    <dgm:pt modelId="{C599C548-CE9A-4D1E-9F8F-3EFC058A4753}" type="pres">
      <dgm:prSet presAssocID="{2CD0BB66-A6D1-48F2-86F0-82ADE292C97E}" presName="sibTrans" presStyleCnt="0"/>
      <dgm:spPr/>
    </dgm:pt>
    <dgm:pt modelId="{AE51D0B2-E563-4413-94CE-2F7306255BA6}" type="pres">
      <dgm:prSet presAssocID="{419C9775-25EF-47B6-85BF-1D4B0A5831D9}" presName="compositeNode" presStyleCnt="0">
        <dgm:presLayoutVars>
          <dgm:bulletEnabled val="1"/>
        </dgm:presLayoutVars>
      </dgm:prSet>
      <dgm:spPr/>
    </dgm:pt>
    <dgm:pt modelId="{83CBB3EF-D8C2-4CE2-A39F-FF9DC787A1A1}" type="pres">
      <dgm:prSet presAssocID="{419C9775-25EF-47B6-85BF-1D4B0A5831D9}" presName="bgRect" presStyleLbl="bgAccFollowNode1" presStyleIdx="2" presStyleCnt="3"/>
      <dgm:spPr/>
    </dgm:pt>
    <dgm:pt modelId="{C3E0D6E6-1A9A-40B9-8963-D5349DC9EDAD}" type="pres">
      <dgm:prSet presAssocID="{DB90C921-0AAC-46F9-94F0-A06837DC9D54}" presName="sibTransNodeCircle" presStyleLbl="alignNode1" presStyleIdx="4" presStyleCnt="6">
        <dgm:presLayoutVars>
          <dgm:chMax val="0"/>
          <dgm:bulletEnabled/>
        </dgm:presLayoutVars>
      </dgm:prSet>
      <dgm:spPr/>
    </dgm:pt>
    <dgm:pt modelId="{AD8D9B0C-2A78-4266-BE25-7598893BE260}" type="pres">
      <dgm:prSet presAssocID="{419C9775-25EF-47B6-85BF-1D4B0A5831D9}" presName="bottomLine" presStyleLbl="alignNode1" presStyleIdx="5" presStyleCnt="6">
        <dgm:presLayoutVars/>
      </dgm:prSet>
      <dgm:spPr/>
    </dgm:pt>
    <dgm:pt modelId="{1DA97FBD-674B-4E83-B994-C96A923CA84C}" type="pres">
      <dgm:prSet presAssocID="{419C9775-25EF-47B6-85BF-1D4B0A5831D9}" presName="nodeText" presStyleLbl="bgAccFollowNode1" presStyleIdx="2" presStyleCnt="3">
        <dgm:presLayoutVars>
          <dgm:bulletEnabled val="1"/>
        </dgm:presLayoutVars>
      </dgm:prSet>
      <dgm:spPr/>
    </dgm:pt>
  </dgm:ptLst>
  <dgm:cxnLst>
    <dgm:cxn modelId="{3FA2C202-6D32-4A76-8061-7BA340C85E2E}" type="presOf" srcId="{48114847-B747-4E92-920B-FAB1839558A2}" destId="{2BD638EC-67F0-4559-8C74-2DD59C6E82F6}" srcOrd="0" destOrd="0" presId="urn:microsoft.com/office/officeart/2016/7/layout/BasicLinearProcessNumbered"/>
    <dgm:cxn modelId="{29440A06-23DE-4C14-AD28-04C48F92271F}" type="presOf" srcId="{7D2BD0F8-F5C6-4E76-AA55-5082A044DF76}" destId="{FC16C43F-71CB-48C5-927B-377795C1CA42}" srcOrd="0" destOrd="0" presId="urn:microsoft.com/office/officeart/2016/7/layout/BasicLinearProcessNumbered"/>
    <dgm:cxn modelId="{D1FE9F08-9E8B-4C7F-9DD6-0AD3AB974D17}" type="presOf" srcId="{7EBCB1E6-8722-4F90-BB78-DCC56C782260}" destId="{0A95DEF0-3238-486D-BCE7-C0A91CB2669A}" srcOrd="0" destOrd="0" presId="urn:microsoft.com/office/officeart/2016/7/layout/BasicLinearProcessNumbered"/>
    <dgm:cxn modelId="{1AAC955E-7596-487B-83B5-89146851B508}" srcId="{7EBCB1E6-8722-4F90-BB78-DCC56C782260}" destId="{7D2BD0F8-F5C6-4E76-AA55-5082A044DF76}" srcOrd="0" destOrd="0" parTransId="{8A933439-9B5D-48B9-9F2C-CBA25E2C890D}" sibTransId="{48114847-B747-4E92-920B-FAB1839558A2}"/>
    <dgm:cxn modelId="{F9AE7446-714C-499D-98DE-C2709BAC4564}" type="presOf" srcId="{7D2BD0F8-F5C6-4E76-AA55-5082A044DF76}" destId="{CC4F13CB-DCFF-48DA-8636-92426C169752}" srcOrd="1" destOrd="0" presId="urn:microsoft.com/office/officeart/2016/7/layout/BasicLinearProcessNumbered"/>
    <dgm:cxn modelId="{A5CBA082-6FB6-4411-826E-BD7D774283F2}" type="presOf" srcId="{2CD0BB66-A6D1-48F2-86F0-82ADE292C97E}" destId="{C062567C-B036-4E74-A561-1E85271AACE2}" srcOrd="0" destOrd="0" presId="urn:microsoft.com/office/officeart/2016/7/layout/BasicLinearProcessNumbered"/>
    <dgm:cxn modelId="{3C3AE8B8-90E9-4A4E-9940-D3236F82FAAB}" srcId="{7EBCB1E6-8722-4F90-BB78-DCC56C782260}" destId="{419C9775-25EF-47B6-85BF-1D4B0A5831D9}" srcOrd="2" destOrd="0" parTransId="{8002DBAD-C0F1-4E62-8345-1F753C995C05}" sibTransId="{DB90C921-0AAC-46F9-94F0-A06837DC9D54}"/>
    <dgm:cxn modelId="{FCC5E0B9-852A-4A7E-8BC4-D5EFC142783F}" srcId="{7EBCB1E6-8722-4F90-BB78-DCC56C782260}" destId="{97E5384F-7632-4288-AB94-B26BF835FFE7}" srcOrd="1" destOrd="0" parTransId="{BFE18AE4-F4CC-436C-8597-05239CF50920}" sibTransId="{2CD0BB66-A6D1-48F2-86F0-82ADE292C97E}"/>
    <dgm:cxn modelId="{D3E1F3C8-F6A4-433A-A7F9-6789CC0C61CA}" type="presOf" srcId="{97E5384F-7632-4288-AB94-B26BF835FFE7}" destId="{0F9A9BF8-2FE9-4AB2-BEA1-38D54A51B93E}" srcOrd="0" destOrd="0" presId="urn:microsoft.com/office/officeart/2016/7/layout/BasicLinearProcessNumbered"/>
    <dgm:cxn modelId="{4308F9CC-AC9E-4D79-BBA5-32F50117F1B1}" type="presOf" srcId="{419C9775-25EF-47B6-85BF-1D4B0A5831D9}" destId="{1DA97FBD-674B-4E83-B994-C96A923CA84C}" srcOrd="1" destOrd="0" presId="urn:microsoft.com/office/officeart/2016/7/layout/BasicLinearProcessNumbered"/>
    <dgm:cxn modelId="{C88204EC-81A7-4EAF-B5A2-F490B6354E4B}" type="presOf" srcId="{97E5384F-7632-4288-AB94-B26BF835FFE7}" destId="{5B78374B-07C4-4F2D-BC11-6F2647A16BDE}" srcOrd="1" destOrd="0" presId="urn:microsoft.com/office/officeart/2016/7/layout/BasicLinearProcessNumbered"/>
    <dgm:cxn modelId="{A90213F9-484C-4A04-8F44-F60D6D32A8B1}" type="presOf" srcId="{DB90C921-0AAC-46F9-94F0-A06837DC9D54}" destId="{C3E0D6E6-1A9A-40B9-8963-D5349DC9EDAD}" srcOrd="0" destOrd="0" presId="urn:microsoft.com/office/officeart/2016/7/layout/BasicLinearProcessNumbered"/>
    <dgm:cxn modelId="{8CA7EFF9-518A-4AB4-B9C4-98628EA450C8}" type="presOf" srcId="{419C9775-25EF-47B6-85BF-1D4B0A5831D9}" destId="{83CBB3EF-D8C2-4CE2-A39F-FF9DC787A1A1}" srcOrd="0" destOrd="0" presId="urn:microsoft.com/office/officeart/2016/7/layout/BasicLinearProcessNumbered"/>
    <dgm:cxn modelId="{7F8F25AC-66A1-4CB2-8422-0E981B4C373F}" type="presParOf" srcId="{0A95DEF0-3238-486D-BCE7-C0A91CB2669A}" destId="{127025B0-7AFA-4F22-AF4A-55B527153754}" srcOrd="0" destOrd="0" presId="urn:microsoft.com/office/officeart/2016/7/layout/BasicLinearProcessNumbered"/>
    <dgm:cxn modelId="{A3EC8FD3-8AFE-4944-9DB2-D6540FFDF693}" type="presParOf" srcId="{127025B0-7AFA-4F22-AF4A-55B527153754}" destId="{FC16C43F-71CB-48C5-927B-377795C1CA42}" srcOrd="0" destOrd="0" presId="urn:microsoft.com/office/officeart/2016/7/layout/BasicLinearProcessNumbered"/>
    <dgm:cxn modelId="{150FD51E-22B4-4C30-9DB3-65C82A1F1032}" type="presParOf" srcId="{127025B0-7AFA-4F22-AF4A-55B527153754}" destId="{2BD638EC-67F0-4559-8C74-2DD59C6E82F6}" srcOrd="1" destOrd="0" presId="urn:microsoft.com/office/officeart/2016/7/layout/BasicLinearProcessNumbered"/>
    <dgm:cxn modelId="{DDA5F88A-4E5C-47DB-A5E8-84A3627CBD11}" type="presParOf" srcId="{127025B0-7AFA-4F22-AF4A-55B527153754}" destId="{E1445D61-1F07-4179-A824-1F4C83426882}" srcOrd="2" destOrd="0" presId="urn:microsoft.com/office/officeart/2016/7/layout/BasicLinearProcessNumbered"/>
    <dgm:cxn modelId="{E53C6131-98B1-44DC-8A5A-614F05E56735}" type="presParOf" srcId="{127025B0-7AFA-4F22-AF4A-55B527153754}" destId="{CC4F13CB-DCFF-48DA-8636-92426C169752}" srcOrd="3" destOrd="0" presId="urn:microsoft.com/office/officeart/2016/7/layout/BasicLinearProcessNumbered"/>
    <dgm:cxn modelId="{3F7D926E-522C-4297-A93C-12DD82B74BE0}" type="presParOf" srcId="{0A95DEF0-3238-486D-BCE7-C0A91CB2669A}" destId="{660AE8AF-2945-49B2-B727-9696961F244F}" srcOrd="1" destOrd="0" presId="urn:microsoft.com/office/officeart/2016/7/layout/BasicLinearProcessNumbered"/>
    <dgm:cxn modelId="{92DD8218-D2D0-4B84-9F0C-80B75ED62D95}" type="presParOf" srcId="{0A95DEF0-3238-486D-BCE7-C0A91CB2669A}" destId="{5136F63C-DF57-421B-AD8F-AD9D999999A5}" srcOrd="2" destOrd="0" presId="urn:microsoft.com/office/officeart/2016/7/layout/BasicLinearProcessNumbered"/>
    <dgm:cxn modelId="{65F05AC0-2227-493C-B2E4-74F8303C1914}" type="presParOf" srcId="{5136F63C-DF57-421B-AD8F-AD9D999999A5}" destId="{0F9A9BF8-2FE9-4AB2-BEA1-38D54A51B93E}" srcOrd="0" destOrd="0" presId="urn:microsoft.com/office/officeart/2016/7/layout/BasicLinearProcessNumbered"/>
    <dgm:cxn modelId="{689D34CA-79F2-42E4-B277-112E8A9D9E67}" type="presParOf" srcId="{5136F63C-DF57-421B-AD8F-AD9D999999A5}" destId="{C062567C-B036-4E74-A561-1E85271AACE2}" srcOrd="1" destOrd="0" presId="urn:microsoft.com/office/officeart/2016/7/layout/BasicLinearProcessNumbered"/>
    <dgm:cxn modelId="{85D2EDEE-6230-471C-9E84-8523962E954C}" type="presParOf" srcId="{5136F63C-DF57-421B-AD8F-AD9D999999A5}" destId="{514FCA1D-67FC-4011-AC4E-839547DE2CDB}" srcOrd="2" destOrd="0" presId="urn:microsoft.com/office/officeart/2016/7/layout/BasicLinearProcessNumbered"/>
    <dgm:cxn modelId="{EC002A8C-2F0A-4263-9793-BC6C78770160}" type="presParOf" srcId="{5136F63C-DF57-421B-AD8F-AD9D999999A5}" destId="{5B78374B-07C4-4F2D-BC11-6F2647A16BDE}" srcOrd="3" destOrd="0" presId="urn:microsoft.com/office/officeart/2016/7/layout/BasicLinearProcessNumbered"/>
    <dgm:cxn modelId="{2DE04560-F2CA-4AC4-B28D-031746E46967}" type="presParOf" srcId="{0A95DEF0-3238-486D-BCE7-C0A91CB2669A}" destId="{C599C548-CE9A-4D1E-9F8F-3EFC058A4753}" srcOrd="3" destOrd="0" presId="urn:microsoft.com/office/officeart/2016/7/layout/BasicLinearProcessNumbered"/>
    <dgm:cxn modelId="{103F6B94-4220-4853-9570-A4AB9F0B49AA}" type="presParOf" srcId="{0A95DEF0-3238-486D-BCE7-C0A91CB2669A}" destId="{AE51D0B2-E563-4413-94CE-2F7306255BA6}" srcOrd="4" destOrd="0" presId="urn:microsoft.com/office/officeart/2016/7/layout/BasicLinearProcessNumbered"/>
    <dgm:cxn modelId="{DA9230C7-7796-4C83-8CD6-D718458BE9CE}" type="presParOf" srcId="{AE51D0B2-E563-4413-94CE-2F7306255BA6}" destId="{83CBB3EF-D8C2-4CE2-A39F-FF9DC787A1A1}" srcOrd="0" destOrd="0" presId="urn:microsoft.com/office/officeart/2016/7/layout/BasicLinearProcessNumbered"/>
    <dgm:cxn modelId="{F43F8FA8-6442-447D-ACCF-F2DBD232BDF8}" type="presParOf" srcId="{AE51D0B2-E563-4413-94CE-2F7306255BA6}" destId="{C3E0D6E6-1A9A-40B9-8963-D5349DC9EDAD}" srcOrd="1" destOrd="0" presId="urn:microsoft.com/office/officeart/2016/7/layout/BasicLinearProcessNumbered"/>
    <dgm:cxn modelId="{71FB4534-7541-4A01-8991-8CB1DD55A304}" type="presParOf" srcId="{AE51D0B2-E563-4413-94CE-2F7306255BA6}" destId="{AD8D9B0C-2A78-4266-BE25-7598893BE260}" srcOrd="2" destOrd="0" presId="urn:microsoft.com/office/officeart/2016/7/layout/BasicLinearProcessNumbered"/>
    <dgm:cxn modelId="{34C81164-20AF-4F17-90F3-714D47748728}" type="presParOf" srcId="{AE51D0B2-E563-4413-94CE-2F7306255BA6}" destId="{1DA97FBD-674B-4E83-B994-C96A923CA84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4628DF8-E8C1-4CAA-AB18-FD3841977EC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1DC5E58-63BA-45CB-804A-A64AC2B6E2E6}">
      <dgm:prSet/>
      <dgm:spPr/>
      <dgm:t>
        <a:bodyPr/>
        <a:lstStyle/>
        <a:p>
          <a:r>
            <a:rPr lang="en-US" dirty="0">
              <a:hlinkClick xmlns:r="http://schemas.openxmlformats.org/officeDocument/2006/relationships" r:id="rId1" action="ppaction://hlinksldjump"/>
            </a:rPr>
            <a:t>A</a:t>
          </a:r>
          <a:r>
            <a:rPr lang="en-US" dirty="0"/>
            <a:t>.  Moral values are not necessary,  I believe </a:t>
          </a:r>
        </a:p>
      </dgm:t>
    </dgm:pt>
    <dgm:pt modelId="{3231D4E4-030A-46CE-9AB3-AEA9A5CE5722}" type="parTrans" cxnId="{83EEAF20-825B-4D7A-ADF9-F3C8986EC45E}">
      <dgm:prSet/>
      <dgm:spPr/>
      <dgm:t>
        <a:bodyPr/>
        <a:lstStyle/>
        <a:p>
          <a:endParaRPr lang="en-US"/>
        </a:p>
      </dgm:t>
    </dgm:pt>
    <dgm:pt modelId="{C23D6499-FBCC-42DD-B70D-3A5EF1FCA699}" type="sibTrans" cxnId="{83EEAF20-825B-4D7A-ADF9-F3C8986EC45E}">
      <dgm:prSet/>
      <dgm:spPr/>
      <dgm:t>
        <a:bodyPr/>
        <a:lstStyle/>
        <a:p>
          <a:endParaRPr lang="en-US"/>
        </a:p>
      </dgm:t>
    </dgm:pt>
    <dgm:pt modelId="{3E637484-F88B-4439-A925-234B91B5E5EA}">
      <dgm:prSet/>
      <dgm:spPr/>
      <dgm:t>
        <a:bodyPr/>
        <a:lstStyle/>
        <a:p>
          <a:r>
            <a:rPr lang="en-US" dirty="0"/>
            <a:t>everyone should be able to do what they </a:t>
          </a:r>
        </a:p>
      </dgm:t>
    </dgm:pt>
    <dgm:pt modelId="{70503933-A66E-432B-BC17-B3F2ED52FDB5}" type="parTrans" cxnId="{7C0386A8-5DFB-4B20-A145-FF3B1C0FD17F}">
      <dgm:prSet/>
      <dgm:spPr/>
      <dgm:t>
        <a:bodyPr/>
        <a:lstStyle/>
        <a:p>
          <a:endParaRPr lang="en-US"/>
        </a:p>
      </dgm:t>
    </dgm:pt>
    <dgm:pt modelId="{A4CD11EA-564C-4398-8CAA-BCDB4C519B4A}" type="sibTrans" cxnId="{7C0386A8-5DFB-4B20-A145-FF3B1C0FD17F}">
      <dgm:prSet/>
      <dgm:spPr/>
      <dgm:t>
        <a:bodyPr/>
        <a:lstStyle/>
        <a:p>
          <a:endParaRPr lang="en-US"/>
        </a:p>
      </dgm:t>
    </dgm:pt>
    <dgm:pt modelId="{7381F42A-20D6-4787-8144-029EBF59374B}">
      <dgm:prSet/>
      <dgm:spPr/>
      <dgm:t>
        <a:bodyPr/>
        <a:lstStyle/>
        <a:p>
          <a:r>
            <a:rPr lang="en-US" dirty="0"/>
            <a:t>want to do and live the way they want to </a:t>
          </a:r>
        </a:p>
      </dgm:t>
    </dgm:pt>
    <dgm:pt modelId="{DC40C2ED-712B-4C0E-9930-F2C0BE744960}" type="parTrans" cxnId="{FB92D6BB-A513-4A16-B409-D8FD633FF93E}">
      <dgm:prSet/>
      <dgm:spPr/>
      <dgm:t>
        <a:bodyPr/>
        <a:lstStyle/>
        <a:p>
          <a:endParaRPr lang="en-US"/>
        </a:p>
      </dgm:t>
    </dgm:pt>
    <dgm:pt modelId="{012ED3A8-8405-4FC2-9CB5-CBB01DF559C1}" type="sibTrans" cxnId="{FB92D6BB-A513-4A16-B409-D8FD633FF93E}">
      <dgm:prSet/>
      <dgm:spPr/>
      <dgm:t>
        <a:bodyPr/>
        <a:lstStyle/>
        <a:p>
          <a:endParaRPr lang="en-US"/>
        </a:p>
      </dgm:t>
    </dgm:pt>
    <dgm:pt modelId="{B043D58B-69F9-4982-A058-E1FC4B6D55B1}">
      <dgm:prSet/>
      <dgm:spPr/>
      <dgm:t>
        <a:bodyPr/>
        <a:lstStyle/>
        <a:p>
          <a:r>
            <a:rPr lang="en-US" dirty="0"/>
            <a:t>live.</a:t>
          </a:r>
        </a:p>
      </dgm:t>
    </dgm:pt>
    <dgm:pt modelId="{100C8965-F8CB-4AF8-8E74-18402AADD906}" type="parTrans" cxnId="{F73CA12F-B13D-4AB2-8C23-0826E32FD255}">
      <dgm:prSet/>
      <dgm:spPr/>
      <dgm:t>
        <a:bodyPr/>
        <a:lstStyle/>
        <a:p>
          <a:endParaRPr lang="en-US"/>
        </a:p>
      </dgm:t>
    </dgm:pt>
    <dgm:pt modelId="{6FF256DF-11A5-4419-8E96-887C5548FCE5}" type="sibTrans" cxnId="{F73CA12F-B13D-4AB2-8C23-0826E32FD255}">
      <dgm:prSet/>
      <dgm:spPr/>
      <dgm:t>
        <a:bodyPr/>
        <a:lstStyle/>
        <a:p>
          <a:endParaRPr lang="en-US"/>
        </a:p>
      </dgm:t>
    </dgm:pt>
    <dgm:pt modelId="{BE6D71DB-7390-4175-8F08-F864E282D781}">
      <dgm:prSet/>
      <dgm:spPr/>
      <dgm:t>
        <a:bodyPr/>
        <a:lstStyle/>
        <a:p>
          <a:r>
            <a:rPr lang="en-US" dirty="0">
              <a:hlinkClick xmlns:r="http://schemas.openxmlformats.org/officeDocument/2006/relationships" r:id="rId2" action="ppaction://hlinksldjump"/>
            </a:rPr>
            <a:t>B</a:t>
          </a:r>
          <a:r>
            <a:rPr lang="en-US" dirty="0"/>
            <a:t>. There are too many religions and too many </a:t>
          </a:r>
        </a:p>
      </dgm:t>
    </dgm:pt>
    <dgm:pt modelId="{0DF8C993-0096-414A-95E3-310FB7FB5FA9}" type="parTrans" cxnId="{517CB7F1-6B61-4D5C-98D3-DC1A18275902}">
      <dgm:prSet/>
      <dgm:spPr/>
      <dgm:t>
        <a:bodyPr/>
        <a:lstStyle/>
        <a:p>
          <a:endParaRPr lang="en-US"/>
        </a:p>
      </dgm:t>
    </dgm:pt>
    <dgm:pt modelId="{508E204D-8B16-4026-B032-62FADA9A30C9}" type="sibTrans" cxnId="{517CB7F1-6B61-4D5C-98D3-DC1A18275902}">
      <dgm:prSet/>
      <dgm:spPr/>
      <dgm:t>
        <a:bodyPr/>
        <a:lstStyle/>
        <a:p>
          <a:endParaRPr lang="en-US"/>
        </a:p>
      </dgm:t>
    </dgm:pt>
    <dgm:pt modelId="{C5E1442E-DA67-4DA5-94BA-17549552971B}">
      <dgm:prSet/>
      <dgm:spPr/>
      <dgm:t>
        <a:bodyPr/>
        <a:lstStyle/>
        <a:p>
          <a:r>
            <a:rPr lang="en-US" dirty="0"/>
            <a:t>beliefs  in the world to be concerned about </a:t>
          </a:r>
        </a:p>
      </dgm:t>
    </dgm:pt>
    <dgm:pt modelId="{1A918FA1-E470-44D7-AC40-44D191233BDB}" type="parTrans" cxnId="{6E3BA4AF-CD4F-451E-9075-DBF084114FE2}">
      <dgm:prSet/>
      <dgm:spPr/>
      <dgm:t>
        <a:bodyPr/>
        <a:lstStyle/>
        <a:p>
          <a:endParaRPr lang="en-US"/>
        </a:p>
      </dgm:t>
    </dgm:pt>
    <dgm:pt modelId="{DE50D75E-25B0-459D-9BE6-EC7574F04461}" type="sibTrans" cxnId="{6E3BA4AF-CD4F-451E-9075-DBF084114FE2}">
      <dgm:prSet/>
      <dgm:spPr/>
      <dgm:t>
        <a:bodyPr/>
        <a:lstStyle/>
        <a:p>
          <a:endParaRPr lang="en-US"/>
        </a:p>
      </dgm:t>
    </dgm:pt>
    <dgm:pt modelId="{F1A1CEF8-0F58-44CF-AAEC-6BB69E4DDD64}">
      <dgm:prSet/>
      <dgm:spPr/>
      <dgm:t>
        <a:bodyPr/>
        <a:lstStyle/>
        <a:p>
          <a:r>
            <a:rPr lang="en-US" dirty="0"/>
            <a:t>positive moral values.</a:t>
          </a:r>
        </a:p>
      </dgm:t>
    </dgm:pt>
    <dgm:pt modelId="{A58F0B1C-1D47-4831-82F1-03D5D771FE62}" type="parTrans" cxnId="{87D10E17-3A3A-46C8-B689-3CE6F4C778FD}">
      <dgm:prSet/>
      <dgm:spPr/>
      <dgm:t>
        <a:bodyPr/>
        <a:lstStyle/>
        <a:p>
          <a:endParaRPr lang="en-US"/>
        </a:p>
      </dgm:t>
    </dgm:pt>
    <dgm:pt modelId="{71FE2783-CDCD-419E-A442-2418AC8F6C19}" type="sibTrans" cxnId="{87D10E17-3A3A-46C8-B689-3CE6F4C778FD}">
      <dgm:prSet/>
      <dgm:spPr/>
      <dgm:t>
        <a:bodyPr/>
        <a:lstStyle/>
        <a:p>
          <a:endParaRPr lang="en-US"/>
        </a:p>
      </dgm:t>
    </dgm:pt>
    <dgm:pt modelId="{3EF52F81-438C-452E-8925-E14A826EDC12}">
      <dgm:prSet/>
      <dgm:spPr/>
      <dgm:t>
        <a:bodyPr/>
        <a:lstStyle/>
        <a:p>
          <a:r>
            <a:rPr lang="en-US" dirty="0">
              <a:hlinkClick xmlns:r="http://schemas.openxmlformats.org/officeDocument/2006/relationships" r:id="rId3" action="ppaction://hlinksldjump"/>
            </a:rPr>
            <a:t>C. </a:t>
          </a:r>
          <a:r>
            <a:rPr lang="en-US" dirty="0"/>
            <a:t>Moral values that say I will treat you the </a:t>
          </a:r>
        </a:p>
      </dgm:t>
    </dgm:pt>
    <dgm:pt modelId="{379F1533-FFDF-481E-9E36-F532B6C058F0}" type="parTrans" cxnId="{2A5BCBF2-A29A-4238-8AAA-B7C6DB94B9F5}">
      <dgm:prSet/>
      <dgm:spPr/>
      <dgm:t>
        <a:bodyPr/>
        <a:lstStyle/>
        <a:p>
          <a:endParaRPr lang="en-US"/>
        </a:p>
      </dgm:t>
    </dgm:pt>
    <dgm:pt modelId="{E159985E-CC20-4987-8FC3-2AE6DE0FD945}" type="sibTrans" cxnId="{2A5BCBF2-A29A-4238-8AAA-B7C6DB94B9F5}">
      <dgm:prSet/>
      <dgm:spPr/>
      <dgm:t>
        <a:bodyPr/>
        <a:lstStyle/>
        <a:p>
          <a:endParaRPr lang="en-US"/>
        </a:p>
      </dgm:t>
    </dgm:pt>
    <dgm:pt modelId="{95BC2DA9-2F3B-45EC-87C2-9805BDBD2D4D}">
      <dgm:prSet/>
      <dgm:spPr/>
      <dgm:t>
        <a:bodyPr/>
        <a:lstStyle/>
        <a:p>
          <a:r>
            <a:rPr lang="en-US" dirty="0"/>
            <a:t>way I want to be treated, respect your </a:t>
          </a:r>
        </a:p>
      </dgm:t>
    </dgm:pt>
    <dgm:pt modelId="{9551A72F-8B84-4C69-85A9-BFB56BF9D8C0}" type="parTrans" cxnId="{29494CDE-77C5-488A-B657-3FF65E2E8CC8}">
      <dgm:prSet/>
      <dgm:spPr/>
      <dgm:t>
        <a:bodyPr/>
        <a:lstStyle/>
        <a:p>
          <a:endParaRPr lang="en-US"/>
        </a:p>
      </dgm:t>
    </dgm:pt>
    <dgm:pt modelId="{CDAEEDAE-D021-48E9-8F80-949148E935DB}" type="sibTrans" cxnId="{29494CDE-77C5-488A-B657-3FF65E2E8CC8}">
      <dgm:prSet/>
      <dgm:spPr/>
      <dgm:t>
        <a:bodyPr/>
        <a:lstStyle/>
        <a:p>
          <a:endParaRPr lang="en-US"/>
        </a:p>
      </dgm:t>
    </dgm:pt>
    <dgm:pt modelId="{D750FA66-373D-475B-97CD-A47AE5FB9A6F}">
      <dgm:prSet/>
      <dgm:spPr/>
      <dgm:t>
        <a:bodyPr/>
        <a:lstStyle/>
        <a:p>
          <a:r>
            <a:rPr lang="en-US" dirty="0"/>
            <a:t>rights and your property  is extremely </a:t>
          </a:r>
        </a:p>
      </dgm:t>
    </dgm:pt>
    <dgm:pt modelId="{B2D9825A-E124-4BAB-993D-B8C795AB4193}" type="parTrans" cxnId="{2EF4871E-6166-4992-8BB3-53E66E3D4E31}">
      <dgm:prSet/>
      <dgm:spPr/>
      <dgm:t>
        <a:bodyPr/>
        <a:lstStyle/>
        <a:p>
          <a:endParaRPr lang="en-US"/>
        </a:p>
      </dgm:t>
    </dgm:pt>
    <dgm:pt modelId="{BA610CC8-21D0-49D4-99C8-BB8FB82126C8}" type="sibTrans" cxnId="{2EF4871E-6166-4992-8BB3-53E66E3D4E31}">
      <dgm:prSet/>
      <dgm:spPr/>
      <dgm:t>
        <a:bodyPr/>
        <a:lstStyle/>
        <a:p>
          <a:endParaRPr lang="en-US"/>
        </a:p>
      </dgm:t>
    </dgm:pt>
    <dgm:pt modelId="{9A1F31FD-89DD-4E4D-950D-2DB3264BC208}">
      <dgm:prSet/>
      <dgm:spPr/>
      <dgm:t>
        <a:bodyPr/>
        <a:lstStyle/>
        <a:p>
          <a:r>
            <a:rPr lang="en-US" dirty="0"/>
            <a:t>important because if there are no positive </a:t>
          </a:r>
        </a:p>
      </dgm:t>
    </dgm:pt>
    <dgm:pt modelId="{C4B4DE79-02DF-41D6-A779-F05119461EB8}" type="parTrans" cxnId="{C64B9E74-CBA1-4191-9372-36B7C0470C2F}">
      <dgm:prSet/>
      <dgm:spPr/>
      <dgm:t>
        <a:bodyPr/>
        <a:lstStyle/>
        <a:p>
          <a:endParaRPr lang="en-US"/>
        </a:p>
      </dgm:t>
    </dgm:pt>
    <dgm:pt modelId="{46C0EDB5-E96D-462D-A5B8-E441845C5F77}" type="sibTrans" cxnId="{C64B9E74-CBA1-4191-9372-36B7C0470C2F}">
      <dgm:prSet/>
      <dgm:spPr/>
      <dgm:t>
        <a:bodyPr/>
        <a:lstStyle/>
        <a:p>
          <a:endParaRPr lang="en-US"/>
        </a:p>
      </dgm:t>
    </dgm:pt>
    <dgm:pt modelId="{C9611241-0DB9-4D14-9A95-B4038A620DE2}">
      <dgm:prSet/>
      <dgm:spPr/>
      <dgm:t>
        <a:bodyPr/>
        <a:lstStyle/>
        <a:p>
          <a:r>
            <a:rPr lang="en-US" dirty="0"/>
            <a:t>moral values, the world would be in chaos. </a:t>
          </a:r>
        </a:p>
      </dgm:t>
    </dgm:pt>
    <dgm:pt modelId="{CC50B903-89AB-450F-A64E-2A74CEAB45A4}" type="parTrans" cxnId="{2C3864D0-0AB5-482B-8D4A-41A75ADFCED2}">
      <dgm:prSet/>
      <dgm:spPr/>
      <dgm:t>
        <a:bodyPr/>
        <a:lstStyle/>
        <a:p>
          <a:endParaRPr lang="en-US"/>
        </a:p>
      </dgm:t>
    </dgm:pt>
    <dgm:pt modelId="{1C605434-A27A-4AA8-ACE6-175BB090AC6B}" type="sibTrans" cxnId="{2C3864D0-0AB5-482B-8D4A-41A75ADFCED2}">
      <dgm:prSet/>
      <dgm:spPr/>
      <dgm:t>
        <a:bodyPr/>
        <a:lstStyle/>
        <a:p>
          <a:endParaRPr lang="en-US"/>
        </a:p>
      </dgm:t>
    </dgm:pt>
    <dgm:pt modelId="{EE6C70D4-048A-483F-A371-04886CD0AB1C}" type="pres">
      <dgm:prSet presAssocID="{E4628DF8-E8C1-4CAA-AB18-FD3841977EC0}" presName="vert0" presStyleCnt="0">
        <dgm:presLayoutVars>
          <dgm:dir/>
          <dgm:animOne val="branch"/>
          <dgm:animLvl val="lvl"/>
        </dgm:presLayoutVars>
      </dgm:prSet>
      <dgm:spPr/>
    </dgm:pt>
    <dgm:pt modelId="{5A5BF832-792D-4A3A-9C2B-BE68DBA35896}" type="pres">
      <dgm:prSet presAssocID="{91DC5E58-63BA-45CB-804A-A64AC2B6E2E6}" presName="thickLine" presStyleLbl="alignNode1" presStyleIdx="0" presStyleCnt="12"/>
      <dgm:spPr/>
    </dgm:pt>
    <dgm:pt modelId="{2AC3471B-522A-484E-9DC7-DCE6918C36B4}" type="pres">
      <dgm:prSet presAssocID="{91DC5E58-63BA-45CB-804A-A64AC2B6E2E6}" presName="horz1" presStyleCnt="0"/>
      <dgm:spPr/>
    </dgm:pt>
    <dgm:pt modelId="{8F24A859-B5BF-4EF4-95FF-BCA94D0B2A40}" type="pres">
      <dgm:prSet presAssocID="{91DC5E58-63BA-45CB-804A-A64AC2B6E2E6}" presName="tx1" presStyleLbl="revTx" presStyleIdx="0" presStyleCnt="12"/>
      <dgm:spPr/>
    </dgm:pt>
    <dgm:pt modelId="{27FE463B-FCA7-452C-807A-66F69E1B0DDD}" type="pres">
      <dgm:prSet presAssocID="{91DC5E58-63BA-45CB-804A-A64AC2B6E2E6}" presName="vert1" presStyleCnt="0"/>
      <dgm:spPr/>
    </dgm:pt>
    <dgm:pt modelId="{1E982FA7-CC5C-44F5-B7B6-A46E2510AD63}" type="pres">
      <dgm:prSet presAssocID="{3E637484-F88B-4439-A925-234B91B5E5EA}" presName="thickLine" presStyleLbl="alignNode1" presStyleIdx="1" presStyleCnt="12"/>
      <dgm:spPr/>
    </dgm:pt>
    <dgm:pt modelId="{BD1C9A49-D378-460A-8EB9-0687D9B57A83}" type="pres">
      <dgm:prSet presAssocID="{3E637484-F88B-4439-A925-234B91B5E5EA}" presName="horz1" presStyleCnt="0"/>
      <dgm:spPr/>
    </dgm:pt>
    <dgm:pt modelId="{D41FD6E9-3CA5-43BC-B703-4DA1FA46ED3A}" type="pres">
      <dgm:prSet presAssocID="{3E637484-F88B-4439-A925-234B91B5E5EA}" presName="tx1" presStyleLbl="revTx" presStyleIdx="1" presStyleCnt="12"/>
      <dgm:spPr/>
    </dgm:pt>
    <dgm:pt modelId="{245FFE49-49EB-43E8-9039-95734D31150D}" type="pres">
      <dgm:prSet presAssocID="{3E637484-F88B-4439-A925-234B91B5E5EA}" presName="vert1" presStyleCnt="0"/>
      <dgm:spPr/>
    </dgm:pt>
    <dgm:pt modelId="{B3C749C0-A06A-4AB2-B017-42612093BB69}" type="pres">
      <dgm:prSet presAssocID="{7381F42A-20D6-4787-8144-029EBF59374B}" presName="thickLine" presStyleLbl="alignNode1" presStyleIdx="2" presStyleCnt="12"/>
      <dgm:spPr/>
    </dgm:pt>
    <dgm:pt modelId="{1C1A1AF5-DE03-414E-B179-B0508396AF76}" type="pres">
      <dgm:prSet presAssocID="{7381F42A-20D6-4787-8144-029EBF59374B}" presName="horz1" presStyleCnt="0"/>
      <dgm:spPr/>
    </dgm:pt>
    <dgm:pt modelId="{934FFA3A-196C-461F-A604-4C55D63A90FB}" type="pres">
      <dgm:prSet presAssocID="{7381F42A-20D6-4787-8144-029EBF59374B}" presName="tx1" presStyleLbl="revTx" presStyleIdx="2" presStyleCnt="12"/>
      <dgm:spPr/>
    </dgm:pt>
    <dgm:pt modelId="{BC73C68F-5A75-4260-8B97-18C5CF799EF7}" type="pres">
      <dgm:prSet presAssocID="{7381F42A-20D6-4787-8144-029EBF59374B}" presName="vert1" presStyleCnt="0"/>
      <dgm:spPr/>
    </dgm:pt>
    <dgm:pt modelId="{4F7DF898-FDAD-427D-AD61-4B17D9D7BC78}" type="pres">
      <dgm:prSet presAssocID="{B043D58B-69F9-4982-A058-E1FC4B6D55B1}" presName="thickLine" presStyleLbl="alignNode1" presStyleIdx="3" presStyleCnt="12"/>
      <dgm:spPr/>
    </dgm:pt>
    <dgm:pt modelId="{8019E107-5EC4-4135-9CF2-492C47FDB254}" type="pres">
      <dgm:prSet presAssocID="{B043D58B-69F9-4982-A058-E1FC4B6D55B1}" presName="horz1" presStyleCnt="0"/>
      <dgm:spPr/>
    </dgm:pt>
    <dgm:pt modelId="{B1FD7B89-5841-4228-8B07-52DE40252307}" type="pres">
      <dgm:prSet presAssocID="{B043D58B-69F9-4982-A058-E1FC4B6D55B1}" presName="tx1" presStyleLbl="revTx" presStyleIdx="3" presStyleCnt="12"/>
      <dgm:spPr/>
    </dgm:pt>
    <dgm:pt modelId="{18FF72C1-3ED2-4914-939A-0054004344C4}" type="pres">
      <dgm:prSet presAssocID="{B043D58B-69F9-4982-A058-E1FC4B6D55B1}" presName="vert1" presStyleCnt="0"/>
      <dgm:spPr/>
    </dgm:pt>
    <dgm:pt modelId="{1834CEF9-1F7A-4CFF-9AD6-80BFD581ADDD}" type="pres">
      <dgm:prSet presAssocID="{BE6D71DB-7390-4175-8F08-F864E282D781}" presName="thickLine" presStyleLbl="alignNode1" presStyleIdx="4" presStyleCnt="12"/>
      <dgm:spPr/>
    </dgm:pt>
    <dgm:pt modelId="{4D4F3C29-6018-4A13-B6FD-E3D7755AF1BD}" type="pres">
      <dgm:prSet presAssocID="{BE6D71DB-7390-4175-8F08-F864E282D781}" presName="horz1" presStyleCnt="0"/>
      <dgm:spPr/>
    </dgm:pt>
    <dgm:pt modelId="{9C47064A-930E-4B4A-888A-6E660BCE6F29}" type="pres">
      <dgm:prSet presAssocID="{BE6D71DB-7390-4175-8F08-F864E282D781}" presName="tx1" presStyleLbl="revTx" presStyleIdx="4" presStyleCnt="12"/>
      <dgm:spPr/>
    </dgm:pt>
    <dgm:pt modelId="{DBA04DCA-74D5-4402-B26C-79F441803EC7}" type="pres">
      <dgm:prSet presAssocID="{BE6D71DB-7390-4175-8F08-F864E282D781}" presName="vert1" presStyleCnt="0"/>
      <dgm:spPr/>
    </dgm:pt>
    <dgm:pt modelId="{745C7BEC-972E-4253-93B8-B5605FD3931E}" type="pres">
      <dgm:prSet presAssocID="{C5E1442E-DA67-4DA5-94BA-17549552971B}" presName="thickLine" presStyleLbl="alignNode1" presStyleIdx="5" presStyleCnt="12"/>
      <dgm:spPr/>
    </dgm:pt>
    <dgm:pt modelId="{34045770-569B-4766-88A9-D8DB703B024A}" type="pres">
      <dgm:prSet presAssocID="{C5E1442E-DA67-4DA5-94BA-17549552971B}" presName="horz1" presStyleCnt="0"/>
      <dgm:spPr/>
    </dgm:pt>
    <dgm:pt modelId="{636F3026-4176-4374-9345-6B965F8E3A12}" type="pres">
      <dgm:prSet presAssocID="{C5E1442E-DA67-4DA5-94BA-17549552971B}" presName="tx1" presStyleLbl="revTx" presStyleIdx="5" presStyleCnt="12"/>
      <dgm:spPr/>
    </dgm:pt>
    <dgm:pt modelId="{EBF845DD-18B6-466F-940E-CB270A186072}" type="pres">
      <dgm:prSet presAssocID="{C5E1442E-DA67-4DA5-94BA-17549552971B}" presName="vert1" presStyleCnt="0"/>
      <dgm:spPr/>
    </dgm:pt>
    <dgm:pt modelId="{85838AF3-EF76-4AD9-908C-6A58CBB2444A}" type="pres">
      <dgm:prSet presAssocID="{F1A1CEF8-0F58-44CF-AAEC-6BB69E4DDD64}" presName="thickLine" presStyleLbl="alignNode1" presStyleIdx="6" presStyleCnt="12"/>
      <dgm:spPr/>
    </dgm:pt>
    <dgm:pt modelId="{80ACA1AE-B3FB-4009-9B18-4305752A74A1}" type="pres">
      <dgm:prSet presAssocID="{F1A1CEF8-0F58-44CF-AAEC-6BB69E4DDD64}" presName="horz1" presStyleCnt="0"/>
      <dgm:spPr/>
    </dgm:pt>
    <dgm:pt modelId="{DF354A2F-02C0-43C2-BDE3-C320770C6111}" type="pres">
      <dgm:prSet presAssocID="{F1A1CEF8-0F58-44CF-AAEC-6BB69E4DDD64}" presName="tx1" presStyleLbl="revTx" presStyleIdx="6" presStyleCnt="12"/>
      <dgm:spPr/>
    </dgm:pt>
    <dgm:pt modelId="{2F50297C-CB85-48A5-A893-87156382BC6D}" type="pres">
      <dgm:prSet presAssocID="{F1A1CEF8-0F58-44CF-AAEC-6BB69E4DDD64}" presName="vert1" presStyleCnt="0"/>
      <dgm:spPr/>
    </dgm:pt>
    <dgm:pt modelId="{5EEB5B78-BE80-4346-A610-A2EE23C73DD9}" type="pres">
      <dgm:prSet presAssocID="{3EF52F81-438C-452E-8925-E14A826EDC12}" presName="thickLine" presStyleLbl="alignNode1" presStyleIdx="7" presStyleCnt="12"/>
      <dgm:spPr/>
    </dgm:pt>
    <dgm:pt modelId="{077F3A47-261E-4C7D-8037-C866F6D5DD5A}" type="pres">
      <dgm:prSet presAssocID="{3EF52F81-438C-452E-8925-E14A826EDC12}" presName="horz1" presStyleCnt="0"/>
      <dgm:spPr/>
    </dgm:pt>
    <dgm:pt modelId="{E68273D3-EB1E-4A38-8B96-2F9D5F1303D7}" type="pres">
      <dgm:prSet presAssocID="{3EF52F81-438C-452E-8925-E14A826EDC12}" presName="tx1" presStyleLbl="revTx" presStyleIdx="7" presStyleCnt="12"/>
      <dgm:spPr/>
    </dgm:pt>
    <dgm:pt modelId="{827B9772-B159-486A-911C-CCBA7C6ED91C}" type="pres">
      <dgm:prSet presAssocID="{3EF52F81-438C-452E-8925-E14A826EDC12}" presName="vert1" presStyleCnt="0"/>
      <dgm:spPr/>
    </dgm:pt>
    <dgm:pt modelId="{9EFF69EB-8982-48A5-8A4E-515F56545555}" type="pres">
      <dgm:prSet presAssocID="{95BC2DA9-2F3B-45EC-87C2-9805BDBD2D4D}" presName="thickLine" presStyleLbl="alignNode1" presStyleIdx="8" presStyleCnt="12"/>
      <dgm:spPr/>
    </dgm:pt>
    <dgm:pt modelId="{24A46778-6946-4F44-AB7C-C6A8CFDF0305}" type="pres">
      <dgm:prSet presAssocID="{95BC2DA9-2F3B-45EC-87C2-9805BDBD2D4D}" presName="horz1" presStyleCnt="0"/>
      <dgm:spPr/>
    </dgm:pt>
    <dgm:pt modelId="{57792C68-BC2F-4D31-8140-6770872DA5ED}" type="pres">
      <dgm:prSet presAssocID="{95BC2DA9-2F3B-45EC-87C2-9805BDBD2D4D}" presName="tx1" presStyleLbl="revTx" presStyleIdx="8" presStyleCnt="12"/>
      <dgm:spPr/>
    </dgm:pt>
    <dgm:pt modelId="{6B7FA24F-B4F3-4071-83A8-723BFB20E4FA}" type="pres">
      <dgm:prSet presAssocID="{95BC2DA9-2F3B-45EC-87C2-9805BDBD2D4D}" presName="vert1" presStyleCnt="0"/>
      <dgm:spPr/>
    </dgm:pt>
    <dgm:pt modelId="{3E372ED6-6120-4E0B-8595-8E5338D06833}" type="pres">
      <dgm:prSet presAssocID="{D750FA66-373D-475B-97CD-A47AE5FB9A6F}" presName="thickLine" presStyleLbl="alignNode1" presStyleIdx="9" presStyleCnt="12"/>
      <dgm:spPr/>
    </dgm:pt>
    <dgm:pt modelId="{6A9A42BE-FD7F-4B54-B975-9463D4FD84A1}" type="pres">
      <dgm:prSet presAssocID="{D750FA66-373D-475B-97CD-A47AE5FB9A6F}" presName="horz1" presStyleCnt="0"/>
      <dgm:spPr/>
    </dgm:pt>
    <dgm:pt modelId="{885DBE28-EE20-4A8F-9578-21073FDF51EF}" type="pres">
      <dgm:prSet presAssocID="{D750FA66-373D-475B-97CD-A47AE5FB9A6F}" presName="tx1" presStyleLbl="revTx" presStyleIdx="9" presStyleCnt="12"/>
      <dgm:spPr/>
    </dgm:pt>
    <dgm:pt modelId="{90B9FA47-909D-4697-9A7D-5E32C48E8E13}" type="pres">
      <dgm:prSet presAssocID="{D750FA66-373D-475B-97CD-A47AE5FB9A6F}" presName="vert1" presStyleCnt="0"/>
      <dgm:spPr/>
    </dgm:pt>
    <dgm:pt modelId="{F44892C8-0F70-4D4F-B88A-03D912C162FA}" type="pres">
      <dgm:prSet presAssocID="{9A1F31FD-89DD-4E4D-950D-2DB3264BC208}" presName="thickLine" presStyleLbl="alignNode1" presStyleIdx="10" presStyleCnt="12"/>
      <dgm:spPr/>
    </dgm:pt>
    <dgm:pt modelId="{DC2DE5D2-49DD-45C6-B5C1-9658C773FDC6}" type="pres">
      <dgm:prSet presAssocID="{9A1F31FD-89DD-4E4D-950D-2DB3264BC208}" presName="horz1" presStyleCnt="0"/>
      <dgm:spPr/>
    </dgm:pt>
    <dgm:pt modelId="{35F88AFC-DBBA-477F-862D-C6029747F04C}" type="pres">
      <dgm:prSet presAssocID="{9A1F31FD-89DD-4E4D-950D-2DB3264BC208}" presName="tx1" presStyleLbl="revTx" presStyleIdx="10" presStyleCnt="12"/>
      <dgm:spPr/>
    </dgm:pt>
    <dgm:pt modelId="{34F6F027-B429-4F5E-AA12-90040D0A73C5}" type="pres">
      <dgm:prSet presAssocID="{9A1F31FD-89DD-4E4D-950D-2DB3264BC208}" presName="vert1" presStyleCnt="0"/>
      <dgm:spPr/>
    </dgm:pt>
    <dgm:pt modelId="{FCECDB49-C8AC-42EA-84A3-5F1A8D8CFD3A}" type="pres">
      <dgm:prSet presAssocID="{C9611241-0DB9-4D14-9A95-B4038A620DE2}" presName="thickLine" presStyleLbl="alignNode1" presStyleIdx="11" presStyleCnt="12"/>
      <dgm:spPr/>
    </dgm:pt>
    <dgm:pt modelId="{C11B649A-EEB2-4A38-90DA-06647DE7D7F3}" type="pres">
      <dgm:prSet presAssocID="{C9611241-0DB9-4D14-9A95-B4038A620DE2}" presName="horz1" presStyleCnt="0"/>
      <dgm:spPr/>
    </dgm:pt>
    <dgm:pt modelId="{E43CB406-C547-4E62-BE61-BF3682692B50}" type="pres">
      <dgm:prSet presAssocID="{C9611241-0DB9-4D14-9A95-B4038A620DE2}" presName="tx1" presStyleLbl="revTx" presStyleIdx="11" presStyleCnt="12"/>
      <dgm:spPr/>
    </dgm:pt>
    <dgm:pt modelId="{F1701832-30D0-4DD4-B350-EBE14C2269AD}" type="pres">
      <dgm:prSet presAssocID="{C9611241-0DB9-4D14-9A95-B4038A620DE2}" presName="vert1" presStyleCnt="0"/>
      <dgm:spPr/>
    </dgm:pt>
  </dgm:ptLst>
  <dgm:cxnLst>
    <dgm:cxn modelId="{87D10E17-3A3A-46C8-B689-3CE6F4C778FD}" srcId="{E4628DF8-E8C1-4CAA-AB18-FD3841977EC0}" destId="{F1A1CEF8-0F58-44CF-AAEC-6BB69E4DDD64}" srcOrd="6" destOrd="0" parTransId="{A58F0B1C-1D47-4831-82F1-03D5D771FE62}" sibTransId="{71FE2783-CDCD-419E-A442-2418AC8F6C19}"/>
    <dgm:cxn modelId="{B726D81C-EFD2-4ED3-9349-856F9D66764F}" type="presOf" srcId="{F1A1CEF8-0F58-44CF-AAEC-6BB69E4DDD64}" destId="{DF354A2F-02C0-43C2-BDE3-C320770C6111}" srcOrd="0" destOrd="0" presId="urn:microsoft.com/office/officeart/2008/layout/LinedList"/>
    <dgm:cxn modelId="{2EF4871E-6166-4992-8BB3-53E66E3D4E31}" srcId="{E4628DF8-E8C1-4CAA-AB18-FD3841977EC0}" destId="{D750FA66-373D-475B-97CD-A47AE5FB9A6F}" srcOrd="9" destOrd="0" parTransId="{B2D9825A-E124-4BAB-993D-B8C795AB4193}" sibTransId="{BA610CC8-21D0-49D4-99C8-BB8FB82126C8}"/>
    <dgm:cxn modelId="{83EEAF20-825B-4D7A-ADF9-F3C8986EC45E}" srcId="{E4628DF8-E8C1-4CAA-AB18-FD3841977EC0}" destId="{91DC5E58-63BA-45CB-804A-A64AC2B6E2E6}" srcOrd="0" destOrd="0" parTransId="{3231D4E4-030A-46CE-9AB3-AEA9A5CE5722}" sibTransId="{C23D6499-FBCC-42DD-B70D-3A5EF1FCA699}"/>
    <dgm:cxn modelId="{2E556321-C3F9-4E28-B027-CC9FACBD68AA}" type="presOf" srcId="{BE6D71DB-7390-4175-8F08-F864E282D781}" destId="{9C47064A-930E-4B4A-888A-6E660BCE6F29}" srcOrd="0" destOrd="0" presId="urn:microsoft.com/office/officeart/2008/layout/LinedList"/>
    <dgm:cxn modelId="{796FE625-29A4-4A4A-A0C1-976BB1FFCDE3}" type="presOf" srcId="{E4628DF8-E8C1-4CAA-AB18-FD3841977EC0}" destId="{EE6C70D4-048A-483F-A371-04886CD0AB1C}" srcOrd="0" destOrd="0" presId="urn:microsoft.com/office/officeart/2008/layout/LinedList"/>
    <dgm:cxn modelId="{40687E27-E475-4FDD-8F87-FBCF02DD90F6}" type="presOf" srcId="{3E637484-F88B-4439-A925-234B91B5E5EA}" destId="{D41FD6E9-3CA5-43BC-B703-4DA1FA46ED3A}" srcOrd="0" destOrd="0" presId="urn:microsoft.com/office/officeart/2008/layout/LinedList"/>
    <dgm:cxn modelId="{F73CA12F-B13D-4AB2-8C23-0826E32FD255}" srcId="{E4628DF8-E8C1-4CAA-AB18-FD3841977EC0}" destId="{B043D58B-69F9-4982-A058-E1FC4B6D55B1}" srcOrd="3" destOrd="0" parTransId="{100C8965-F8CB-4AF8-8E74-18402AADD906}" sibTransId="{6FF256DF-11A5-4419-8E96-887C5548FCE5}"/>
    <dgm:cxn modelId="{D52E363B-2E0F-4735-9F0E-6802E3240BDA}" type="presOf" srcId="{C5E1442E-DA67-4DA5-94BA-17549552971B}" destId="{636F3026-4176-4374-9345-6B965F8E3A12}" srcOrd="0" destOrd="0" presId="urn:microsoft.com/office/officeart/2008/layout/LinedList"/>
    <dgm:cxn modelId="{F463F161-B300-4BEB-B5B6-D6A249FF9166}" type="presOf" srcId="{B043D58B-69F9-4982-A058-E1FC4B6D55B1}" destId="{B1FD7B89-5841-4228-8B07-52DE40252307}" srcOrd="0" destOrd="0" presId="urn:microsoft.com/office/officeart/2008/layout/LinedList"/>
    <dgm:cxn modelId="{AA556F4F-7214-4FFF-8FBA-9721293752B6}" type="presOf" srcId="{C9611241-0DB9-4D14-9A95-B4038A620DE2}" destId="{E43CB406-C547-4E62-BE61-BF3682692B50}" srcOrd="0" destOrd="0" presId="urn:microsoft.com/office/officeart/2008/layout/LinedList"/>
    <dgm:cxn modelId="{C64B9E74-CBA1-4191-9372-36B7C0470C2F}" srcId="{E4628DF8-E8C1-4CAA-AB18-FD3841977EC0}" destId="{9A1F31FD-89DD-4E4D-950D-2DB3264BC208}" srcOrd="10" destOrd="0" parTransId="{C4B4DE79-02DF-41D6-A779-F05119461EB8}" sibTransId="{46C0EDB5-E96D-462D-A5B8-E441845C5F77}"/>
    <dgm:cxn modelId="{C9E49885-45C4-4738-AD1E-644F96862FF2}" type="presOf" srcId="{9A1F31FD-89DD-4E4D-950D-2DB3264BC208}" destId="{35F88AFC-DBBA-477F-862D-C6029747F04C}" srcOrd="0" destOrd="0" presId="urn:microsoft.com/office/officeart/2008/layout/LinedList"/>
    <dgm:cxn modelId="{CA91708D-AA40-419E-9674-60EA95498206}" type="presOf" srcId="{7381F42A-20D6-4787-8144-029EBF59374B}" destId="{934FFA3A-196C-461F-A604-4C55D63A90FB}" srcOrd="0" destOrd="0" presId="urn:microsoft.com/office/officeart/2008/layout/LinedList"/>
    <dgm:cxn modelId="{7B477F9D-6186-4943-A9E6-6FB281A87E7B}" type="presOf" srcId="{95BC2DA9-2F3B-45EC-87C2-9805BDBD2D4D}" destId="{57792C68-BC2F-4D31-8140-6770872DA5ED}" srcOrd="0" destOrd="0" presId="urn:microsoft.com/office/officeart/2008/layout/LinedList"/>
    <dgm:cxn modelId="{7C0386A8-5DFB-4B20-A145-FF3B1C0FD17F}" srcId="{E4628DF8-E8C1-4CAA-AB18-FD3841977EC0}" destId="{3E637484-F88B-4439-A925-234B91B5E5EA}" srcOrd="1" destOrd="0" parTransId="{70503933-A66E-432B-BC17-B3F2ED52FDB5}" sibTransId="{A4CD11EA-564C-4398-8CAA-BCDB4C519B4A}"/>
    <dgm:cxn modelId="{6E3BA4AF-CD4F-451E-9075-DBF084114FE2}" srcId="{E4628DF8-E8C1-4CAA-AB18-FD3841977EC0}" destId="{C5E1442E-DA67-4DA5-94BA-17549552971B}" srcOrd="5" destOrd="0" parTransId="{1A918FA1-E470-44D7-AC40-44D191233BDB}" sibTransId="{DE50D75E-25B0-459D-9BE6-EC7574F04461}"/>
    <dgm:cxn modelId="{FB92D6BB-A513-4A16-B409-D8FD633FF93E}" srcId="{E4628DF8-E8C1-4CAA-AB18-FD3841977EC0}" destId="{7381F42A-20D6-4787-8144-029EBF59374B}" srcOrd="2" destOrd="0" parTransId="{DC40C2ED-712B-4C0E-9930-F2C0BE744960}" sibTransId="{012ED3A8-8405-4FC2-9CB5-CBB01DF559C1}"/>
    <dgm:cxn modelId="{150D45CE-502E-4617-8A97-655F61AFDCFE}" type="presOf" srcId="{3EF52F81-438C-452E-8925-E14A826EDC12}" destId="{E68273D3-EB1E-4A38-8B96-2F9D5F1303D7}" srcOrd="0" destOrd="0" presId="urn:microsoft.com/office/officeart/2008/layout/LinedList"/>
    <dgm:cxn modelId="{2C3864D0-0AB5-482B-8D4A-41A75ADFCED2}" srcId="{E4628DF8-E8C1-4CAA-AB18-FD3841977EC0}" destId="{C9611241-0DB9-4D14-9A95-B4038A620DE2}" srcOrd="11" destOrd="0" parTransId="{CC50B903-89AB-450F-A64E-2A74CEAB45A4}" sibTransId="{1C605434-A27A-4AA8-ACE6-175BB090AC6B}"/>
    <dgm:cxn modelId="{E75E77DB-20C5-4B48-9978-E5ED62770828}" type="presOf" srcId="{91DC5E58-63BA-45CB-804A-A64AC2B6E2E6}" destId="{8F24A859-B5BF-4EF4-95FF-BCA94D0B2A40}" srcOrd="0" destOrd="0" presId="urn:microsoft.com/office/officeart/2008/layout/LinedList"/>
    <dgm:cxn modelId="{29494CDE-77C5-488A-B657-3FF65E2E8CC8}" srcId="{E4628DF8-E8C1-4CAA-AB18-FD3841977EC0}" destId="{95BC2DA9-2F3B-45EC-87C2-9805BDBD2D4D}" srcOrd="8" destOrd="0" parTransId="{9551A72F-8B84-4C69-85A9-BFB56BF9D8C0}" sibTransId="{CDAEEDAE-D021-48E9-8F80-949148E935DB}"/>
    <dgm:cxn modelId="{517CB7F1-6B61-4D5C-98D3-DC1A18275902}" srcId="{E4628DF8-E8C1-4CAA-AB18-FD3841977EC0}" destId="{BE6D71DB-7390-4175-8F08-F864E282D781}" srcOrd="4" destOrd="0" parTransId="{0DF8C993-0096-414A-95E3-310FB7FB5FA9}" sibTransId="{508E204D-8B16-4026-B032-62FADA9A30C9}"/>
    <dgm:cxn modelId="{2A5BCBF2-A29A-4238-8AAA-B7C6DB94B9F5}" srcId="{E4628DF8-E8C1-4CAA-AB18-FD3841977EC0}" destId="{3EF52F81-438C-452E-8925-E14A826EDC12}" srcOrd="7" destOrd="0" parTransId="{379F1533-FFDF-481E-9E36-F532B6C058F0}" sibTransId="{E159985E-CC20-4987-8FC3-2AE6DE0FD945}"/>
    <dgm:cxn modelId="{E340B1F9-B2FF-4DDA-A15D-B80847ADCA25}" type="presOf" srcId="{D750FA66-373D-475B-97CD-A47AE5FB9A6F}" destId="{885DBE28-EE20-4A8F-9578-21073FDF51EF}" srcOrd="0" destOrd="0" presId="urn:microsoft.com/office/officeart/2008/layout/LinedList"/>
    <dgm:cxn modelId="{EE08F0F0-D034-47E9-B757-350ED89D153E}" type="presParOf" srcId="{EE6C70D4-048A-483F-A371-04886CD0AB1C}" destId="{5A5BF832-792D-4A3A-9C2B-BE68DBA35896}" srcOrd="0" destOrd="0" presId="urn:microsoft.com/office/officeart/2008/layout/LinedList"/>
    <dgm:cxn modelId="{B1B8E916-A501-408C-8005-0667B14CC5FC}" type="presParOf" srcId="{EE6C70D4-048A-483F-A371-04886CD0AB1C}" destId="{2AC3471B-522A-484E-9DC7-DCE6918C36B4}" srcOrd="1" destOrd="0" presId="urn:microsoft.com/office/officeart/2008/layout/LinedList"/>
    <dgm:cxn modelId="{E1E1D58F-BDB8-484C-A1EE-4E19451C4032}" type="presParOf" srcId="{2AC3471B-522A-484E-9DC7-DCE6918C36B4}" destId="{8F24A859-B5BF-4EF4-95FF-BCA94D0B2A40}" srcOrd="0" destOrd="0" presId="urn:microsoft.com/office/officeart/2008/layout/LinedList"/>
    <dgm:cxn modelId="{D0F303D2-844F-4942-ADE4-36011195B150}" type="presParOf" srcId="{2AC3471B-522A-484E-9DC7-DCE6918C36B4}" destId="{27FE463B-FCA7-452C-807A-66F69E1B0DDD}" srcOrd="1" destOrd="0" presId="urn:microsoft.com/office/officeart/2008/layout/LinedList"/>
    <dgm:cxn modelId="{9AD3B373-7D48-4CF1-86E3-87498196581D}" type="presParOf" srcId="{EE6C70D4-048A-483F-A371-04886CD0AB1C}" destId="{1E982FA7-CC5C-44F5-B7B6-A46E2510AD63}" srcOrd="2" destOrd="0" presId="urn:microsoft.com/office/officeart/2008/layout/LinedList"/>
    <dgm:cxn modelId="{21927D88-8B93-44CA-A426-1B59DD754038}" type="presParOf" srcId="{EE6C70D4-048A-483F-A371-04886CD0AB1C}" destId="{BD1C9A49-D378-460A-8EB9-0687D9B57A83}" srcOrd="3" destOrd="0" presId="urn:microsoft.com/office/officeart/2008/layout/LinedList"/>
    <dgm:cxn modelId="{DF3388C0-753F-4980-B0D9-5EF97FC9950F}" type="presParOf" srcId="{BD1C9A49-D378-460A-8EB9-0687D9B57A83}" destId="{D41FD6E9-3CA5-43BC-B703-4DA1FA46ED3A}" srcOrd="0" destOrd="0" presId="urn:microsoft.com/office/officeart/2008/layout/LinedList"/>
    <dgm:cxn modelId="{0E2B1926-BF0C-4D64-BF94-7E1078BA1126}" type="presParOf" srcId="{BD1C9A49-D378-460A-8EB9-0687D9B57A83}" destId="{245FFE49-49EB-43E8-9039-95734D31150D}" srcOrd="1" destOrd="0" presId="urn:microsoft.com/office/officeart/2008/layout/LinedList"/>
    <dgm:cxn modelId="{46CA6CAB-C2E1-4EAC-8713-11BAE4761B5A}" type="presParOf" srcId="{EE6C70D4-048A-483F-A371-04886CD0AB1C}" destId="{B3C749C0-A06A-4AB2-B017-42612093BB69}" srcOrd="4" destOrd="0" presId="urn:microsoft.com/office/officeart/2008/layout/LinedList"/>
    <dgm:cxn modelId="{57BFF3B1-F564-4980-AE9A-5E59EAED8631}" type="presParOf" srcId="{EE6C70D4-048A-483F-A371-04886CD0AB1C}" destId="{1C1A1AF5-DE03-414E-B179-B0508396AF76}" srcOrd="5" destOrd="0" presId="urn:microsoft.com/office/officeart/2008/layout/LinedList"/>
    <dgm:cxn modelId="{46080BAE-4ECE-4273-825C-AB46122E9847}" type="presParOf" srcId="{1C1A1AF5-DE03-414E-B179-B0508396AF76}" destId="{934FFA3A-196C-461F-A604-4C55D63A90FB}" srcOrd="0" destOrd="0" presId="urn:microsoft.com/office/officeart/2008/layout/LinedList"/>
    <dgm:cxn modelId="{8459D74E-4151-4007-84A5-987D6B7694AA}" type="presParOf" srcId="{1C1A1AF5-DE03-414E-B179-B0508396AF76}" destId="{BC73C68F-5A75-4260-8B97-18C5CF799EF7}" srcOrd="1" destOrd="0" presId="urn:microsoft.com/office/officeart/2008/layout/LinedList"/>
    <dgm:cxn modelId="{AE9C399D-4E21-4441-826B-150585894C69}" type="presParOf" srcId="{EE6C70D4-048A-483F-A371-04886CD0AB1C}" destId="{4F7DF898-FDAD-427D-AD61-4B17D9D7BC78}" srcOrd="6" destOrd="0" presId="urn:microsoft.com/office/officeart/2008/layout/LinedList"/>
    <dgm:cxn modelId="{A2031BBF-6EB3-4B81-A326-663901135B66}" type="presParOf" srcId="{EE6C70D4-048A-483F-A371-04886CD0AB1C}" destId="{8019E107-5EC4-4135-9CF2-492C47FDB254}" srcOrd="7" destOrd="0" presId="urn:microsoft.com/office/officeart/2008/layout/LinedList"/>
    <dgm:cxn modelId="{09DA0A24-7233-4821-85C1-5D71AB421819}" type="presParOf" srcId="{8019E107-5EC4-4135-9CF2-492C47FDB254}" destId="{B1FD7B89-5841-4228-8B07-52DE40252307}" srcOrd="0" destOrd="0" presId="urn:microsoft.com/office/officeart/2008/layout/LinedList"/>
    <dgm:cxn modelId="{1C644E2E-5D8F-44D8-906D-704B6AD0A372}" type="presParOf" srcId="{8019E107-5EC4-4135-9CF2-492C47FDB254}" destId="{18FF72C1-3ED2-4914-939A-0054004344C4}" srcOrd="1" destOrd="0" presId="urn:microsoft.com/office/officeart/2008/layout/LinedList"/>
    <dgm:cxn modelId="{31B802E9-6E2D-4416-82EF-AC7CB2572272}" type="presParOf" srcId="{EE6C70D4-048A-483F-A371-04886CD0AB1C}" destId="{1834CEF9-1F7A-4CFF-9AD6-80BFD581ADDD}" srcOrd="8" destOrd="0" presId="urn:microsoft.com/office/officeart/2008/layout/LinedList"/>
    <dgm:cxn modelId="{1D0E3B5C-416E-4CDC-BDBE-61D40F106A85}" type="presParOf" srcId="{EE6C70D4-048A-483F-A371-04886CD0AB1C}" destId="{4D4F3C29-6018-4A13-B6FD-E3D7755AF1BD}" srcOrd="9" destOrd="0" presId="urn:microsoft.com/office/officeart/2008/layout/LinedList"/>
    <dgm:cxn modelId="{C3BB898C-2449-4CBD-9327-88BA4346EED5}" type="presParOf" srcId="{4D4F3C29-6018-4A13-B6FD-E3D7755AF1BD}" destId="{9C47064A-930E-4B4A-888A-6E660BCE6F29}" srcOrd="0" destOrd="0" presId="urn:microsoft.com/office/officeart/2008/layout/LinedList"/>
    <dgm:cxn modelId="{512570E4-5EEA-4CFC-A3E6-A7A827551F15}" type="presParOf" srcId="{4D4F3C29-6018-4A13-B6FD-E3D7755AF1BD}" destId="{DBA04DCA-74D5-4402-B26C-79F441803EC7}" srcOrd="1" destOrd="0" presId="urn:microsoft.com/office/officeart/2008/layout/LinedList"/>
    <dgm:cxn modelId="{C0E4E525-060B-488F-89F0-35F196FCC06E}" type="presParOf" srcId="{EE6C70D4-048A-483F-A371-04886CD0AB1C}" destId="{745C7BEC-972E-4253-93B8-B5605FD3931E}" srcOrd="10" destOrd="0" presId="urn:microsoft.com/office/officeart/2008/layout/LinedList"/>
    <dgm:cxn modelId="{4C9BBB06-EC18-4FC9-84B3-8EE378970181}" type="presParOf" srcId="{EE6C70D4-048A-483F-A371-04886CD0AB1C}" destId="{34045770-569B-4766-88A9-D8DB703B024A}" srcOrd="11" destOrd="0" presId="urn:microsoft.com/office/officeart/2008/layout/LinedList"/>
    <dgm:cxn modelId="{6A1C95D6-15C3-4043-A000-D7E08CC76B88}" type="presParOf" srcId="{34045770-569B-4766-88A9-D8DB703B024A}" destId="{636F3026-4176-4374-9345-6B965F8E3A12}" srcOrd="0" destOrd="0" presId="urn:microsoft.com/office/officeart/2008/layout/LinedList"/>
    <dgm:cxn modelId="{AEAAD245-7B4E-4F56-9D89-F5FED5F9EF50}" type="presParOf" srcId="{34045770-569B-4766-88A9-D8DB703B024A}" destId="{EBF845DD-18B6-466F-940E-CB270A186072}" srcOrd="1" destOrd="0" presId="urn:microsoft.com/office/officeart/2008/layout/LinedList"/>
    <dgm:cxn modelId="{08BCA171-F0C0-465A-9543-7FF6934B0617}" type="presParOf" srcId="{EE6C70D4-048A-483F-A371-04886CD0AB1C}" destId="{85838AF3-EF76-4AD9-908C-6A58CBB2444A}" srcOrd="12" destOrd="0" presId="urn:microsoft.com/office/officeart/2008/layout/LinedList"/>
    <dgm:cxn modelId="{5DEC5B1C-3A72-4A82-9840-594B6AE9321D}" type="presParOf" srcId="{EE6C70D4-048A-483F-A371-04886CD0AB1C}" destId="{80ACA1AE-B3FB-4009-9B18-4305752A74A1}" srcOrd="13" destOrd="0" presId="urn:microsoft.com/office/officeart/2008/layout/LinedList"/>
    <dgm:cxn modelId="{EBD9F732-1B18-4089-9A5A-00DA459828B3}" type="presParOf" srcId="{80ACA1AE-B3FB-4009-9B18-4305752A74A1}" destId="{DF354A2F-02C0-43C2-BDE3-C320770C6111}" srcOrd="0" destOrd="0" presId="urn:microsoft.com/office/officeart/2008/layout/LinedList"/>
    <dgm:cxn modelId="{51E47826-0DFE-4839-8028-5E3E898FCBAB}" type="presParOf" srcId="{80ACA1AE-B3FB-4009-9B18-4305752A74A1}" destId="{2F50297C-CB85-48A5-A893-87156382BC6D}" srcOrd="1" destOrd="0" presId="urn:microsoft.com/office/officeart/2008/layout/LinedList"/>
    <dgm:cxn modelId="{F0CAC767-C3EA-4F02-A8DC-56EDA5B2877F}" type="presParOf" srcId="{EE6C70D4-048A-483F-A371-04886CD0AB1C}" destId="{5EEB5B78-BE80-4346-A610-A2EE23C73DD9}" srcOrd="14" destOrd="0" presId="urn:microsoft.com/office/officeart/2008/layout/LinedList"/>
    <dgm:cxn modelId="{A74B33C2-F94E-4F4B-8A00-F9428ADC5A13}" type="presParOf" srcId="{EE6C70D4-048A-483F-A371-04886CD0AB1C}" destId="{077F3A47-261E-4C7D-8037-C866F6D5DD5A}" srcOrd="15" destOrd="0" presId="urn:microsoft.com/office/officeart/2008/layout/LinedList"/>
    <dgm:cxn modelId="{09F3EE9D-D509-407B-A7E8-EFB544B2AE07}" type="presParOf" srcId="{077F3A47-261E-4C7D-8037-C866F6D5DD5A}" destId="{E68273D3-EB1E-4A38-8B96-2F9D5F1303D7}" srcOrd="0" destOrd="0" presId="urn:microsoft.com/office/officeart/2008/layout/LinedList"/>
    <dgm:cxn modelId="{2A92BC52-FF48-4571-A54C-0C6784F546EE}" type="presParOf" srcId="{077F3A47-261E-4C7D-8037-C866F6D5DD5A}" destId="{827B9772-B159-486A-911C-CCBA7C6ED91C}" srcOrd="1" destOrd="0" presId="urn:microsoft.com/office/officeart/2008/layout/LinedList"/>
    <dgm:cxn modelId="{DDEC46EA-97FC-4F07-84A7-4270D82EA32C}" type="presParOf" srcId="{EE6C70D4-048A-483F-A371-04886CD0AB1C}" destId="{9EFF69EB-8982-48A5-8A4E-515F56545555}" srcOrd="16" destOrd="0" presId="urn:microsoft.com/office/officeart/2008/layout/LinedList"/>
    <dgm:cxn modelId="{880DAAED-138A-4DCE-A58B-649F181FFE21}" type="presParOf" srcId="{EE6C70D4-048A-483F-A371-04886CD0AB1C}" destId="{24A46778-6946-4F44-AB7C-C6A8CFDF0305}" srcOrd="17" destOrd="0" presId="urn:microsoft.com/office/officeart/2008/layout/LinedList"/>
    <dgm:cxn modelId="{5A6C74FD-482F-4271-838A-F618549E98BD}" type="presParOf" srcId="{24A46778-6946-4F44-AB7C-C6A8CFDF0305}" destId="{57792C68-BC2F-4D31-8140-6770872DA5ED}" srcOrd="0" destOrd="0" presId="urn:microsoft.com/office/officeart/2008/layout/LinedList"/>
    <dgm:cxn modelId="{2AC9D366-B5D5-4464-A9FB-3A2CB967454F}" type="presParOf" srcId="{24A46778-6946-4F44-AB7C-C6A8CFDF0305}" destId="{6B7FA24F-B4F3-4071-83A8-723BFB20E4FA}" srcOrd="1" destOrd="0" presId="urn:microsoft.com/office/officeart/2008/layout/LinedList"/>
    <dgm:cxn modelId="{FDE3C014-6FC6-4C72-B587-7687A2A18362}" type="presParOf" srcId="{EE6C70D4-048A-483F-A371-04886CD0AB1C}" destId="{3E372ED6-6120-4E0B-8595-8E5338D06833}" srcOrd="18" destOrd="0" presId="urn:microsoft.com/office/officeart/2008/layout/LinedList"/>
    <dgm:cxn modelId="{57C64CDC-9F8D-4FF9-9141-AC587E96FB3A}" type="presParOf" srcId="{EE6C70D4-048A-483F-A371-04886CD0AB1C}" destId="{6A9A42BE-FD7F-4B54-B975-9463D4FD84A1}" srcOrd="19" destOrd="0" presId="urn:microsoft.com/office/officeart/2008/layout/LinedList"/>
    <dgm:cxn modelId="{FEB9FDC8-857C-4D15-B464-107635C9F0D0}" type="presParOf" srcId="{6A9A42BE-FD7F-4B54-B975-9463D4FD84A1}" destId="{885DBE28-EE20-4A8F-9578-21073FDF51EF}" srcOrd="0" destOrd="0" presId="urn:microsoft.com/office/officeart/2008/layout/LinedList"/>
    <dgm:cxn modelId="{1432FC78-ED30-47C0-A01C-F1E70BC8DCF8}" type="presParOf" srcId="{6A9A42BE-FD7F-4B54-B975-9463D4FD84A1}" destId="{90B9FA47-909D-4697-9A7D-5E32C48E8E13}" srcOrd="1" destOrd="0" presId="urn:microsoft.com/office/officeart/2008/layout/LinedList"/>
    <dgm:cxn modelId="{B239F646-B84E-47DC-B40D-2AEE52DA07A4}" type="presParOf" srcId="{EE6C70D4-048A-483F-A371-04886CD0AB1C}" destId="{F44892C8-0F70-4D4F-B88A-03D912C162FA}" srcOrd="20" destOrd="0" presId="urn:microsoft.com/office/officeart/2008/layout/LinedList"/>
    <dgm:cxn modelId="{012A2C3C-11A8-480C-8C94-2D45DECD7171}" type="presParOf" srcId="{EE6C70D4-048A-483F-A371-04886CD0AB1C}" destId="{DC2DE5D2-49DD-45C6-B5C1-9658C773FDC6}" srcOrd="21" destOrd="0" presId="urn:microsoft.com/office/officeart/2008/layout/LinedList"/>
    <dgm:cxn modelId="{CAA9E5B0-5883-4F95-B343-48E383C5D5F2}" type="presParOf" srcId="{DC2DE5D2-49DD-45C6-B5C1-9658C773FDC6}" destId="{35F88AFC-DBBA-477F-862D-C6029747F04C}" srcOrd="0" destOrd="0" presId="urn:microsoft.com/office/officeart/2008/layout/LinedList"/>
    <dgm:cxn modelId="{AC15A5E6-DF8F-4ECD-A1E6-2CB6894ABBD7}" type="presParOf" srcId="{DC2DE5D2-49DD-45C6-B5C1-9658C773FDC6}" destId="{34F6F027-B429-4F5E-AA12-90040D0A73C5}" srcOrd="1" destOrd="0" presId="urn:microsoft.com/office/officeart/2008/layout/LinedList"/>
    <dgm:cxn modelId="{E8B76B0D-420A-40BE-B14F-1E1304A9B178}" type="presParOf" srcId="{EE6C70D4-048A-483F-A371-04886CD0AB1C}" destId="{FCECDB49-C8AC-42EA-84A3-5F1A8D8CFD3A}" srcOrd="22" destOrd="0" presId="urn:microsoft.com/office/officeart/2008/layout/LinedList"/>
    <dgm:cxn modelId="{3A52FC28-616B-437A-B5B4-450B6B91704D}" type="presParOf" srcId="{EE6C70D4-048A-483F-A371-04886CD0AB1C}" destId="{C11B649A-EEB2-4A38-90DA-06647DE7D7F3}" srcOrd="23" destOrd="0" presId="urn:microsoft.com/office/officeart/2008/layout/LinedList"/>
    <dgm:cxn modelId="{7ABEA83D-7AC4-4604-AF45-F0D82D7717F4}" type="presParOf" srcId="{C11B649A-EEB2-4A38-90DA-06647DE7D7F3}" destId="{E43CB406-C547-4E62-BE61-BF3682692B50}" srcOrd="0" destOrd="0" presId="urn:microsoft.com/office/officeart/2008/layout/LinedList"/>
    <dgm:cxn modelId="{3B8AE77B-1E70-4CA0-B8C9-8545C47EA156}" type="presParOf" srcId="{C11B649A-EEB2-4A38-90DA-06647DE7D7F3}" destId="{F1701832-30D0-4DD4-B350-EBE14C2269A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753D1D7-93B1-40B9-87E8-60CF18665AE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1B83811-1F08-4E13-BAEE-3D9EAEC72DC7}">
      <dgm:prSet/>
      <dgm:spPr/>
      <dgm:t>
        <a:bodyPr/>
        <a:lstStyle/>
        <a:p>
          <a:r>
            <a:rPr lang="en-US"/>
            <a:t>Drinking the punch should not be an option; too many young and older people have suffered irreversible brain damage because someone spiked an open container of energy with drugs or other harmful substances. </a:t>
          </a:r>
        </a:p>
      </dgm:t>
    </dgm:pt>
    <dgm:pt modelId="{7F22D9C5-CCC5-492F-B5CA-B5032196FF0F}" type="parTrans" cxnId="{C4F0B482-0B8F-4040-9459-85A9CAAB0364}">
      <dgm:prSet/>
      <dgm:spPr/>
      <dgm:t>
        <a:bodyPr/>
        <a:lstStyle/>
        <a:p>
          <a:endParaRPr lang="en-US"/>
        </a:p>
      </dgm:t>
    </dgm:pt>
    <dgm:pt modelId="{85707953-5D2C-437C-854A-278E2FF71473}" type="sibTrans" cxnId="{C4F0B482-0B8F-4040-9459-85A9CAAB0364}">
      <dgm:prSet/>
      <dgm:spPr/>
      <dgm:t>
        <a:bodyPr/>
        <a:lstStyle/>
        <a:p>
          <a:endParaRPr lang="en-US"/>
        </a:p>
      </dgm:t>
    </dgm:pt>
    <dgm:pt modelId="{89116565-C189-4414-B06E-860E877DB967}">
      <dgm:prSet/>
      <dgm:spPr/>
      <dgm:t>
        <a:bodyPr/>
        <a:lstStyle/>
        <a:p>
          <a:r>
            <a:rPr lang="en-US" dirty="0"/>
            <a:t>A refusal to drink the punch is the best option.  It is essential to be cautious. Everyone is not your friend. Some people are out to harm others. </a:t>
          </a:r>
        </a:p>
      </dgm:t>
    </dgm:pt>
    <dgm:pt modelId="{BC5EFA1E-252D-4950-86F5-DF3CC219B303}" type="parTrans" cxnId="{BE118602-E6BD-4DC8-BADF-D750C65C83D4}">
      <dgm:prSet/>
      <dgm:spPr/>
      <dgm:t>
        <a:bodyPr/>
        <a:lstStyle/>
        <a:p>
          <a:endParaRPr lang="en-US"/>
        </a:p>
      </dgm:t>
    </dgm:pt>
    <dgm:pt modelId="{CA4A0113-BFC5-4C1A-9856-96CBB4209EEC}" type="sibTrans" cxnId="{BE118602-E6BD-4DC8-BADF-D750C65C83D4}">
      <dgm:prSet/>
      <dgm:spPr/>
      <dgm:t>
        <a:bodyPr/>
        <a:lstStyle/>
        <a:p>
          <a:endParaRPr lang="en-US"/>
        </a:p>
      </dgm:t>
    </dgm:pt>
    <dgm:pt modelId="{AA8B1EE4-3357-4FB8-98EA-B947661FCC8A}">
      <dgm:prSet/>
      <dgm:spPr/>
      <dgm:t>
        <a:bodyPr/>
        <a:lstStyle/>
        <a:p>
          <a:r>
            <a:rPr lang="en-US" dirty="0"/>
            <a:t>A talented young lady graduated from high school and accepted a scholarship to a leading school for the performing arts. The young lady traveled to New York to pursue her lifelong dream of becoming a professional singer and dancer. When she returned to her hometown, she was erratic and unfocused. It was a mystery to everyone who knew her. It was reported that when she was partying with her peers and friends, someone slipped something into her drink. </a:t>
          </a:r>
        </a:p>
      </dgm:t>
    </dgm:pt>
    <dgm:pt modelId="{640268DD-26FD-44B7-88A8-53A2136F6418}" type="parTrans" cxnId="{630CDBA2-F48A-4D8C-BCCF-B87965CB33CC}">
      <dgm:prSet/>
      <dgm:spPr/>
      <dgm:t>
        <a:bodyPr/>
        <a:lstStyle/>
        <a:p>
          <a:endParaRPr lang="en-US"/>
        </a:p>
      </dgm:t>
    </dgm:pt>
    <dgm:pt modelId="{A984E9D2-B495-4C31-A6BE-9B6C0AA8FCE2}" type="sibTrans" cxnId="{630CDBA2-F48A-4D8C-BCCF-B87965CB33CC}">
      <dgm:prSet/>
      <dgm:spPr/>
      <dgm:t>
        <a:bodyPr/>
        <a:lstStyle/>
        <a:p>
          <a:endParaRPr lang="en-US"/>
        </a:p>
      </dgm:t>
    </dgm:pt>
    <dgm:pt modelId="{00A52890-B4EA-4AD4-B5E6-38021C66AF6B}">
      <dgm:prSet/>
      <dgm:spPr/>
      <dgm:t>
        <a:bodyPr/>
        <a:lstStyle/>
        <a:p>
          <a:r>
            <a:rPr lang="en-US" dirty="0"/>
            <a:t>When the young lady’s parents passed away, she became a resident in a nursing home at a very young age. It is essential to be focused and cautious at all times. </a:t>
          </a:r>
        </a:p>
      </dgm:t>
    </dgm:pt>
    <dgm:pt modelId="{E78B7204-0B9E-4776-BBEF-7767F6D470B2}" type="parTrans" cxnId="{02F35C18-BDFA-45DA-936C-4EC7A72D96FE}">
      <dgm:prSet/>
      <dgm:spPr/>
      <dgm:t>
        <a:bodyPr/>
        <a:lstStyle/>
        <a:p>
          <a:endParaRPr lang="en-US"/>
        </a:p>
      </dgm:t>
    </dgm:pt>
    <dgm:pt modelId="{DFA272F6-D0CC-4805-834C-E0C606D91922}" type="sibTrans" cxnId="{02F35C18-BDFA-45DA-936C-4EC7A72D96FE}">
      <dgm:prSet/>
      <dgm:spPr/>
      <dgm:t>
        <a:bodyPr/>
        <a:lstStyle/>
        <a:p>
          <a:endParaRPr lang="en-US"/>
        </a:p>
      </dgm:t>
    </dgm:pt>
    <dgm:pt modelId="{C3BECE46-16C4-4C84-9685-2FD1C071AD5C}" type="pres">
      <dgm:prSet presAssocID="{9753D1D7-93B1-40B9-87E8-60CF18665AE7}" presName="linear" presStyleCnt="0">
        <dgm:presLayoutVars>
          <dgm:animLvl val="lvl"/>
          <dgm:resizeHandles val="exact"/>
        </dgm:presLayoutVars>
      </dgm:prSet>
      <dgm:spPr/>
    </dgm:pt>
    <dgm:pt modelId="{66B7B85E-0BBE-47B5-B5C2-7EDF8287BC13}" type="pres">
      <dgm:prSet presAssocID="{D1B83811-1F08-4E13-BAEE-3D9EAEC72DC7}" presName="parentText" presStyleLbl="node1" presStyleIdx="0" presStyleCnt="4">
        <dgm:presLayoutVars>
          <dgm:chMax val="0"/>
          <dgm:bulletEnabled val="1"/>
        </dgm:presLayoutVars>
      </dgm:prSet>
      <dgm:spPr/>
    </dgm:pt>
    <dgm:pt modelId="{B7A8938E-AA21-4E56-B262-E41D07CC90D2}" type="pres">
      <dgm:prSet presAssocID="{85707953-5D2C-437C-854A-278E2FF71473}" presName="spacer" presStyleCnt="0"/>
      <dgm:spPr/>
    </dgm:pt>
    <dgm:pt modelId="{1E136679-2DC5-45B4-9AE4-6BCCA78A633D}" type="pres">
      <dgm:prSet presAssocID="{89116565-C189-4414-B06E-860E877DB967}" presName="parentText" presStyleLbl="node1" presStyleIdx="1" presStyleCnt="4">
        <dgm:presLayoutVars>
          <dgm:chMax val="0"/>
          <dgm:bulletEnabled val="1"/>
        </dgm:presLayoutVars>
      </dgm:prSet>
      <dgm:spPr/>
    </dgm:pt>
    <dgm:pt modelId="{B684E15C-2053-4133-8533-6A64FAE8699E}" type="pres">
      <dgm:prSet presAssocID="{CA4A0113-BFC5-4C1A-9856-96CBB4209EEC}" presName="spacer" presStyleCnt="0"/>
      <dgm:spPr/>
    </dgm:pt>
    <dgm:pt modelId="{46947392-673F-41DC-9C74-841933A6B07F}" type="pres">
      <dgm:prSet presAssocID="{AA8B1EE4-3357-4FB8-98EA-B947661FCC8A}" presName="parentText" presStyleLbl="node1" presStyleIdx="2" presStyleCnt="4">
        <dgm:presLayoutVars>
          <dgm:chMax val="0"/>
          <dgm:bulletEnabled val="1"/>
        </dgm:presLayoutVars>
      </dgm:prSet>
      <dgm:spPr/>
    </dgm:pt>
    <dgm:pt modelId="{709DBF5A-799D-49EE-BCE1-815EC13B2CB5}" type="pres">
      <dgm:prSet presAssocID="{A984E9D2-B495-4C31-A6BE-9B6C0AA8FCE2}" presName="spacer" presStyleCnt="0"/>
      <dgm:spPr/>
    </dgm:pt>
    <dgm:pt modelId="{DEE0F955-C2DF-4631-BC61-4422C292D148}" type="pres">
      <dgm:prSet presAssocID="{00A52890-B4EA-4AD4-B5E6-38021C66AF6B}" presName="parentText" presStyleLbl="node1" presStyleIdx="3" presStyleCnt="4">
        <dgm:presLayoutVars>
          <dgm:chMax val="0"/>
          <dgm:bulletEnabled val="1"/>
        </dgm:presLayoutVars>
      </dgm:prSet>
      <dgm:spPr/>
    </dgm:pt>
  </dgm:ptLst>
  <dgm:cxnLst>
    <dgm:cxn modelId="{BE118602-E6BD-4DC8-BADF-D750C65C83D4}" srcId="{9753D1D7-93B1-40B9-87E8-60CF18665AE7}" destId="{89116565-C189-4414-B06E-860E877DB967}" srcOrd="1" destOrd="0" parTransId="{BC5EFA1E-252D-4950-86F5-DF3CC219B303}" sibTransId="{CA4A0113-BFC5-4C1A-9856-96CBB4209EEC}"/>
    <dgm:cxn modelId="{D302BA0E-141D-45C5-B078-B7718842738F}" type="presOf" srcId="{AA8B1EE4-3357-4FB8-98EA-B947661FCC8A}" destId="{46947392-673F-41DC-9C74-841933A6B07F}" srcOrd="0" destOrd="0" presId="urn:microsoft.com/office/officeart/2005/8/layout/vList2"/>
    <dgm:cxn modelId="{02F35C18-BDFA-45DA-936C-4EC7A72D96FE}" srcId="{9753D1D7-93B1-40B9-87E8-60CF18665AE7}" destId="{00A52890-B4EA-4AD4-B5E6-38021C66AF6B}" srcOrd="3" destOrd="0" parTransId="{E78B7204-0B9E-4776-BBEF-7767F6D470B2}" sibTransId="{DFA272F6-D0CC-4805-834C-E0C606D91922}"/>
    <dgm:cxn modelId="{D13F461B-D25F-4F8B-8933-9AC0A851B3C4}" type="presOf" srcId="{9753D1D7-93B1-40B9-87E8-60CF18665AE7}" destId="{C3BECE46-16C4-4C84-9685-2FD1C071AD5C}" srcOrd="0" destOrd="0" presId="urn:microsoft.com/office/officeart/2005/8/layout/vList2"/>
    <dgm:cxn modelId="{C4F0B482-0B8F-4040-9459-85A9CAAB0364}" srcId="{9753D1D7-93B1-40B9-87E8-60CF18665AE7}" destId="{D1B83811-1F08-4E13-BAEE-3D9EAEC72DC7}" srcOrd="0" destOrd="0" parTransId="{7F22D9C5-CCC5-492F-B5CA-B5032196FF0F}" sibTransId="{85707953-5D2C-437C-854A-278E2FF71473}"/>
    <dgm:cxn modelId="{D1E82583-C900-4621-878F-D12C1EAA8324}" type="presOf" srcId="{89116565-C189-4414-B06E-860E877DB967}" destId="{1E136679-2DC5-45B4-9AE4-6BCCA78A633D}" srcOrd="0" destOrd="0" presId="urn:microsoft.com/office/officeart/2005/8/layout/vList2"/>
    <dgm:cxn modelId="{630CDBA2-F48A-4D8C-BCCF-B87965CB33CC}" srcId="{9753D1D7-93B1-40B9-87E8-60CF18665AE7}" destId="{AA8B1EE4-3357-4FB8-98EA-B947661FCC8A}" srcOrd="2" destOrd="0" parTransId="{640268DD-26FD-44B7-88A8-53A2136F6418}" sibTransId="{A984E9D2-B495-4C31-A6BE-9B6C0AA8FCE2}"/>
    <dgm:cxn modelId="{C1B31CC2-A439-4CC6-8CA0-CA06EC537C18}" type="presOf" srcId="{00A52890-B4EA-4AD4-B5E6-38021C66AF6B}" destId="{DEE0F955-C2DF-4631-BC61-4422C292D148}" srcOrd="0" destOrd="0" presId="urn:microsoft.com/office/officeart/2005/8/layout/vList2"/>
    <dgm:cxn modelId="{505CBFEF-625A-480E-A2B9-6DEE1E1C39DF}" type="presOf" srcId="{D1B83811-1F08-4E13-BAEE-3D9EAEC72DC7}" destId="{66B7B85E-0BBE-47B5-B5C2-7EDF8287BC13}" srcOrd="0" destOrd="0" presId="urn:microsoft.com/office/officeart/2005/8/layout/vList2"/>
    <dgm:cxn modelId="{AC286BF4-41C2-4CD0-8C40-A2EBD711031D}" type="presParOf" srcId="{C3BECE46-16C4-4C84-9685-2FD1C071AD5C}" destId="{66B7B85E-0BBE-47B5-B5C2-7EDF8287BC13}" srcOrd="0" destOrd="0" presId="urn:microsoft.com/office/officeart/2005/8/layout/vList2"/>
    <dgm:cxn modelId="{EA84EDCE-A1F4-48DB-A7A3-727EE04DCA25}" type="presParOf" srcId="{C3BECE46-16C4-4C84-9685-2FD1C071AD5C}" destId="{B7A8938E-AA21-4E56-B262-E41D07CC90D2}" srcOrd="1" destOrd="0" presId="urn:microsoft.com/office/officeart/2005/8/layout/vList2"/>
    <dgm:cxn modelId="{73812702-77B6-4F56-B5D8-2A08EA9B85B7}" type="presParOf" srcId="{C3BECE46-16C4-4C84-9685-2FD1C071AD5C}" destId="{1E136679-2DC5-45B4-9AE4-6BCCA78A633D}" srcOrd="2" destOrd="0" presId="urn:microsoft.com/office/officeart/2005/8/layout/vList2"/>
    <dgm:cxn modelId="{7C6900EC-4B68-49E8-BE82-A1E73B446FFA}" type="presParOf" srcId="{C3BECE46-16C4-4C84-9685-2FD1C071AD5C}" destId="{B684E15C-2053-4133-8533-6A64FAE8699E}" srcOrd="3" destOrd="0" presId="urn:microsoft.com/office/officeart/2005/8/layout/vList2"/>
    <dgm:cxn modelId="{05E02CA3-C767-459C-BA61-7EE08C6BA4BA}" type="presParOf" srcId="{C3BECE46-16C4-4C84-9685-2FD1C071AD5C}" destId="{46947392-673F-41DC-9C74-841933A6B07F}" srcOrd="4" destOrd="0" presId="urn:microsoft.com/office/officeart/2005/8/layout/vList2"/>
    <dgm:cxn modelId="{58090F64-BEFF-4B51-8996-7D33B6E80B0B}" type="presParOf" srcId="{C3BECE46-16C4-4C84-9685-2FD1C071AD5C}" destId="{709DBF5A-799D-49EE-BCE1-815EC13B2CB5}" srcOrd="5" destOrd="0" presId="urn:microsoft.com/office/officeart/2005/8/layout/vList2"/>
    <dgm:cxn modelId="{DB28E1B2-0EEE-461B-AA07-4F43252CFA19}" type="presParOf" srcId="{C3BECE46-16C4-4C84-9685-2FD1C071AD5C}" destId="{DEE0F955-C2DF-4631-BC61-4422C292D14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640752-881A-4A5D-A135-B9C533C4378E}"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75F4106-1231-4672-8BD1-087849A2BAC7}">
      <dgm:prSet/>
      <dgm:spPr/>
      <dgm:t>
        <a:bodyPr/>
        <a:lstStyle/>
        <a:p>
          <a:r>
            <a:rPr lang="en-US"/>
            <a:t>You are lonely and have very few friends, and it is excruciating to have few friends or close associates; what is your best response?</a:t>
          </a:r>
        </a:p>
      </dgm:t>
    </dgm:pt>
    <dgm:pt modelId="{D72967E6-0F14-42C9-B238-2E71975C35F8}" type="parTrans" cxnId="{ABD64147-EA6B-4329-BCFD-D563FF1877D1}">
      <dgm:prSet/>
      <dgm:spPr/>
      <dgm:t>
        <a:bodyPr/>
        <a:lstStyle/>
        <a:p>
          <a:endParaRPr lang="en-US"/>
        </a:p>
      </dgm:t>
    </dgm:pt>
    <dgm:pt modelId="{2CC12A48-8AC8-47FD-810A-C0D4B8B8188B}" type="sibTrans" cxnId="{ABD64147-EA6B-4329-BCFD-D563FF1877D1}">
      <dgm:prSet/>
      <dgm:spPr/>
      <dgm:t>
        <a:bodyPr/>
        <a:lstStyle/>
        <a:p>
          <a:endParaRPr lang="en-US"/>
        </a:p>
      </dgm:t>
    </dgm:pt>
    <dgm:pt modelId="{607CF2F5-CA0F-4287-A883-52E969928B91}">
      <dgm:prSet/>
      <dgm:spPr/>
      <dgm:t>
        <a:bodyPr/>
        <a:lstStyle/>
        <a:p>
          <a:r>
            <a:rPr lang="en-US" dirty="0">
              <a:solidFill>
                <a:srgbClr val="FF0000"/>
              </a:solidFill>
            </a:rPr>
            <a:t>Turn to drugs and alcohol to relieve your pain and frustration.</a:t>
          </a:r>
        </a:p>
      </dgm:t>
    </dgm:pt>
    <dgm:pt modelId="{8ACC428C-E72E-483E-A91A-648F9317402F}" type="parTrans" cxnId="{5C34C8FC-E7AD-4140-8E3B-8D53A2508A02}">
      <dgm:prSet/>
      <dgm:spPr/>
      <dgm:t>
        <a:bodyPr/>
        <a:lstStyle/>
        <a:p>
          <a:endParaRPr lang="en-US"/>
        </a:p>
      </dgm:t>
    </dgm:pt>
    <dgm:pt modelId="{6BF28ECC-5D69-44B5-A376-BE60AB1CBD45}" type="sibTrans" cxnId="{5C34C8FC-E7AD-4140-8E3B-8D53A2508A02}">
      <dgm:prSet/>
      <dgm:spPr/>
      <dgm:t>
        <a:bodyPr/>
        <a:lstStyle/>
        <a:p>
          <a:endParaRPr lang="en-US"/>
        </a:p>
      </dgm:t>
    </dgm:pt>
    <dgm:pt modelId="{A6FDD567-84FC-4EB2-857C-F55DC6D8F3D7}" type="pres">
      <dgm:prSet presAssocID="{88640752-881A-4A5D-A135-B9C533C4378E}" presName="vert0" presStyleCnt="0">
        <dgm:presLayoutVars>
          <dgm:dir/>
          <dgm:animOne val="branch"/>
          <dgm:animLvl val="lvl"/>
        </dgm:presLayoutVars>
      </dgm:prSet>
      <dgm:spPr/>
    </dgm:pt>
    <dgm:pt modelId="{4D9784F0-CFD8-43D1-B57B-1117F4A62334}" type="pres">
      <dgm:prSet presAssocID="{275F4106-1231-4672-8BD1-087849A2BAC7}" presName="thickLine" presStyleLbl="alignNode1" presStyleIdx="0" presStyleCnt="2"/>
      <dgm:spPr/>
    </dgm:pt>
    <dgm:pt modelId="{BD4830FB-0553-4676-9A7E-F9CEA3E97234}" type="pres">
      <dgm:prSet presAssocID="{275F4106-1231-4672-8BD1-087849A2BAC7}" presName="horz1" presStyleCnt="0"/>
      <dgm:spPr/>
    </dgm:pt>
    <dgm:pt modelId="{6073D2C8-4B88-49CD-A716-D1C5184BEBD2}" type="pres">
      <dgm:prSet presAssocID="{275F4106-1231-4672-8BD1-087849A2BAC7}" presName="tx1" presStyleLbl="revTx" presStyleIdx="0" presStyleCnt="2"/>
      <dgm:spPr/>
    </dgm:pt>
    <dgm:pt modelId="{BA03EEE4-8581-4CA7-9F73-F04995E71126}" type="pres">
      <dgm:prSet presAssocID="{275F4106-1231-4672-8BD1-087849A2BAC7}" presName="vert1" presStyleCnt="0"/>
      <dgm:spPr/>
    </dgm:pt>
    <dgm:pt modelId="{C26834CD-41AB-423C-8E9D-5D2EEC2AAD25}" type="pres">
      <dgm:prSet presAssocID="{607CF2F5-CA0F-4287-A883-52E969928B91}" presName="thickLine" presStyleLbl="alignNode1" presStyleIdx="1" presStyleCnt="2"/>
      <dgm:spPr/>
    </dgm:pt>
    <dgm:pt modelId="{7B8AF542-085A-4DAB-974C-1FB9019B0965}" type="pres">
      <dgm:prSet presAssocID="{607CF2F5-CA0F-4287-A883-52E969928B91}" presName="horz1" presStyleCnt="0"/>
      <dgm:spPr/>
    </dgm:pt>
    <dgm:pt modelId="{0B4B128F-1B58-4622-81E7-F5F8B406ABDF}" type="pres">
      <dgm:prSet presAssocID="{607CF2F5-CA0F-4287-A883-52E969928B91}" presName="tx1" presStyleLbl="revTx" presStyleIdx="1" presStyleCnt="2"/>
      <dgm:spPr/>
    </dgm:pt>
    <dgm:pt modelId="{3B7FC524-D172-4C39-B316-1BE784CBF388}" type="pres">
      <dgm:prSet presAssocID="{607CF2F5-CA0F-4287-A883-52E969928B91}" presName="vert1" presStyleCnt="0"/>
      <dgm:spPr/>
    </dgm:pt>
  </dgm:ptLst>
  <dgm:cxnLst>
    <dgm:cxn modelId="{E53B3B26-665C-445A-9C27-FEC60E3D9C22}" type="presOf" srcId="{275F4106-1231-4672-8BD1-087849A2BAC7}" destId="{6073D2C8-4B88-49CD-A716-D1C5184BEBD2}" srcOrd="0" destOrd="0" presId="urn:microsoft.com/office/officeart/2008/layout/LinedList"/>
    <dgm:cxn modelId="{38D42F2A-EB54-4680-848B-FB82E4B6F7A9}" type="presOf" srcId="{88640752-881A-4A5D-A135-B9C533C4378E}" destId="{A6FDD567-84FC-4EB2-857C-F55DC6D8F3D7}" srcOrd="0" destOrd="0" presId="urn:microsoft.com/office/officeart/2008/layout/LinedList"/>
    <dgm:cxn modelId="{ABD64147-EA6B-4329-BCFD-D563FF1877D1}" srcId="{88640752-881A-4A5D-A135-B9C533C4378E}" destId="{275F4106-1231-4672-8BD1-087849A2BAC7}" srcOrd="0" destOrd="0" parTransId="{D72967E6-0F14-42C9-B238-2E71975C35F8}" sibTransId="{2CC12A48-8AC8-47FD-810A-C0D4B8B8188B}"/>
    <dgm:cxn modelId="{0E21E985-8EBE-4CE3-AC37-0424DCEE3D65}" type="presOf" srcId="{607CF2F5-CA0F-4287-A883-52E969928B91}" destId="{0B4B128F-1B58-4622-81E7-F5F8B406ABDF}" srcOrd="0" destOrd="0" presId="urn:microsoft.com/office/officeart/2008/layout/LinedList"/>
    <dgm:cxn modelId="{5C34C8FC-E7AD-4140-8E3B-8D53A2508A02}" srcId="{88640752-881A-4A5D-A135-B9C533C4378E}" destId="{607CF2F5-CA0F-4287-A883-52E969928B91}" srcOrd="1" destOrd="0" parTransId="{8ACC428C-E72E-483E-A91A-648F9317402F}" sibTransId="{6BF28ECC-5D69-44B5-A376-BE60AB1CBD45}"/>
    <dgm:cxn modelId="{1D642105-D8DC-46D9-9167-7AA515C6CF84}" type="presParOf" srcId="{A6FDD567-84FC-4EB2-857C-F55DC6D8F3D7}" destId="{4D9784F0-CFD8-43D1-B57B-1117F4A62334}" srcOrd="0" destOrd="0" presId="urn:microsoft.com/office/officeart/2008/layout/LinedList"/>
    <dgm:cxn modelId="{15C51A2C-AAD1-4746-B16B-6E99FB6ADF79}" type="presParOf" srcId="{A6FDD567-84FC-4EB2-857C-F55DC6D8F3D7}" destId="{BD4830FB-0553-4676-9A7E-F9CEA3E97234}" srcOrd="1" destOrd="0" presId="urn:microsoft.com/office/officeart/2008/layout/LinedList"/>
    <dgm:cxn modelId="{019E0CDD-284A-4DB5-B69D-78B0D0391896}" type="presParOf" srcId="{BD4830FB-0553-4676-9A7E-F9CEA3E97234}" destId="{6073D2C8-4B88-49CD-A716-D1C5184BEBD2}" srcOrd="0" destOrd="0" presId="urn:microsoft.com/office/officeart/2008/layout/LinedList"/>
    <dgm:cxn modelId="{A6E80BB0-014A-4A88-A4A9-9FF1478F6427}" type="presParOf" srcId="{BD4830FB-0553-4676-9A7E-F9CEA3E97234}" destId="{BA03EEE4-8581-4CA7-9F73-F04995E71126}" srcOrd="1" destOrd="0" presId="urn:microsoft.com/office/officeart/2008/layout/LinedList"/>
    <dgm:cxn modelId="{0C7F82A1-0BBB-4BC0-B330-AEEC4784AD33}" type="presParOf" srcId="{A6FDD567-84FC-4EB2-857C-F55DC6D8F3D7}" destId="{C26834CD-41AB-423C-8E9D-5D2EEC2AAD25}" srcOrd="2" destOrd="0" presId="urn:microsoft.com/office/officeart/2008/layout/LinedList"/>
    <dgm:cxn modelId="{A4C19E75-F82A-473A-8DEE-86A6F419BF0C}" type="presParOf" srcId="{A6FDD567-84FC-4EB2-857C-F55DC6D8F3D7}" destId="{7B8AF542-085A-4DAB-974C-1FB9019B0965}" srcOrd="3" destOrd="0" presId="urn:microsoft.com/office/officeart/2008/layout/LinedList"/>
    <dgm:cxn modelId="{FFF392EC-4C41-4DA4-918A-67C697101DF2}" type="presParOf" srcId="{7B8AF542-085A-4DAB-974C-1FB9019B0965}" destId="{0B4B128F-1B58-4622-81E7-F5F8B406ABDF}" srcOrd="0" destOrd="0" presId="urn:microsoft.com/office/officeart/2008/layout/LinedList"/>
    <dgm:cxn modelId="{6660BFB8-40BB-4222-A3D5-69F91D6FD87B}" type="presParOf" srcId="{7B8AF542-085A-4DAB-974C-1FB9019B0965}" destId="{3B7FC524-D172-4C39-B316-1BE784CBF38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CFA819A-AB48-47AD-AFAC-FC09619EEE8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90B4F50-6FBA-4D64-8ACB-62EDF2776A84}">
      <dgm:prSet/>
      <dgm:spPr/>
      <dgm:t>
        <a:bodyPr/>
        <a:lstStyle/>
        <a:p>
          <a:r>
            <a:rPr lang="en-US"/>
            <a:t>You have never tried illegal drugs. Your peers tell you that a small number of drugs will not hurt you; what should be your response?</a:t>
          </a:r>
        </a:p>
      </dgm:t>
    </dgm:pt>
    <dgm:pt modelId="{34DB030F-06A3-4BD7-9ED8-557C11162337}" type="parTrans" cxnId="{D148745E-981C-4DEE-A398-058A4E671F6A}">
      <dgm:prSet/>
      <dgm:spPr/>
      <dgm:t>
        <a:bodyPr/>
        <a:lstStyle/>
        <a:p>
          <a:endParaRPr lang="en-US"/>
        </a:p>
      </dgm:t>
    </dgm:pt>
    <dgm:pt modelId="{5A0FC01C-4017-4D4D-9DEF-F52265EDB21B}" type="sibTrans" cxnId="{D148745E-981C-4DEE-A398-058A4E671F6A}">
      <dgm:prSet/>
      <dgm:spPr/>
      <dgm:t>
        <a:bodyPr/>
        <a:lstStyle/>
        <a:p>
          <a:endParaRPr lang="en-US"/>
        </a:p>
      </dgm:t>
    </dgm:pt>
    <dgm:pt modelId="{AF0BCEE0-5E72-4531-BB0C-CCE455A3C25E}">
      <dgm:prSet/>
      <dgm:spPr/>
      <dgm:t>
        <a:bodyPr/>
        <a:lstStyle/>
        <a:p>
          <a:r>
            <a:rPr lang="en-US" dirty="0">
              <a:solidFill>
                <a:srgbClr val="FF0000"/>
              </a:solidFill>
            </a:rPr>
            <a:t>Accept the advice of friends and try a small number of drugs.</a:t>
          </a:r>
        </a:p>
      </dgm:t>
    </dgm:pt>
    <dgm:pt modelId="{6049B474-3450-411F-95A7-668CEE864BC1}" type="parTrans" cxnId="{B7C462F0-66BC-4AE2-9587-A369590C8A1F}">
      <dgm:prSet/>
      <dgm:spPr/>
      <dgm:t>
        <a:bodyPr/>
        <a:lstStyle/>
        <a:p>
          <a:endParaRPr lang="en-US"/>
        </a:p>
      </dgm:t>
    </dgm:pt>
    <dgm:pt modelId="{3D1E6DD3-E2A0-4345-B7B5-26DBB365999F}" type="sibTrans" cxnId="{B7C462F0-66BC-4AE2-9587-A369590C8A1F}">
      <dgm:prSet/>
      <dgm:spPr/>
      <dgm:t>
        <a:bodyPr/>
        <a:lstStyle/>
        <a:p>
          <a:endParaRPr lang="en-US"/>
        </a:p>
      </dgm:t>
    </dgm:pt>
    <dgm:pt modelId="{351FFE9D-4D61-41DD-BD49-FFCDAB85C924}" type="pres">
      <dgm:prSet presAssocID="{1CFA819A-AB48-47AD-AFAC-FC09619EEE82}" presName="vert0" presStyleCnt="0">
        <dgm:presLayoutVars>
          <dgm:dir/>
          <dgm:animOne val="branch"/>
          <dgm:animLvl val="lvl"/>
        </dgm:presLayoutVars>
      </dgm:prSet>
      <dgm:spPr/>
    </dgm:pt>
    <dgm:pt modelId="{E40F1377-FAFF-410A-92DD-AD3DFC75BF07}" type="pres">
      <dgm:prSet presAssocID="{D90B4F50-6FBA-4D64-8ACB-62EDF2776A84}" presName="thickLine" presStyleLbl="alignNode1" presStyleIdx="0" presStyleCnt="2"/>
      <dgm:spPr/>
    </dgm:pt>
    <dgm:pt modelId="{C4B832BC-52ED-4A4C-9A17-7307F64A6CAF}" type="pres">
      <dgm:prSet presAssocID="{D90B4F50-6FBA-4D64-8ACB-62EDF2776A84}" presName="horz1" presStyleCnt="0"/>
      <dgm:spPr/>
    </dgm:pt>
    <dgm:pt modelId="{EE23EDEC-AE3D-4363-94F4-AF477FA5F8AE}" type="pres">
      <dgm:prSet presAssocID="{D90B4F50-6FBA-4D64-8ACB-62EDF2776A84}" presName="tx1" presStyleLbl="revTx" presStyleIdx="0" presStyleCnt="2"/>
      <dgm:spPr/>
    </dgm:pt>
    <dgm:pt modelId="{EFAA0970-83BC-4EBD-A698-CB97D4D38442}" type="pres">
      <dgm:prSet presAssocID="{D90B4F50-6FBA-4D64-8ACB-62EDF2776A84}" presName="vert1" presStyleCnt="0"/>
      <dgm:spPr/>
    </dgm:pt>
    <dgm:pt modelId="{C83B35FA-7262-445E-9E97-B2F335D711B1}" type="pres">
      <dgm:prSet presAssocID="{AF0BCEE0-5E72-4531-BB0C-CCE455A3C25E}" presName="thickLine" presStyleLbl="alignNode1" presStyleIdx="1" presStyleCnt="2"/>
      <dgm:spPr/>
    </dgm:pt>
    <dgm:pt modelId="{11488F12-3FC3-4AE6-B624-FACE15C8615D}" type="pres">
      <dgm:prSet presAssocID="{AF0BCEE0-5E72-4531-BB0C-CCE455A3C25E}" presName="horz1" presStyleCnt="0"/>
      <dgm:spPr/>
    </dgm:pt>
    <dgm:pt modelId="{3990F039-4802-4022-8291-23CDEC9D50AB}" type="pres">
      <dgm:prSet presAssocID="{AF0BCEE0-5E72-4531-BB0C-CCE455A3C25E}" presName="tx1" presStyleLbl="revTx" presStyleIdx="1" presStyleCnt="2"/>
      <dgm:spPr/>
    </dgm:pt>
    <dgm:pt modelId="{4F89EAEC-D94B-47F8-ACEF-880193764588}" type="pres">
      <dgm:prSet presAssocID="{AF0BCEE0-5E72-4531-BB0C-CCE455A3C25E}" presName="vert1" presStyleCnt="0"/>
      <dgm:spPr/>
    </dgm:pt>
  </dgm:ptLst>
  <dgm:cxnLst>
    <dgm:cxn modelId="{71B0D929-E69A-4BFA-93B4-92AEDB94673F}" type="presOf" srcId="{D90B4F50-6FBA-4D64-8ACB-62EDF2776A84}" destId="{EE23EDEC-AE3D-4363-94F4-AF477FA5F8AE}" srcOrd="0" destOrd="0" presId="urn:microsoft.com/office/officeart/2008/layout/LinedList"/>
    <dgm:cxn modelId="{D148745E-981C-4DEE-A398-058A4E671F6A}" srcId="{1CFA819A-AB48-47AD-AFAC-FC09619EEE82}" destId="{D90B4F50-6FBA-4D64-8ACB-62EDF2776A84}" srcOrd="0" destOrd="0" parTransId="{34DB030F-06A3-4BD7-9ED8-557C11162337}" sibTransId="{5A0FC01C-4017-4D4D-9DEF-F52265EDB21B}"/>
    <dgm:cxn modelId="{20942770-17B8-475D-A528-0F2D7B25C888}" type="presOf" srcId="{AF0BCEE0-5E72-4531-BB0C-CCE455A3C25E}" destId="{3990F039-4802-4022-8291-23CDEC9D50AB}" srcOrd="0" destOrd="0" presId="urn:microsoft.com/office/officeart/2008/layout/LinedList"/>
    <dgm:cxn modelId="{43782D9A-D921-46E7-B1DA-30FBBBE29A91}" type="presOf" srcId="{1CFA819A-AB48-47AD-AFAC-FC09619EEE82}" destId="{351FFE9D-4D61-41DD-BD49-FFCDAB85C924}" srcOrd="0" destOrd="0" presId="urn:microsoft.com/office/officeart/2008/layout/LinedList"/>
    <dgm:cxn modelId="{B7C462F0-66BC-4AE2-9587-A369590C8A1F}" srcId="{1CFA819A-AB48-47AD-AFAC-FC09619EEE82}" destId="{AF0BCEE0-5E72-4531-BB0C-CCE455A3C25E}" srcOrd="1" destOrd="0" parTransId="{6049B474-3450-411F-95A7-668CEE864BC1}" sibTransId="{3D1E6DD3-E2A0-4345-B7B5-26DBB365999F}"/>
    <dgm:cxn modelId="{67D30A53-3125-499B-8A32-A7A99ACEE3D2}" type="presParOf" srcId="{351FFE9D-4D61-41DD-BD49-FFCDAB85C924}" destId="{E40F1377-FAFF-410A-92DD-AD3DFC75BF07}" srcOrd="0" destOrd="0" presId="urn:microsoft.com/office/officeart/2008/layout/LinedList"/>
    <dgm:cxn modelId="{E1A38EF4-6F96-4378-B462-130C02607738}" type="presParOf" srcId="{351FFE9D-4D61-41DD-BD49-FFCDAB85C924}" destId="{C4B832BC-52ED-4A4C-9A17-7307F64A6CAF}" srcOrd="1" destOrd="0" presId="urn:microsoft.com/office/officeart/2008/layout/LinedList"/>
    <dgm:cxn modelId="{A0E7221A-1EBB-4478-8B41-7AA77C68ECC6}" type="presParOf" srcId="{C4B832BC-52ED-4A4C-9A17-7307F64A6CAF}" destId="{EE23EDEC-AE3D-4363-94F4-AF477FA5F8AE}" srcOrd="0" destOrd="0" presId="urn:microsoft.com/office/officeart/2008/layout/LinedList"/>
    <dgm:cxn modelId="{1DC3C55D-011F-4B19-AF05-800B6E4988BB}" type="presParOf" srcId="{C4B832BC-52ED-4A4C-9A17-7307F64A6CAF}" destId="{EFAA0970-83BC-4EBD-A698-CB97D4D38442}" srcOrd="1" destOrd="0" presId="urn:microsoft.com/office/officeart/2008/layout/LinedList"/>
    <dgm:cxn modelId="{28560C52-B9A0-42B7-9FCF-94CFD0390E29}" type="presParOf" srcId="{351FFE9D-4D61-41DD-BD49-FFCDAB85C924}" destId="{C83B35FA-7262-445E-9E97-B2F335D711B1}" srcOrd="2" destOrd="0" presId="urn:microsoft.com/office/officeart/2008/layout/LinedList"/>
    <dgm:cxn modelId="{4891D12F-DCBA-4899-8373-EDDC2FFDD63F}" type="presParOf" srcId="{351FFE9D-4D61-41DD-BD49-FFCDAB85C924}" destId="{11488F12-3FC3-4AE6-B624-FACE15C8615D}" srcOrd="3" destOrd="0" presId="urn:microsoft.com/office/officeart/2008/layout/LinedList"/>
    <dgm:cxn modelId="{6DFE717E-B90E-4720-9584-B1731B135B0C}" type="presParOf" srcId="{11488F12-3FC3-4AE6-B624-FACE15C8615D}" destId="{3990F039-4802-4022-8291-23CDEC9D50AB}" srcOrd="0" destOrd="0" presId="urn:microsoft.com/office/officeart/2008/layout/LinedList"/>
    <dgm:cxn modelId="{7AB21610-7675-43F6-8D1E-E0229DB03D42}" type="presParOf" srcId="{11488F12-3FC3-4AE6-B624-FACE15C8615D}" destId="{4F89EAEC-D94B-47F8-ACEF-88019376458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452FDC3-35FD-4E58-A0CF-5916C341D42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0932207-1E97-4B8E-BADF-8424BF44E4E9}">
      <dgm:prSet/>
      <dgm:spPr/>
      <dgm:t>
        <a:bodyPr/>
        <a:lstStyle/>
        <a:p>
          <a:pPr>
            <a:lnSpc>
              <a:spcPct val="100000"/>
            </a:lnSpc>
          </a:pPr>
          <a:r>
            <a:rPr lang="en-US" dirty="0"/>
            <a:t>Your friend says something negative about a teacher or someone else</a:t>
          </a:r>
        </a:p>
      </dgm:t>
    </dgm:pt>
    <dgm:pt modelId="{BD5DB88C-0F58-4246-9584-0EC03623CF86}" type="parTrans" cxnId="{5D9DE565-1B9C-48AC-87B1-A9C6CDF89069}">
      <dgm:prSet/>
      <dgm:spPr/>
      <dgm:t>
        <a:bodyPr/>
        <a:lstStyle/>
        <a:p>
          <a:endParaRPr lang="en-US"/>
        </a:p>
      </dgm:t>
    </dgm:pt>
    <dgm:pt modelId="{88AEA423-E9D6-4AAB-BD71-181D83C9DCEE}" type="sibTrans" cxnId="{5D9DE565-1B9C-48AC-87B1-A9C6CDF89069}">
      <dgm:prSet/>
      <dgm:spPr/>
      <dgm:t>
        <a:bodyPr/>
        <a:lstStyle/>
        <a:p>
          <a:pPr>
            <a:lnSpc>
              <a:spcPct val="100000"/>
            </a:lnSpc>
          </a:pPr>
          <a:endParaRPr lang="en-US"/>
        </a:p>
      </dgm:t>
    </dgm:pt>
    <dgm:pt modelId="{4521D271-220D-43E4-9F20-045489F0ECA3}">
      <dgm:prSet/>
      <dgm:spPr/>
      <dgm:t>
        <a:bodyPr/>
        <a:lstStyle/>
        <a:p>
          <a:pPr>
            <a:lnSpc>
              <a:spcPct val="100000"/>
            </a:lnSpc>
          </a:pPr>
          <a:r>
            <a:rPr lang="en-US"/>
            <a:t>Fully accept the news as the  truth</a:t>
          </a:r>
        </a:p>
      </dgm:t>
    </dgm:pt>
    <dgm:pt modelId="{12C40A91-7EEB-4EE7-8037-D50C5EC822A0}" type="parTrans" cxnId="{2D99B46E-EB7E-48BE-83E4-24ED6CAE7478}">
      <dgm:prSet/>
      <dgm:spPr/>
      <dgm:t>
        <a:bodyPr/>
        <a:lstStyle/>
        <a:p>
          <a:endParaRPr lang="en-US"/>
        </a:p>
      </dgm:t>
    </dgm:pt>
    <dgm:pt modelId="{2A9F1208-2972-4A9A-A8ED-E15FC5596298}" type="sibTrans" cxnId="{2D99B46E-EB7E-48BE-83E4-24ED6CAE7478}">
      <dgm:prSet/>
      <dgm:spPr/>
      <dgm:t>
        <a:bodyPr/>
        <a:lstStyle/>
        <a:p>
          <a:endParaRPr lang="en-US"/>
        </a:p>
      </dgm:t>
    </dgm:pt>
    <dgm:pt modelId="{C7390739-F0AA-4940-80C0-4C16381D91E4}" type="pres">
      <dgm:prSet presAssocID="{0452FDC3-35FD-4E58-A0CF-5916C341D427}" presName="hierChild1" presStyleCnt="0">
        <dgm:presLayoutVars>
          <dgm:chPref val="1"/>
          <dgm:dir/>
          <dgm:animOne val="branch"/>
          <dgm:animLvl val="lvl"/>
          <dgm:resizeHandles/>
        </dgm:presLayoutVars>
      </dgm:prSet>
      <dgm:spPr/>
    </dgm:pt>
    <dgm:pt modelId="{94F9B21C-CF81-4C88-BC9D-73E20E259883}" type="pres">
      <dgm:prSet presAssocID="{E0932207-1E97-4B8E-BADF-8424BF44E4E9}" presName="hierRoot1" presStyleCnt="0"/>
      <dgm:spPr/>
    </dgm:pt>
    <dgm:pt modelId="{6FF31F00-436E-4239-AF61-14F7BA81C1A7}" type="pres">
      <dgm:prSet presAssocID="{E0932207-1E97-4B8E-BADF-8424BF44E4E9}" presName="composite" presStyleCnt="0"/>
      <dgm:spPr/>
    </dgm:pt>
    <dgm:pt modelId="{28587C92-1371-4728-8D8F-214620792AA9}" type="pres">
      <dgm:prSet presAssocID="{E0932207-1E97-4B8E-BADF-8424BF44E4E9}" presName="background" presStyleLbl="node0" presStyleIdx="0" presStyleCnt="2"/>
      <dgm:spPr/>
    </dgm:pt>
    <dgm:pt modelId="{1BAE8B71-EE78-4B98-9F5F-8FE47D95599C}" type="pres">
      <dgm:prSet presAssocID="{E0932207-1E97-4B8E-BADF-8424BF44E4E9}" presName="text" presStyleLbl="fgAcc0" presStyleIdx="0" presStyleCnt="2">
        <dgm:presLayoutVars>
          <dgm:chPref val="3"/>
        </dgm:presLayoutVars>
      </dgm:prSet>
      <dgm:spPr/>
    </dgm:pt>
    <dgm:pt modelId="{F6A38F8E-3C3D-4516-91CB-DDC4729D9241}" type="pres">
      <dgm:prSet presAssocID="{E0932207-1E97-4B8E-BADF-8424BF44E4E9}" presName="hierChild2" presStyleCnt="0"/>
      <dgm:spPr/>
    </dgm:pt>
    <dgm:pt modelId="{32516BCD-2DFF-4876-9B34-AE479F798B58}" type="pres">
      <dgm:prSet presAssocID="{4521D271-220D-43E4-9F20-045489F0ECA3}" presName="hierRoot1" presStyleCnt="0"/>
      <dgm:spPr/>
    </dgm:pt>
    <dgm:pt modelId="{6C4E1266-9682-4DD4-83D9-D93514D2B7EA}" type="pres">
      <dgm:prSet presAssocID="{4521D271-220D-43E4-9F20-045489F0ECA3}" presName="composite" presStyleCnt="0"/>
      <dgm:spPr/>
    </dgm:pt>
    <dgm:pt modelId="{2CEFCC44-C45A-4FEE-97BF-5FFCB11E2B7D}" type="pres">
      <dgm:prSet presAssocID="{4521D271-220D-43E4-9F20-045489F0ECA3}" presName="background" presStyleLbl="node0" presStyleIdx="1" presStyleCnt="2"/>
      <dgm:spPr/>
    </dgm:pt>
    <dgm:pt modelId="{5C83939B-D39A-4F18-9564-864C99A9D4FE}" type="pres">
      <dgm:prSet presAssocID="{4521D271-220D-43E4-9F20-045489F0ECA3}" presName="text" presStyleLbl="fgAcc0" presStyleIdx="1" presStyleCnt="2">
        <dgm:presLayoutVars>
          <dgm:chPref val="3"/>
        </dgm:presLayoutVars>
      </dgm:prSet>
      <dgm:spPr/>
    </dgm:pt>
    <dgm:pt modelId="{E9822254-8FED-4887-9A70-AC65B9749309}" type="pres">
      <dgm:prSet presAssocID="{4521D271-220D-43E4-9F20-045489F0ECA3}" presName="hierChild2" presStyleCnt="0"/>
      <dgm:spPr/>
    </dgm:pt>
  </dgm:ptLst>
  <dgm:cxnLst>
    <dgm:cxn modelId="{5D9DE565-1B9C-48AC-87B1-A9C6CDF89069}" srcId="{0452FDC3-35FD-4E58-A0CF-5916C341D427}" destId="{E0932207-1E97-4B8E-BADF-8424BF44E4E9}" srcOrd="0" destOrd="0" parTransId="{BD5DB88C-0F58-4246-9584-0EC03623CF86}" sibTransId="{88AEA423-E9D6-4AAB-BD71-181D83C9DCEE}"/>
    <dgm:cxn modelId="{2D99B46E-EB7E-48BE-83E4-24ED6CAE7478}" srcId="{0452FDC3-35FD-4E58-A0CF-5916C341D427}" destId="{4521D271-220D-43E4-9F20-045489F0ECA3}" srcOrd="1" destOrd="0" parTransId="{12C40A91-7EEB-4EE7-8037-D50C5EC822A0}" sibTransId="{2A9F1208-2972-4A9A-A8ED-E15FC5596298}"/>
    <dgm:cxn modelId="{AE1A2651-B5DB-433D-9CC6-20CAD4FFF970}" type="presOf" srcId="{4521D271-220D-43E4-9F20-045489F0ECA3}" destId="{5C83939B-D39A-4F18-9564-864C99A9D4FE}" srcOrd="0" destOrd="0" presId="urn:microsoft.com/office/officeart/2005/8/layout/hierarchy1"/>
    <dgm:cxn modelId="{3D6443E6-B010-4E22-B340-D2076B113122}" type="presOf" srcId="{E0932207-1E97-4B8E-BADF-8424BF44E4E9}" destId="{1BAE8B71-EE78-4B98-9F5F-8FE47D95599C}" srcOrd="0" destOrd="0" presId="urn:microsoft.com/office/officeart/2005/8/layout/hierarchy1"/>
    <dgm:cxn modelId="{6FA5A8FD-9B9D-4A47-B014-67CBD5836C34}" type="presOf" srcId="{0452FDC3-35FD-4E58-A0CF-5916C341D427}" destId="{C7390739-F0AA-4940-80C0-4C16381D91E4}" srcOrd="0" destOrd="0" presId="urn:microsoft.com/office/officeart/2005/8/layout/hierarchy1"/>
    <dgm:cxn modelId="{4AB66C38-CF36-46C8-8CFB-FA0124389312}" type="presParOf" srcId="{C7390739-F0AA-4940-80C0-4C16381D91E4}" destId="{94F9B21C-CF81-4C88-BC9D-73E20E259883}" srcOrd="0" destOrd="0" presId="urn:microsoft.com/office/officeart/2005/8/layout/hierarchy1"/>
    <dgm:cxn modelId="{539E684A-BBDE-4486-9F0F-5C87EF5CCF88}" type="presParOf" srcId="{94F9B21C-CF81-4C88-BC9D-73E20E259883}" destId="{6FF31F00-436E-4239-AF61-14F7BA81C1A7}" srcOrd="0" destOrd="0" presId="urn:microsoft.com/office/officeart/2005/8/layout/hierarchy1"/>
    <dgm:cxn modelId="{AAE98D0D-AEA5-4A9F-97D0-FD106C6E173C}" type="presParOf" srcId="{6FF31F00-436E-4239-AF61-14F7BA81C1A7}" destId="{28587C92-1371-4728-8D8F-214620792AA9}" srcOrd="0" destOrd="0" presId="urn:microsoft.com/office/officeart/2005/8/layout/hierarchy1"/>
    <dgm:cxn modelId="{E95815C8-916F-4B7F-9190-6DE76B34D476}" type="presParOf" srcId="{6FF31F00-436E-4239-AF61-14F7BA81C1A7}" destId="{1BAE8B71-EE78-4B98-9F5F-8FE47D95599C}" srcOrd="1" destOrd="0" presId="urn:microsoft.com/office/officeart/2005/8/layout/hierarchy1"/>
    <dgm:cxn modelId="{05110649-4542-492B-BF6D-6FDFC8811CD6}" type="presParOf" srcId="{94F9B21C-CF81-4C88-BC9D-73E20E259883}" destId="{F6A38F8E-3C3D-4516-91CB-DDC4729D9241}" srcOrd="1" destOrd="0" presId="urn:microsoft.com/office/officeart/2005/8/layout/hierarchy1"/>
    <dgm:cxn modelId="{06524729-1A82-44A9-891A-F47DBDC2B9FB}" type="presParOf" srcId="{C7390739-F0AA-4940-80C0-4C16381D91E4}" destId="{32516BCD-2DFF-4876-9B34-AE479F798B58}" srcOrd="1" destOrd="0" presId="urn:microsoft.com/office/officeart/2005/8/layout/hierarchy1"/>
    <dgm:cxn modelId="{6C8F2FE5-AEE7-4EE9-9BF1-65C8F98EA609}" type="presParOf" srcId="{32516BCD-2DFF-4876-9B34-AE479F798B58}" destId="{6C4E1266-9682-4DD4-83D9-D93514D2B7EA}" srcOrd="0" destOrd="0" presId="urn:microsoft.com/office/officeart/2005/8/layout/hierarchy1"/>
    <dgm:cxn modelId="{4A426CDA-28F1-43EC-B17D-472DA8382F64}" type="presParOf" srcId="{6C4E1266-9682-4DD4-83D9-D93514D2B7EA}" destId="{2CEFCC44-C45A-4FEE-97BF-5FFCB11E2B7D}" srcOrd="0" destOrd="0" presId="urn:microsoft.com/office/officeart/2005/8/layout/hierarchy1"/>
    <dgm:cxn modelId="{1801DC49-7A86-4AA7-AFF3-AE2F8ED4036F}" type="presParOf" srcId="{6C4E1266-9682-4DD4-83D9-D93514D2B7EA}" destId="{5C83939B-D39A-4F18-9564-864C99A9D4FE}" srcOrd="1" destOrd="0" presId="urn:microsoft.com/office/officeart/2005/8/layout/hierarchy1"/>
    <dgm:cxn modelId="{5447B3C2-72F1-41DD-980A-E9941E3C2B49}" type="presParOf" srcId="{32516BCD-2DFF-4876-9B34-AE479F798B58}" destId="{E9822254-8FED-4887-9A70-AC65B974930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3B567F-030B-44CF-B4BF-B7641AF28793}"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500568D6-9191-4880-ADC2-C744046D5AA0}">
      <dgm:prSet/>
      <dgm:spPr/>
      <dgm:t>
        <a:bodyPr/>
        <a:lstStyle/>
        <a:p>
          <a:r>
            <a:rPr lang="en-US" dirty="0">
              <a:hlinkClick xmlns:r="http://schemas.openxmlformats.org/officeDocument/2006/relationships" r:id="rId1" action="ppaction://hlinksldjump"/>
            </a:rPr>
            <a:t>A.</a:t>
          </a:r>
          <a:r>
            <a:rPr lang="en-US" dirty="0"/>
            <a:t> Drink the remainder of the water when you return to the table.</a:t>
          </a:r>
        </a:p>
      </dgm:t>
    </dgm:pt>
    <dgm:pt modelId="{A5047012-97DE-447F-98B3-EBBF101CDA6C}" type="parTrans" cxnId="{DBC4F02B-4F9E-45C4-8538-2BD7259FA105}">
      <dgm:prSet/>
      <dgm:spPr/>
      <dgm:t>
        <a:bodyPr/>
        <a:lstStyle/>
        <a:p>
          <a:endParaRPr lang="en-US"/>
        </a:p>
      </dgm:t>
    </dgm:pt>
    <dgm:pt modelId="{EEB5AEB1-3D2B-4864-86B0-7DFF5D62C87B}" type="sibTrans" cxnId="{DBC4F02B-4F9E-45C4-8538-2BD7259FA105}">
      <dgm:prSet phldrT="1" phldr="0"/>
      <dgm:spPr/>
      <dgm:t>
        <a:bodyPr/>
        <a:lstStyle/>
        <a:p>
          <a:r>
            <a:rPr lang="en-US"/>
            <a:t>1</a:t>
          </a:r>
          <a:endParaRPr lang="en-US" dirty="0"/>
        </a:p>
      </dgm:t>
    </dgm:pt>
    <dgm:pt modelId="{FDCE6A34-BD67-4F66-9B76-8F5D374302D0}">
      <dgm:prSet/>
      <dgm:spPr/>
      <dgm:t>
        <a:bodyPr/>
        <a:lstStyle/>
        <a:p>
          <a:r>
            <a:rPr lang="en-US" dirty="0">
              <a:hlinkClick xmlns:r="http://schemas.openxmlformats.org/officeDocument/2006/relationships" r:id="rId2" action="ppaction://hlinksldjump"/>
            </a:rPr>
            <a:t>B. </a:t>
          </a:r>
          <a:r>
            <a:rPr lang="en-US" dirty="0"/>
            <a:t>Ask for a cup of water.</a:t>
          </a:r>
        </a:p>
      </dgm:t>
    </dgm:pt>
    <dgm:pt modelId="{924F8105-402A-47F7-ADEC-58C21A7EBF00}" type="parTrans" cxnId="{A606A5F4-598A-40EC-93DD-143B12FD6721}">
      <dgm:prSet/>
      <dgm:spPr/>
      <dgm:t>
        <a:bodyPr/>
        <a:lstStyle/>
        <a:p>
          <a:endParaRPr lang="en-US"/>
        </a:p>
      </dgm:t>
    </dgm:pt>
    <dgm:pt modelId="{78FD6759-506B-4135-B6C4-C3E149736EBB}" type="sibTrans" cxnId="{A606A5F4-598A-40EC-93DD-143B12FD6721}">
      <dgm:prSet phldrT="2" phldr="0"/>
      <dgm:spPr/>
      <dgm:t>
        <a:bodyPr/>
        <a:lstStyle/>
        <a:p>
          <a:r>
            <a:rPr lang="en-US"/>
            <a:t>2</a:t>
          </a:r>
          <a:endParaRPr lang="en-US" dirty="0"/>
        </a:p>
      </dgm:t>
    </dgm:pt>
    <dgm:pt modelId="{1E93E5B3-A21C-420E-AA3A-0D36CC55578F}">
      <dgm:prSet/>
      <dgm:spPr/>
      <dgm:t>
        <a:bodyPr/>
        <a:lstStyle/>
        <a:p>
          <a:r>
            <a:rPr lang="en-US" dirty="0">
              <a:hlinkClick xmlns:r="http://schemas.openxmlformats.org/officeDocument/2006/relationships" r:id="rId3" action="ppaction://hlinksldjump"/>
            </a:rPr>
            <a:t>C. </a:t>
          </a:r>
          <a:r>
            <a:rPr lang="en-US" dirty="0"/>
            <a:t>Ask for a different bottle of water.</a:t>
          </a:r>
        </a:p>
      </dgm:t>
    </dgm:pt>
    <dgm:pt modelId="{21E6609F-3E0E-49C4-AD13-7470B76FFE6D}" type="parTrans" cxnId="{1280C641-DFC7-42A8-9EC4-31754DD8C1D6}">
      <dgm:prSet/>
      <dgm:spPr/>
      <dgm:t>
        <a:bodyPr/>
        <a:lstStyle/>
        <a:p>
          <a:endParaRPr lang="en-US"/>
        </a:p>
      </dgm:t>
    </dgm:pt>
    <dgm:pt modelId="{45916ACF-AEDB-48DE-92D7-54FB07F33C88}" type="sibTrans" cxnId="{1280C641-DFC7-42A8-9EC4-31754DD8C1D6}">
      <dgm:prSet phldrT="3" phldr="0"/>
      <dgm:spPr/>
      <dgm:t>
        <a:bodyPr/>
        <a:lstStyle/>
        <a:p>
          <a:r>
            <a:rPr lang="en-US"/>
            <a:t>3</a:t>
          </a:r>
          <a:endParaRPr lang="en-US" dirty="0"/>
        </a:p>
      </dgm:t>
    </dgm:pt>
    <dgm:pt modelId="{5EED72D8-A4CD-4F27-982E-E85B2FA216B3}" type="pres">
      <dgm:prSet presAssocID="{DD3B567F-030B-44CF-B4BF-B7641AF28793}" presName="Name0" presStyleCnt="0">
        <dgm:presLayoutVars>
          <dgm:animLvl val="lvl"/>
          <dgm:resizeHandles val="exact"/>
        </dgm:presLayoutVars>
      </dgm:prSet>
      <dgm:spPr/>
    </dgm:pt>
    <dgm:pt modelId="{B746BD57-83CB-4296-90B5-F7284473ECEB}" type="pres">
      <dgm:prSet presAssocID="{500568D6-9191-4880-ADC2-C744046D5AA0}" presName="compositeNode" presStyleCnt="0">
        <dgm:presLayoutVars>
          <dgm:bulletEnabled val="1"/>
        </dgm:presLayoutVars>
      </dgm:prSet>
      <dgm:spPr/>
    </dgm:pt>
    <dgm:pt modelId="{5DD87E18-B6C8-472E-B3FD-79F6B10C10E1}" type="pres">
      <dgm:prSet presAssocID="{500568D6-9191-4880-ADC2-C744046D5AA0}" presName="bgRect" presStyleLbl="bgAccFollowNode1" presStyleIdx="0" presStyleCnt="3"/>
      <dgm:spPr/>
    </dgm:pt>
    <dgm:pt modelId="{A1DBA562-2FE8-453F-A801-EB8E6E4CBEA4}" type="pres">
      <dgm:prSet presAssocID="{EEB5AEB1-3D2B-4864-86B0-7DFF5D62C87B}" presName="sibTransNodeCircle" presStyleLbl="alignNode1" presStyleIdx="0" presStyleCnt="6">
        <dgm:presLayoutVars>
          <dgm:chMax val="0"/>
          <dgm:bulletEnabled/>
        </dgm:presLayoutVars>
      </dgm:prSet>
      <dgm:spPr/>
    </dgm:pt>
    <dgm:pt modelId="{B0028FE2-640A-4786-B430-3DAE83C2678F}" type="pres">
      <dgm:prSet presAssocID="{500568D6-9191-4880-ADC2-C744046D5AA0}" presName="bottomLine" presStyleLbl="alignNode1" presStyleIdx="1" presStyleCnt="6">
        <dgm:presLayoutVars/>
      </dgm:prSet>
      <dgm:spPr/>
    </dgm:pt>
    <dgm:pt modelId="{0FA956A0-9802-467C-98E2-DA12C98D5016}" type="pres">
      <dgm:prSet presAssocID="{500568D6-9191-4880-ADC2-C744046D5AA0}" presName="nodeText" presStyleLbl="bgAccFollowNode1" presStyleIdx="0" presStyleCnt="3">
        <dgm:presLayoutVars>
          <dgm:bulletEnabled val="1"/>
        </dgm:presLayoutVars>
      </dgm:prSet>
      <dgm:spPr/>
    </dgm:pt>
    <dgm:pt modelId="{C64BD15A-ACEB-493E-82F6-8839F3E85FB4}" type="pres">
      <dgm:prSet presAssocID="{EEB5AEB1-3D2B-4864-86B0-7DFF5D62C87B}" presName="sibTrans" presStyleCnt="0"/>
      <dgm:spPr/>
    </dgm:pt>
    <dgm:pt modelId="{0D80D918-037B-44A2-965E-9C0398840BE6}" type="pres">
      <dgm:prSet presAssocID="{FDCE6A34-BD67-4F66-9B76-8F5D374302D0}" presName="compositeNode" presStyleCnt="0">
        <dgm:presLayoutVars>
          <dgm:bulletEnabled val="1"/>
        </dgm:presLayoutVars>
      </dgm:prSet>
      <dgm:spPr/>
    </dgm:pt>
    <dgm:pt modelId="{BA4EC064-269D-4D2E-9433-C3C998DB5058}" type="pres">
      <dgm:prSet presAssocID="{FDCE6A34-BD67-4F66-9B76-8F5D374302D0}" presName="bgRect" presStyleLbl="bgAccFollowNode1" presStyleIdx="1" presStyleCnt="3"/>
      <dgm:spPr/>
    </dgm:pt>
    <dgm:pt modelId="{4A64958B-59A4-431A-B872-E9996E651159}" type="pres">
      <dgm:prSet presAssocID="{78FD6759-506B-4135-B6C4-C3E149736EBB}" presName="sibTransNodeCircle" presStyleLbl="alignNode1" presStyleIdx="2" presStyleCnt="6">
        <dgm:presLayoutVars>
          <dgm:chMax val="0"/>
          <dgm:bulletEnabled/>
        </dgm:presLayoutVars>
      </dgm:prSet>
      <dgm:spPr/>
    </dgm:pt>
    <dgm:pt modelId="{515B7FE1-9518-4EEA-9774-C003342EEAD2}" type="pres">
      <dgm:prSet presAssocID="{FDCE6A34-BD67-4F66-9B76-8F5D374302D0}" presName="bottomLine" presStyleLbl="alignNode1" presStyleIdx="3" presStyleCnt="6">
        <dgm:presLayoutVars/>
      </dgm:prSet>
      <dgm:spPr/>
    </dgm:pt>
    <dgm:pt modelId="{BF038CAC-3B62-4FB0-B034-F788B1660792}" type="pres">
      <dgm:prSet presAssocID="{FDCE6A34-BD67-4F66-9B76-8F5D374302D0}" presName="nodeText" presStyleLbl="bgAccFollowNode1" presStyleIdx="1" presStyleCnt="3">
        <dgm:presLayoutVars>
          <dgm:bulletEnabled val="1"/>
        </dgm:presLayoutVars>
      </dgm:prSet>
      <dgm:spPr/>
    </dgm:pt>
    <dgm:pt modelId="{084F3BF5-FE5F-42DF-8EF0-8A8F9D2B95E8}" type="pres">
      <dgm:prSet presAssocID="{78FD6759-506B-4135-B6C4-C3E149736EBB}" presName="sibTrans" presStyleCnt="0"/>
      <dgm:spPr/>
    </dgm:pt>
    <dgm:pt modelId="{8766A75D-4927-46F9-B1F0-4547129BDFAE}" type="pres">
      <dgm:prSet presAssocID="{1E93E5B3-A21C-420E-AA3A-0D36CC55578F}" presName="compositeNode" presStyleCnt="0">
        <dgm:presLayoutVars>
          <dgm:bulletEnabled val="1"/>
        </dgm:presLayoutVars>
      </dgm:prSet>
      <dgm:spPr/>
    </dgm:pt>
    <dgm:pt modelId="{403625CF-5283-44C2-9AA2-A4125C8888CB}" type="pres">
      <dgm:prSet presAssocID="{1E93E5B3-A21C-420E-AA3A-0D36CC55578F}" presName="bgRect" presStyleLbl="bgAccFollowNode1" presStyleIdx="2" presStyleCnt="3"/>
      <dgm:spPr/>
    </dgm:pt>
    <dgm:pt modelId="{C52E6133-9515-4326-A22E-9FBCF253093D}" type="pres">
      <dgm:prSet presAssocID="{45916ACF-AEDB-48DE-92D7-54FB07F33C88}" presName="sibTransNodeCircle" presStyleLbl="alignNode1" presStyleIdx="4" presStyleCnt="6">
        <dgm:presLayoutVars>
          <dgm:chMax val="0"/>
          <dgm:bulletEnabled/>
        </dgm:presLayoutVars>
      </dgm:prSet>
      <dgm:spPr/>
    </dgm:pt>
    <dgm:pt modelId="{450C1DFF-7C56-4E9D-B0A6-4261B16EAAAB}" type="pres">
      <dgm:prSet presAssocID="{1E93E5B3-A21C-420E-AA3A-0D36CC55578F}" presName="bottomLine" presStyleLbl="alignNode1" presStyleIdx="5" presStyleCnt="6">
        <dgm:presLayoutVars/>
      </dgm:prSet>
      <dgm:spPr/>
    </dgm:pt>
    <dgm:pt modelId="{19A06236-7A75-4161-AAD2-9E10105845BB}" type="pres">
      <dgm:prSet presAssocID="{1E93E5B3-A21C-420E-AA3A-0D36CC55578F}" presName="nodeText" presStyleLbl="bgAccFollowNode1" presStyleIdx="2" presStyleCnt="3">
        <dgm:presLayoutVars>
          <dgm:bulletEnabled val="1"/>
        </dgm:presLayoutVars>
      </dgm:prSet>
      <dgm:spPr/>
    </dgm:pt>
  </dgm:ptLst>
  <dgm:cxnLst>
    <dgm:cxn modelId="{F941FA0B-AADD-423A-981E-3BB2B9DF60C6}" type="presOf" srcId="{DD3B567F-030B-44CF-B4BF-B7641AF28793}" destId="{5EED72D8-A4CD-4F27-982E-E85B2FA216B3}" srcOrd="0" destOrd="0" presId="urn:microsoft.com/office/officeart/2016/7/layout/BasicLinearProcessNumbered"/>
    <dgm:cxn modelId="{DBC4F02B-4F9E-45C4-8538-2BD7259FA105}" srcId="{DD3B567F-030B-44CF-B4BF-B7641AF28793}" destId="{500568D6-9191-4880-ADC2-C744046D5AA0}" srcOrd="0" destOrd="0" parTransId="{A5047012-97DE-447F-98B3-EBBF101CDA6C}" sibTransId="{EEB5AEB1-3D2B-4864-86B0-7DFF5D62C87B}"/>
    <dgm:cxn modelId="{150D8738-8402-4271-932F-5C59C9F73A78}" type="presOf" srcId="{EEB5AEB1-3D2B-4864-86B0-7DFF5D62C87B}" destId="{A1DBA562-2FE8-453F-A801-EB8E6E4CBEA4}" srcOrd="0" destOrd="0" presId="urn:microsoft.com/office/officeart/2016/7/layout/BasicLinearProcessNumbered"/>
    <dgm:cxn modelId="{1280C641-DFC7-42A8-9EC4-31754DD8C1D6}" srcId="{DD3B567F-030B-44CF-B4BF-B7641AF28793}" destId="{1E93E5B3-A21C-420E-AA3A-0D36CC55578F}" srcOrd="2" destOrd="0" parTransId="{21E6609F-3E0E-49C4-AD13-7470B76FFE6D}" sibTransId="{45916ACF-AEDB-48DE-92D7-54FB07F33C88}"/>
    <dgm:cxn modelId="{E0DFA546-F27E-4D9E-8AAE-F2E83D33A466}" type="presOf" srcId="{45916ACF-AEDB-48DE-92D7-54FB07F33C88}" destId="{C52E6133-9515-4326-A22E-9FBCF253093D}" srcOrd="0" destOrd="0" presId="urn:microsoft.com/office/officeart/2016/7/layout/BasicLinearProcessNumbered"/>
    <dgm:cxn modelId="{FE21B448-14C3-4B35-9912-A39F44CDEC08}" type="presOf" srcId="{500568D6-9191-4880-ADC2-C744046D5AA0}" destId="{0FA956A0-9802-467C-98E2-DA12C98D5016}" srcOrd="1" destOrd="0" presId="urn:microsoft.com/office/officeart/2016/7/layout/BasicLinearProcessNumbered"/>
    <dgm:cxn modelId="{F12C5290-C3B0-4183-964D-E41057F9F8F7}" type="presOf" srcId="{FDCE6A34-BD67-4F66-9B76-8F5D374302D0}" destId="{BF038CAC-3B62-4FB0-B034-F788B1660792}" srcOrd="1" destOrd="0" presId="urn:microsoft.com/office/officeart/2016/7/layout/BasicLinearProcessNumbered"/>
    <dgm:cxn modelId="{462A6EAF-84F0-4EC9-ADD5-130035745042}" type="presOf" srcId="{1E93E5B3-A21C-420E-AA3A-0D36CC55578F}" destId="{403625CF-5283-44C2-9AA2-A4125C8888CB}" srcOrd="0" destOrd="0" presId="urn:microsoft.com/office/officeart/2016/7/layout/BasicLinearProcessNumbered"/>
    <dgm:cxn modelId="{BC4FCBBC-8615-4576-ACFD-7423AF14EE18}" type="presOf" srcId="{500568D6-9191-4880-ADC2-C744046D5AA0}" destId="{5DD87E18-B6C8-472E-B3FD-79F6B10C10E1}" srcOrd="0" destOrd="0" presId="urn:microsoft.com/office/officeart/2016/7/layout/BasicLinearProcessNumbered"/>
    <dgm:cxn modelId="{7F0638C1-93B3-45A6-9715-F71BEBFEF36D}" type="presOf" srcId="{1E93E5B3-A21C-420E-AA3A-0D36CC55578F}" destId="{19A06236-7A75-4161-AAD2-9E10105845BB}" srcOrd="1" destOrd="0" presId="urn:microsoft.com/office/officeart/2016/7/layout/BasicLinearProcessNumbered"/>
    <dgm:cxn modelId="{A606A5F4-598A-40EC-93DD-143B12FD6721}" srcId="{DD3B567F-030B-44CF-B4BF-B7641AF28793}" destId="{FDCE6A34-BD67-4F66-9B76-8F5D374302D0}" srcOrd="1" destOrd="0" parTransId="{924F8105-402A-47F7-ADEC-58C21A7EBF00}" sibTransId="{78FD6759-506B-4135-B6C4-C3E149736EBB}"/>
    <dgm:cxn modelId="{DC77A2F5-E90D-4FA2-AD1C-1D7CDAE0401B}" type="presOf" srcId="{78FD6759-506B-4135-B6C4-C3E149736EBB}" destId="{4A64958B-59A4-431A-B872-E9996E651159}" srcOrd="0" destOrd="0" presId="urn:microsoft.com/office/officeart/2016/7/layout/BasicLinearProcessNumbered"/>
    <dgm:cxn modelId="{7C03EFFC-117B-4CED-B0DB-7FB016F24990}" type="presOf" srcId="{FDCE6A34-BD67-4F66-9B76-8F5D374302D0}" destId="{BA4EC064-269D-4D2E-9433-C3C998DB5058}" srcOrd="0" destOrd="0" presId="urn:microsoft.com/office/officeart/2016/7/layout/BasicLinearProcessNumbered"/>
    <dgm:cxn modelId="{6444E208-9BB5-428D-BDD1-010EEADDAE8D}" type="presParOf" srcId="{5EED72D8-A4CD-4F27-982E-E85B2FA216B3}" destId="{B746BD57-83CB-4296-90B5-F7284473ECEB}" srcOrd="0" destOrd="0" presId="urn:microsoft.com/office/officeart/2016/7/layout/BasicLinearProcessNumbered"/>
    <dgm:cxn modelId="{EB023F14-C0BD-4905-B88F-4E325D64A18F}" type="presParOf" srcId="{B746BD57-83CB-4296-90B5-F7284473ECEB}" destId="{5DD87E18-B6C8-472E-B3FD-79F6B10C10E1}" srcOrd="0" destOrd="0" presId="urn:microsoft.com/office/officeart/2016/7/layout/BasicLinearProcessNumbered"/>
    <dgm:cxn modelId="{E8D689F9-8417-49AB-AA91-EE9050C00B69}" type="presParOf" srcId="{B746BD57-83CB-4296-90B5-F7284473ECEB}" destId="{A1DBA562-2FE8-453F-A801-EB8E6E4CBEA4}" srcOrd="1" destOrd="0" presId="urn:microsoft.com/office/officeart/2016/7/layout/BasicLinearProcessNumbered"/>
    <dgm:cxn modelId="{9FCA8B55-448F-4AF8-8E38-6A9AFD3DC249}" type="presParOf" srcId="{B746BD57-83CB-4296-90B5-F7284473ECEB}" destId="{B0028FE2-640A-4786-B430-3DAE83C2678F}" srcOrd="2" destOrd="0" presId="urn:microsoft.com/office/officeart/2016/7/layout/BasicLinearProcessNumbered"/>
    <dgm:cxn modelId="{E9866AF9-9BCB-4378-AD92-0FB045EDF537}" type="presParOf" srcId="{B746BD57-83CB-4296-90B5-F7284473ECEB}" destId="{0FA956A0-9802-467C-98E2-DA12C98D5016}" srcOrd="3" destOrd="0" presId="urn:microsoft.com/office/officeart/2016/7/layout/BasicLinearProcessNumbered"/>
    <dgm:cxn modelId="{5EE80851-75FB-4823-B1D6-25DAB5E92D5C}" type="presParOf" srcId="{5EED72D8-A4CD-4F27-982E-E85B2FA216B3}" destId="{C64BD15A-ACEB-493E-82F6-8839F3E85FB4}" srcOrd="1" destOrd="0" presId="urn:microsoft.com/office/officeart/2016/7/layout/BasicLinearProcessNumbered"/>
    <dgm:cxn modelId="{F09133B9-A140-45D3-9BF2-598AF71D1383}" type="presParOf" srcId="{5EED72D8-A4CD-4F27-982E-E85B2FA216B3}" destId="{0D80D918-037B-44A2-965E-9C0398840BE6}" srcOrd="2" destOrd="0" presId="urn:microsoft.com/office/officeart/2016/7/layout/BasicLinearProcessNumbered"/>
    <dgm:cxn modelId="{02D9D37E-3FEE-4BC0-8773-58FA9BB7BFA2}" type="presParOf" srcId="{0D80D918-037B-44A2-965E-9C0398840BE6}" destId="{BA4EC064-269D-4D2E-9433-C3C998DB5058}" srcOrd="0" destOrd="0" presId="urn:microsoft.com/office/officeart/2016/7/layout/BasicLinearProcessNumbered"/>
    <dgm:cxn modelId="{8C38F3C3-9E77-4194-9308-86C26D242F08}" type="presParOf" srcId="{0D80D918-037B-44A2-965E-9C0398840BE6}" destId="{4A64958B-59A4-431A-B872-E9996E651159}" srcOrd="1" destOrd="0" presId="urn:microsoft.com/office/officeart/2016/7/layout/BasicLinearProcessNumbered"/>
    <dgm:cxn modelId="{2B7381EA-5B06-4439-BA47-CFE6CAFBE81D}" type="presParOf" srcId="{0D80D918-037B-44A2-965E-9C0398840BE6}" destId="{515B7FE1-9518-4EEA-9774-C003342EEAD2}" srcOrd="2" destOrd="0" presId="urn:microsoft.com/office/officeart/2016/7/layout/BasicLinearProcessNumbered"/>
    <dgm:cxn modelId="{4757B8E8-7DE6-4058-841A-A74360DF0EBA}" type="presParOf" srcId="{0D80D918-037B-44A2-965E-9C0398840BE6}" destId="{BF038CAC-3B62-4FB0-B034-F788B1660792}" srcOrd="3" destOrd="0" presId="urn:microsoft.com/office/officeart/2016/7/layout/BasicLinearProcessNumbered"/>
    <dgm:cxn modelId="{6F4326F0-AA15-440C-BB98-BB83745F4956}" type="presParOf" srcId="{5EED72D8-A4CD-4F27-982E-E85B2FA216B3}" destId="{084F3BF5-FE5F-42DF-8EF0-8A8F9D2B95E8}" srcOrd="3" destOrd="0" presId="urn:microsoft.com/office/officeart/2016/7/layout/BasicLinearProcessNumbered"/>
    <dgm:cxn modelId="{999EBFB3-7721-4C82-85C9-421D33494B30}" type="presParOf" srcId="{5EED72D8-A4CD-4F27-982E-E85B2FA216B3}" destId="{8766A75D-4927-46F9-B1F0-4547129BDFAE}" srcOrd="4" destOrd="0" presId="urn:microsoft.com/office/officeart/2016/7/layout/BasicLinearProcessNumbered"/>
    <dgm:cxn modelId="{0AC59ABB-4A88-4DD2-9722-3B1E2338F877}" type="presParOf" srcId="{8766A75D-4927-46F9-B1F0-4547129BDFAE}" destId="{403625CF-5283-44C2-9AA2-A4125C8888CB}" srcOrd="0" destOrd="0" presId="urn:microsoft.com/office/officeart/2016/7/layout/BasicLinearProcessNumbered"/>
    <dgm:cxn modelId="{62410317-2521-46CA-A5AE-A5605E623AB0}" type="presParOf" srcId="{8766A75D-4927-46F9-B1F0-4547129BDFAE}" destId="{C52E6133-9515-4326-A22E-9FBCF253093D}" srcOrd="1" destOrd="0" presId="urn:microsoft.com/office/officeart/2016/7/layout/BasicLinearProcessNumbered"/>
    <dgm:cxn modelId="{2FDF01BC-ED76-4663-9374-CD29BDA177BF}" type="presParOf" srcId="{8766A75D-4927-46F9-B1F0-4547129BDFAE}" destId="{450C1DFF-7C56-4E9D-B0A6-4261B16EAAAB}" srcOrd="2" destOrd="0" presId="urn:microsoft.com/office/officeart/2016/7/layout/BasicLinearProcessNumbered"/>
    <dgm:cxn modelId="{F2EA2AEF-CFA2-4B0B-A1A6-C873A22D8653}" type="presParOf" srcId="{8766A75D-4927-46F9-B1F0-4547129BDFAE}" destId="{19A06236-7A75-4161-AAD2-9E10105845BB}"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6DDAC77-6E35-486A-9700-778F431EB8A4}"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B40C624C-4DDB-4124-95F3-F654284B89AE}">
      <dgm:prSet/>
      <dgm:spPr/>
      <dgm:t>
        <a:bodyPr/>
        <a:lstStyle/>
        <a:p>
          <a:r>
            <a:rPr lang="en-US"/>
            <a:t>You are being bullied what should be your response?</a:t>
          </a:r>
        </a:p>
      </dgm:t>
    </dgm:pt>
    <dgm:pt modelId="{3A36B9BF-DFE6-467B-A520-E91EAE310C17}" type="parTrans" cxnId="{B2BE461C-E4EC-43D7-8453-B11FABB54203}">
      <dgm:prSet/>
      <dgm:spPr/>
      <dgm:t>
        <a:bodyPr/>
        <a:lstStyle/>
        <a:p>
          <a:endParaRPr lang="en-US"/>
        </a:p>
      </dgm:t>
    </dgm:pt>
    <dgm:pt modelId="{B870303F-AE0C-49B3-BA1D-0D5D2A285627}" type="sibTrans" cxnId="{B2BE461C-E4EC-43D7-8453-B11FABB54203}">
      <dgm:prSet/>
      <dgm:spPr/>
      <dgm:t>
        <a:bodyPr/>
        <a:lstStyle/>
        <a:p>
          <a:endParaRPr lang="en-US"/>
        </a:p>
      </dgm:t>
    </dgm:pt>
    <dgm:pt modelId="{0FC0BFB9-5DD6-4160-9799-F6132EB689CF}">
      <dgm:prSet/>
      <dgm:spPr/>
      <dgm:t>
        <a:bodyPr/>
        <a:lstStyle/>
        <a:p>
          <a:r>
            <a:rPr lang="en-US"/>
            <a:t>Take the bullying say nothing about it.</a:t>
          </a:r>
        </a:p>
      </dgm:t>
    </dgm:pt>
    <dgm:pt modelId="{BDC4F23B-BA4E-455E-BF73-EEF1F8BF0207}" type="parTrans" cxnId="{CE0C3296-1F6B-4D39-91A2-7F678C26E49A}">
      <dgm:prSet/>
      <dgm:spPr/>
      <dgm:t>
        <a:bodyPr/>
        <a:lstStyle/>
        <a:p>
          <a:endParaRPr lang="en-US"/>
        </a:p>
      </dgm:t>
    </dgm:pt>
    <dgm:pt modelId="{CA1826E4-B84E-4DC2-8B64-4AD46625F707}" type="sibTrans" cxnId="{CE0C3296-1F6B-4D39-91A2-7F678C26E49A}">
      <dgm:prSet/>
      <dgm:spPr/>
      <dgm:t>
        <a:bodyPr/>
        <a:lstStyle/>
        <a:p>
          <a:endParaRPr lang="en-US"/>
        </a:p>
      </dgm:t>
    </dgm:pt>
    <dgm:pt modelId="{DDFE639B-39FC-49A7-86E8-1B4730D5225E}" type="pres">
      <dgm:prSet presAssocID="{36DDAC77-6E35-486A-9700-778F431EB8A4}" presName="hierChild1" presStyleCnt="0">
        <dgm:presLayoutVars>
          <dgm:chPref val="1"/>
          <dgm:dir/>
          <dgm:animOne val="branch"/>
          <dgm:animLvl val="lvl"/>
          <dgm:resizeHandles/>
        </dgm:presLayoutVars>
      </dgm:prSet>
      <dgm:spPr/>
    </dgm:pt>
    <dgm:pt modelId="{A8D12A2A-647E-466E-9468-46545998692B}" type="pres">
      <dgm:prSet presAssocID="{B40C624C-4DDB-4124-95F3-F654284B89AE}" presName="hierRoot1" presStyleCnt="0"/>
      <dgm:spPr/>
    </dgm:pt>
    <dgm:pt modelId="{4377EDB2-9893-44A9-9D61-80067059BB61}" type="pres">
      <dgm:prSet presAssocID="{B40C624C-4DDB-4124-95F3-F654284B89AE}" presName="composite" presStyleCnt="0"/>
      <dgm:spPr/>
    </dgm:pt>
    <dgm:pt modelId="{BBFC235B-AEEF-473F-B3C9-462DA19BA9C5}" type="pres">
      <dgm:prSet presAssocID="{B40C624C-4DDB-4124-95F3-F654284B89AE}" presName="background" presStyleLbl="node0" presStyleIdx="0" presStyleCnt="2"/>
      <dgm:spPr/>
    </dgm:pt>
    <dgm:pt modelId="{03A4DADE-0A48-4549-8802-B6E03B284646}" type="pres">
      <dgm:prSet presAssocID="{B40C624C-4DDB-4124-95F3-F654284B89AE}" presName="text" presStyleLbl="fgAcc0" presStyleIdx="0" presStyleCnt="2">
        <dgm:presLayoutVars>
          <dgm:chPref val="3"/>
        </dgm:presLayoutVars>
      </dgm:prSet>
      <dgm:spPr/>
    </dgm:pt>
    <dgm:pt modelId="{88E1FB30-40EB-48C2-BC8C-FB1021CC263C}" type="pres">
      <dgm:prSet presAssocID="{B40C624C-4DDB-4124-95F3-F654284B89AE}" presName="hierChild2" presStyleCnt="0"/>
      <dgm:spPr/>
    </dgm:pt>
    <dgm:pt modelId="{B8D3B604-8504-4DEA-9FF1-5AB7AA67785B}" type="pres">
      <dgm:prSet presAssocID="{0FC0BFB9-5DD6-4160-9799-F6132EB689CF}" presName="hierRoot1" presStyleCnt="0"/>
      <dgm:spPr/>
    </dgm:pt>
    <dgm:pt modelId="{152BBD2F-A8AD-4674-B5B6-2A04DE299AAA}" type="pres">
      <dgm:prSet presAssocID="{0FC0BFB9-5DD6-4160-9799-F6132EB689CF}" presName="composite" presStyleCnt="0"/>
      <dgm:spPr/>
    </dgm:pt>
    <dgm:pt modelId="{2C88E803-6657-468B-B565-80DFE08855FD}" type="pres">
      <dgm:prSet presAssocID="{0FC0BFB9-5DD6-4160-9799-F6132EB689CF}" presName="background" presStyleLbl="node0" presStyleIdx="1" presStyleCnt="2"/>
      <dgm:spPr/>
    </dgm:pt>
    <dgm:pt modelId="{B471F83B-027A-462F-BFD7-8FA338CB998A}" type="pres">
      <dgm:prSet presAssocID="{0FC0BFB9-5DD6-4160-9799-F6132EB689CF}" presName="text" presStyleLbl="fgAcc0" presStyleIdx="1" presStyleCnt="2">
        <dgm:presLayoutVars>
          <dgm:chPref val="3"/>
        </dgm:presLayoutVars>
      </dgm:prSet>
      <dgm:spPr/>
    </dgm:pt>
    <dgm:pt modelId="{E1EA5026-C35B-4D6A-B9B6-8C3EDFC15552}" type="pres">
      <dgm:prSet presAssocID="{0FC0BFB9-5DD6-4160-9799-F6132EB689CF}" presName="hierChild2" presStyleCnt="0"/>
      <dgm:spPr/>
    </dgm:pt>
  </dgm:ptLst>
  <dgm:cxnLst>
    <dgm:cxn modelId="{B2BE461C-E4EC-43D7-8453-B11FABB54203}" srcId="{36DDAC77-6E35-486A-9700-778F431EB8A4}" destId="{B40C624C-4DDB-4124-95F3-F654284B89AE}" srcOrd="0" destOrd="0" parTransId="{3A36B9BF-DFE6-467B-A520-E91EAE310C17}" sibTransId="{B870303F-AE0C-49B3-BA1D-0D5D2A285627}"/>
    <dgm:cxn modelId="{6AB3FA45-D95B-4AD4-BF94-3CC3D107A978}" type="presOf" srcId="{36DDAC77-6E35-486A-9700-778F431EB8A4}" destId="{DDFE639B-39FC-49A7-86E8-1B4730D5225E}" srcOrd="0" destOrd="0" presId="urn:microsoft.com/office/officeart/2005/8/layout/hierarchy1"/>
    <dgm:cxn modelId="{CE0C3296-1F6B-4D39-91A2-7F678C26E49A}" srcId="{36DDAC77-6E35-486A-9700-778F431EB8A4}" destId="{0FC0BFB9-5DD6-4160-9799-F6132EB689CF}" srcOrd="1" destOrd="0" parTransId="{BDC4F23B-BA4E-455E-BF73-EEF1F8BF0207}" sibTransId="{CA1826E4-B84E-4DC2-8B64-4AD46625F707}"/>
    <dgm:cxn modelId="{584030B6-959A-43A0-A1AD-3D9F75D07045}" type="presOf" srcId="{B40C624C-4DDB-4124-95F3-F654284B89AE}" destId="{03A4DADE-0A48-4549-8802-B6E03B284646}" srcOrd="0" destOrd="0" presId="urn:microsoft.com/office/officeart/2005/8/layout/hierarchy1"/>
    <dgm:cxn modelId="{3D65DBFD-A570-4755-A960-7ED7B5653DBE}" type="presOf" srcId="{0FC0BFB9-5DD6-4160-9799-F6132EB689CF}" destId="{B471F83B-027A-462F-BFD7-8FA338CB998A}" srcOrd="0" destOrd="0" presId="urn:microsoft.com/office/officeart/2005/8/layout/hierarchy1"/>
    <dgm:cxn modelId="{9F8EE120-6362-4BFC-AE91-AD9B9FF66CCD}" type="presParOf" srcId="{DDFE639B-39FC-49A7-86E8-1B4730D5225E}" destId="{A8D12A2A-647E-466E-9468-46545998692B}" srcOrd="0" destOrd="0" presId="urn:microsoft.com/office/officeart/2005/8/layout/hierarchy1"/>
    <dgm:cxn modelId="{981E0033-7990-4644-9AAB-4003F9BFE3EC}" type="presParOf" srcId="{A8D12A2A-647E-466E-9468-46545998692B}" destId="{4377EDB2-9893-44A9-9D61-80067059BB61}" srcOrd="0" destOrd="0" presId="urn:microsoft.com/office/officeart/2005/8/layout/hierarchy1"/>
    <dgm:cxn modelId="{37AE8718-11BB-4645-B7FB-70FAF0F4251B}" type="presParOf" srcId="{4377EDB2-9893-44A9-9D61-80067059BB61}" destId="{BBFC235B-AEEF-473F-B3C9-462DA19BA9C5}" srcOrd="0" destOrd="0" presId="urn:microsoft.com/office/officeart/2005/8/layout/hierarchy1"/>
    <dgm:cxn modelId="{7C07BE29-0B16-41AD-932D-96BA43E98F17}" type="presParOf" srcId="{4377EDB2-9893-44A9-9D61-80067059BB61}" destId="{03A4DADE-0A48-4549-8802-B6E03B284646}" srcOrd="1" destOrd="0" presId="urn:microsoft.com/office/officeart/2005/8/layout/hierarchy1"/>
    <dgm:cxn modelId="{3C1B67D8-A1BD-4B9B-8503-39B44F1A476C}" type="presParOf" srcId="{A8D12A2A-647E-466E-9468-46545998692B}" destId="{88E1FB30-40EB-48C2-BC8C-FB1021CC263C}" srcOrd="1" destOrd="0" presId="urn:microsoft.com/office/officeart/2005/8/layout/hierarchy1"/>
    <dgm:cxn modelId="{8DEE49AD-8CA2-4AAD-862B-87000880E0E5}" type="presParOf" srcId="{DDFE639B-39FC-49A7-86E8-1B4730D5225E}" destId="{B8D3B604-8504-4DEA-9FF1-5AB7AA67785B}" srcOrd="1" destOrd="0" presId="urn:microsoft.com/office/officeart/2005/8/layout/hierarchy1"/>
    <dgm:cxn modelId="{7453BD60-FAF0-4A3E-BFC3-8B9C7E47556B}" type="presParOf" srcId="{B8D3B604-8504-4DEA-9FF1-5AB7AA67785B}" destId="{152BBD2F-A8AD-4674-B5B6-2A04DE299AAA}" srcOrd="0" destOrd="0" presId="urn:microsoft.com/office/officeart/2005/8/layout/hierarchy1"/>
    <dgm:cxn modelId="{B332B362-840F-4AF7-8806-6249BE2BFCF1}" type="presParOf" srcId="{152BBD2F-A8AD-4674-B5B6-2A04DE299AAA}" destId="{2C88E803-6657-468B-B565-80DFE08855FD}" srcOrd="0" destOrd="0" presId="urn:microsoft.com/office/officeart/2005/8/layout/hierarchy1"/>
    <dgm:cxn modelId="{00296875-0D8D-4BA9-A909-7EDE33EAAE20}" type="presParOf" srcId="{152BBD2F-A8AD-4674-B5B6-2A04DE299AAA}" destId="{B471F83B-027A-462F-BFD7-8FA338CB998A}" srcOrd="1" destOrd="0" presId="urn:microsoft.com/office/officeart/2005/8/layout/hierarchy1"/>
    <dgm:cxn modelId="{185480EA-5DE4-40B9-B16F-188D13B92813}" type="presParOf" srcId="{B8D3B604-8504-4DEA-9FF1-5AB7AA67785B}" destId="{E1EA5026-C35B-4D6A-B9B6-8C3EDFC1555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FF9566A-9201-4BA3-916D-2A9D14C15BA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5E043C7-29CE-41D4-BBEA-5A65CE778FFF}">
      <dgm:prSet/>
      <dgm:spPr/>
      <dgm:t>
        <a:bodyPr/>
        <a:lstStyle/>
        <a:p>
          <a:pPr>
            <a:lnSpc>
              <a:spcPct val="100000"/>
            </a:lnSpc>
          </a:pPr>
          <a:r>
            <a:rPr lang="en-US" b="1" dirty="0"/>
            <a:t>Don’t isolate yourself, talk with your  parents and teachers</a:t>
          </a:r>
          <a:endParaRPr lang="en-US" dirty="0"/>
        </a:p>
      </dgm:t>
    </dgm:pt>
    <dgm:pt modelId="{37A86C1D-DC98-4F8F-884A-9D9C287D36BD}" type="parTrans" cxnId="{2E18CA04-0D13-4A63-930A-C3F77AF32F62}">
      <dgm:prSet/>
      <dgm:spPr/>
      <dgm:t>
        <a:bodyPr/>
        <a:lstStyle/>
        <a:p>
          <a:endParaRPr lang="en-US"/>
        </a:p>
      </dgm:t>
    </dgm:pt>
    <dgm:pt modelId="{11068185-5875-4561-9F76-4CCF1B87D41E}" type="sibTrans" cxnId="{2E18CA04-0D13-4A63-930A-C3F77AF32F62}">
      <dgm:prSet/>
      <dgm:spPr/>
      <dgm:t>
        <a:bodyPr/>
        <a:lstStyle/>
        <a:p>
          <a:endParaRPr lang="en-US"/>
        </a:p>
      </dgm:t>
    </dgm:pt>
    <dgm:pt modelId="{5CE14165-0002-4CDE-9D52-9943A2E520DE}">
      <dgm:prSet/>
      <dgm:spPr/>
      <dgm:t>
        <a:bodyPr/>
        <a:lstStyle/>
        <a:p>
          <a:pPr>
            <a:lnSpc>
              <a:spcPct val="100000"/>
            </a:lnSpc>
          </a:pPr>
          <a:r>
            <a:rPr lang="en-US" dirty="0"/>
            <a:t>No one should respond to bullying by doing nothing about it. A person should defend themselves but using the same tactics a bully use is not the best option.  Telling the school administrators and telling your parents is the best option. It is also essential to avoid bullies and make an effort to walk with your friends and other associates.</a:t>
          </a:r>
        </a:p>
      </dgm:t>
    </dgm:pt>
    <dgm:pt modelId="{2302CFD7-FEDC-4910-B8AE-30DC7A8BC206}" type="parTrans" cxnId="{2AD2EA66-3366-40B0-A5BE-BC6D5D809B55}">
      <dgm:prSet/>
      <dgm:spPr/>
      <dgm:t>
        <a:bodyPr/>
        <a:lstStyle/>
        <a:p>
          <a:endParaRPr lang="en-US"/>
        </a:p>
      </dgm:t>
    </dgm:pt>
    <dgm:pt modelId="{45BCFB7B-5B06-4059-BEB5-499055729719}" type="sibTrans" cxnId="{2AD2EA66-3366-40B0-A5BE-BC6D5D809B55}">
      <dgm:prSet/>
      <dgm:spPr/>
      <dgm:t>
        <a:bodyPr/>
        <a:lstStyle/>
        <a:p>
          <a:endParaRPr lang="en-US"/>
        </a:p>
      </dgm:t>
    </dgm:pt>
    <dgm:pt modelId="{68599AE7-5D75-40CC-9D2F-52EC4C290174}">
      <dgm:prSet/>
      <dgm:spPr/>
      <dgm:t>
        <a:bodyPr/>
        <a:lstStyle/>
        <a:p>
          <a:pPr>
            <a:lnSpc>
              <a:spcPct val="100000"/>
            </a:lnSpc>
          </a:pPr>
          <a:r>
            <a:rPr lang="en-US" dirty="0"/>
            <a:t>If the school administration fails to address the problem, submit a written description to the school board.</a:t>
          </a:r>
        </a:p>
      </dgm:t>
    </dgm:pt>
    <dgm:pt modelId="{4CC8FCE2-0099-4101-A32F-929B44B7EC09}" type="parTrans" cxnId="{74BF3A94-713E-4675-BDB0-7315CAC53EBF}">
      <dgm:prSet/>
      <dgm:spPr/>
      <dgm:t>
        <a:bodyPr/>
        <a:lstStyle/>
        <a:p>
          <a:endParaRPr lang="en-US"/>
        </a:p>
      </dgm:t>
    </dgm:pt>
    <dgm:pt modelId="{E90BB4D3-4A20-4C47-A79F-F48F72ADA3B8}" type="sibTrans" cxnId="{74BF3A94-713E-4675-BDB0-7315CAC53EBF}">
      <dgm:prSet/>
      <dgm:spPr/>
      <dgm:t>
        <a:bodyPr/>
        <a:lstStyle/>
        <a:p>
          <a:endParaRPr lang="en-US"/>
        </a:p>
      </dgm:t>
    </dgm:pt>
    <dgm:pt modelId="{FBD2E5EF-7FC7-4DC0-B416-150E73F22A93}" type="pres">
      <dgm:prSet presAssocID="{7FF9566A-9201-4BA3-916D-2A9D14C15BAA}" presName="root" presStyleCnt="0">
        <dgm:presLayoutVars>
          <dgm:dir/>
          <dgm:resizeHandles val="exact"/>
        </dgm:presLayoutVars>
      </dgm:prSet>
      <dgm:spPr/>
    </dgm:pt>
    <dgm:pt modelId="{BD7C7711-2A25-47E4-A7DD-44FAF8E27E35}" type="pres">
      <dgm:prSet presAssocID="{E5E043C7-29CE-41D4-BBEA-5A65CE778FFF}" presName="compNode" presStyleCnt="0"/>
      <dgm:spPr/>
    </dgm:pt>
    <dgm:pt modelId="{56A7ED00-01B8-4413-811C-E4ED831240B7}" type="pres">
      <dgm:prSet presAssocID="{E5E043C7-29CE-41D4-BBEA-5A65CE778FFF}" presName="bgRect" presStyleLbl="bgShp" presStyleIdx="0" presStyleCnt="1"/>
      <dgm:spPr/>
    </dgm:pt>
    <dgm:pt modelId="{89CE80BF-A07A-46C8-8EA4-8B1808F3F046}" type="pres">
      <dgm:prSet presAssocID="{E5E043C7-29CE-41D4-BBEA-5A65CE778FFF}"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Network"/>
        </a:ext>
      </dgm:extLst>
    </dgm:pt>
    <dgm:pt modelId="{2200B6A2-3A32-4FF4-B220-2D15C68523DA}" type="pres">
      <dgm:prSet presAssocID="{E5E043C7-29CE-41D4-BBEA-5A65CE778FFF}" presName="spaceRect" presStyleCnt="0"/>
      <dgm:spPr/>
    </dgm:pt>
    <dgm:pt modelId="{6B9FEFFE-B390-42CC-B45D-0B3CC7B08765}" type="pres">
      <dgm:prSet presAssocID="{E5E043C7-29CE-41D4-BBEA-5A65CE778FFF}" presName="parTx" presStyleLbl="revTx" presStyleIdx="0" presStyleCnt="2" custScaleX="98328" custScaleY="876583" custLinFactNeighborX="-16805" custLinFactNeighborY="9473">
        <dgm:presLayoutVars>
          <dgm:chMax val="0"/>
          <dgm:chPref val="0"/>
        </dgm:presLayoutVars>
      </dgm:prSet>
      <dgm:spPr/>
    </dgm:pt>
    <dgm:pt modelId="{F4295545-E9BF-4E86-826F-D3D35EE3A0DF}" type="pres">
      <dgm:prSet presAssocID="{E5E043C7-29CE-41D4-BBEA-5A65CE778FFF}" presName="desTx" presStyleLbl="revTx" presStyleIdx="1" presStyleCnt="2" custScaleY="774233">
        <dgm:presLayoutVars/>
      </dgm:prSet>
      <dgm:spPr/>
    </dgm:pt>
  </dgm:ptLst>
  <dgm:cxnLst>
    <dgm:cxn modelId="{2E18CA04-0D13-4A63-930A-C3F77AF32F62}" srcId="{7FF9566A-9201-4BA3-916D-2A9D14C15BAA}" destId="{E5E043C7-29CE-41D4-BBEA-5A65CE778FFF}" srcOrd="0" destOrd="0" parTransId="{37A86C1D-DC98-4F8F-884A-9D9C287D36BD}" sibTransId="{11068185-5875-4561-9F76-4CCF1B87D41E}"/>
    <dgm:cxn modelId="{62B3C22A-11F0-4694-9CF6-259DBE0C35C0}" type="presOf" srcId="{68599AE7-5D75-40CC-9D2F-52EC4C290174}" destId="{F4295545-E9BF-4E86-826F-D3D35EE3A0DF}" srcOrd="0" destOrd="1" presId="urn:microsoft.com/office/officeart/2018/2/layout/IconVerticalSolidList"/>
    <dgm:cxn modelId="{2AD2EA66-3366-40B0-A5BE-BC6D5D809B55}" srcId="{E5E043C7-29CE-41D4-BBEA-5A65CE778FFF}" destId="{5CE14165-0002-4CDE-9D52-9943A2E520DE}" srcOrd="0" destOrd="0" parTransId="{2302CFD7-FEDC-4910-B8AE-30DC7A8BC206}" sibTransId="{45BCFB7B-5B06-4059-BEB5-499055729719}"/>
    <dgm:cxn modelId="{7BDA497D-730E-4D82-9E9A-63407E5C8533}" type="presOf" srcId="{5CE14165-0002-4CDE-9D52-9943A2E520DE}" destId="{F4295545-E9BF-4E86-826F-D3D35EE3A0DF}" srcOrd="0" destOrd="0" presId="urn:microsoft.com/office/officeart/2018/2/layout/IconVerticalSolidList"/>
    <dgm:cxn modelId="{74BF3A94-713E-4675-BDB0-7315CAC53EBF}" srcId="{E5E043C7-29CE-41D4-BBEA-5A65CE778FFF}" destId="{68599AE7-5D75-40CC-9D2F-52EC4C290174}" srcOrd="1" destOrd="0" parTransId="{4CC8FCE2-0099-4101-A32F-929B44B7EC09}" sibTransId="{E90BB4D3-4A20-4C47-A79F-F48F72ADA3B8}"/>
    <dgm:cxn modelId="{AB8DE499-5D9F-4A83-9C36-6BD34684CE49}" type="presOf" srcId="{E5E043C7-29CE-41D4-BBEA-5A65CE778FFF}" destId="{6B9FEFFE-B390-42CC-B45D-0B3CC7B08765}" srcOrd="0" destOrd="0" presId="urn:microsoft.com/office/officeart/2018/2/layout/IconVerticalSolidList"/>
    <dgm:cxn modelId="{98BFA3DF-119F-45AA-964E-400977EF0696}" type="presOf" srcId="{7FF9566A-9201-4BA3-916D-2A9D14C15BAA}" destId="{FBD2E5EF-7FC7-4DC0-B416-150E73F22A93}" srcOrd="0" destOrd="0" presId="urn:microsoft.com/office/officeart/2018/2/layout/IconVerticalSolidList"/>
    <dgm:cxn modelId="{F10B12FD-04C8-4E60-9FEB-1D67872B03F8}" type="presParOf" srcId="{FBD2E5EF-7FC7-4DC0-B416-150E73F22A93}" destId="{BD7C7711-2A25-47E4-A7DD-44FAF8E27E35}" srcOrd="0" destOrd="0" presId="urn:microsoft.com/office/officeart/2018/2/layout/IconVerticalSolidList"/>
    <dgm:cxn modelId="{CA5EEA5F-E7C8-416D-8AD4-935A3E824888}" type="presParOf" srcId="{BD7C7711-2A25-47E4-A7DD-44FAF8E27E35}" destId="{56A7ED00-01B8-4413-811C-E4ED831240B7}" srcOrd="0" destOrd="0" presId="urn:microsoft.com/office/officeart/2018/2/layout/IconVerticalSolidList"/>
    <dgm:cxn modelId="{B649953E-6F92-44F3-88FB-EF1CF9365E5E}" type="presParOf" srcId="{BD7C7711-2A25-47E4-A7DD-44FAF8E27E35}" destId="{89CE80BF-A07A-46C8-8EA4-8B1808F3F046}" srcOrd="1" destOrd="0" presId="urn:microsoft.com/office/officeart/2018/2/layout/IconVerticalSolidList"/>
    <dgm:cxn modelId="{0C522069-FF13-446C-AE90-51AFAFC0A717}" type="presParOf" srcId="{BD7C7711-2A25-47E4-A7DD-44FAF8E27E35}" destId="{2200B6A2-3A32-4FF4-B220-2D15C68523DA}" srcOrd="2" destOrd="0" presId="urn:microsoft.com/office/officeart/2018/2/layout/IconVerticalSolidList"/>
    <dgm:cxn modelId="{4439D004-CA41-4A22-9330-54A00D812410}" type="presParOf" srcId="{BD7C7711-2A25-47E4-A7DD-44FAF8E27E35}" destId="{6B9FEFFE-B390-42CC-B45D-0B3CC7B08765}" srcOrd="3" destOrd="0" presId="urn:microsoft.com/office/officeart/2018/2/layout/IconVerticalSolidList"/>
    <dgm:cxn modelId="{70B0FF2F-AEC5-4145-9DF5-3DC3D0B16F43}" type="presParOf" srcId="{BD7C7711-2A25-47E4-A7DD-44FAF8E27E35}" destId="{F4295545-E9BF-4E86-826F-D3D35EE3A0D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BE5CD96-306F-4906-82AF-9684E8D2A2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6C452A2-5B31-4A29-83F9-99A875F59519}">
      <dgm:prSet/>
      <dgm:spPr/>
      <dgm:t>
        <a:bodyPr/>
        <a:lstStyle/>
        <a:p>
          <a:r>
            <a:rPr lang="en-US" b="1" dirty="0"/>
            <a:t>Talk with a responsible, caring adult such as your parents, guardians, or school teacher.</a:t>
          </a:r>
          <a:endParaRPr lang="en-US" dirty="0"/>
        </a:p>
      </dgm:t>
    </dgm:pt>
    <dgm:pt modelId="{112CAA4E-4219-49C7-A0F9-3EB75026974F}" type="parTrans" cxnId="{93F00A6C-B153-4EE8-BE84-80E4B2FFF2FC}">
      <dgm:prSet/>
      <dgm:spPr/>
      <dgm:t>
        <a:bodyPr/>
        <a:lstStyle/>
        <a:p>
          <a:endParaRPr lang="en-US"/>
        </a:p>
      </dgm:t>
    </dgm:pt>
    <dgm:pt modelId="{7D31F705-39C5-49AA-89F2-80DB3134D3DE}" type="sibTrans" cxnId="{93F00A6C-B153-4EE8-BE84-80E4B2FFF2FC}">
      <dgm:prSet/>
      <dgm:spPr/>
      <dgm:t>
        <a:bodyPr/>
        <a:lstStyle/>
        <a:p>
          <a:endParaRPr lang="en-US"/>
        </a:p>
      </dgm:t>
    </dgm:pt>
    <dgm:pt modelId="{27D386F9-E477-4244-A2D4-5E3F7EEAD021}">
      <dgm:prSet/>
      <dgm:spPr/>
      <dgm:t>
        <a:bodyPr/>
        <a:lstStyle/>
        <a:p>
          <a:r>
            <a:rPr lang="en-US" dirty="0"/>
            <a:t>Ignoring the problem of focusing and paying attention is not the answer. Some resources and people can help. A person cannot help you if they do not know what you are going through. Disrupting the class or causing problems for other students will only intensify the problem or lead to more severe problems. Talking with a responsible, caring adult such as your parents, guardians, or school administrator is best. </a:t>
          </a:r>
        </a:p>
      </dgm:t>
    </dgm:pt>
    <dgm:pt modelId="{9813D17B-3385-4F42-9B98-D12E87B15EE4}" type="parTrans" cxnId="{B8D85A9E-7EA5-44E2-877F-1D860A0734B5}">
      <dgm:prSet/>
      <dgm:spPr/>
      <dgm:t>
        <a:bodyPr/>
        <a:lstStyle/>
        <a:p>
          <a:endParaRPr lang="en-US"/>
        </a:p>
      </dgm:t>
    </dgm:pt>
    <dgm:pt modelId="{E9CBEFAA-72AA-4651-A66C-0F41DB3039EA}" type="sibTrans" cxnId="{B8D85A9E-7EA5-44E2-877F-1D860A0734B5}">
      <dgm:prSet/>
      <dgm:spPr/>
      <dgm:t>
        <a:bodyPr/>
        <a:lstStyle/>
        <a:p>
          <a:endParaRPr lang="en-US"/>
        </a:p>
      </dgm:t>
    </dgm:pt>
    <dgm:pt modelId="{44D3B36C-C8C7-44B3-A6D5-A735CCE03547}" type="pres">
      <dgm:prSet presAssocID="{5BE5CD96-306F-4906-82AF-9684E8D2A2C2}" presName="linear" presStyleCnt="0">
        <dgm:presLayoutVars>
          <dgm:animLvl val="lvl"/>
          <dgm:resizeHandles val="exact"/>
        </dgm:presLayoutVars>
      </dgm:prSet>
      <dgm:spPr/>
    </dgm:pt>
    <dgm:pt modelId="{912B2AF2-96BE-4661-B7B1-AC358659CCFA}" type="pres">
      <dgm:prSet presAssocID="{F6C452A2-5B31-4A29-83F9-99A875F59519}" presName="parentText" presStyleLbl="node1" presStyleIdx="0" presStyleCnt="1">
        <dgm:presLayoutVars>
          <dgm:chMax val="0"/>
          <dgm:bulletEnabled val="1"/>
        </dgm:presLayoutVars>
      </dgm:prSet>
      <dgm:spPr/>
    </dgm:pt>
    <dgm:pt modelId="{C6EB6935-EF97-46AE-90AB-448263A7324B}" type="pres">
      <dgm:prSet presAssocID="{F6C452A2-5B31-4A29-83F9-99A875F59519}" presName="childText" presStyleLbl="revTx" presStyleIdx="0" presStyleCnt="1">
        <dgm:presLayoutVars>
          <dgm:bulletEnabled val="1"/>
        </dgm:presLayoutVars>
      </dgm:prSet>
      <dgm:spPr/>
    </dgm:pt>
  </dgm:ptLst>
  <dgm:cxnLst>
    <dgm:cxn modelId="{95C0D307-5AE8-40CE-998C-4D218B67311A}" type="presOf" srcId="{27D386F9-E477-4244-A2D4-5E3F7EEAD021}" destId="{C6EB6935-EF97-46AE-90AB-448263A7324B}" srcOrd="0" destOrd="0" presId="urn:microsoft.com/office/officeart/2005/8/layout/vList2"/>
    <dgm:cxn modelId="{9B845621-8091-403D-954C-DA0B3960981C}" type="presOf" srcId="{F6C452A2-5B31-4A29-83F9-99A875F59519}" destId="{912B2AF2-96BE-4661-B7B1-AC358659CCFA}" srcOrd="0" destOrd="0" presId="urn:microsoft.com/office/officeart/2005/8/layout/vList2"/>
    <dgm:cxn modelId="{17DB783A-EBA1-4653-8858-C432A2770A1C}" type="presOf" srcId="{5BE5CD96-306F-4906-82AF-9684E8D2A2C2}" destId="{44D3B36C-C8C7-44B3-A6D5-A735CCE03547}" srcOrd="0" destOrd="0" presId="urn:microsoft.com/office/officeart/2005/8/layout/vList2"/>
    <dgm:cxn modelId="{93F00A6C-B153-4EE8-BE84-80E4B2FFF2FC}" srcId="{5BE5CD96-306F-4906-82AF-9684E8D2A2C2}" destId="{F6C452A2-5B31-4A29-83F9-99A875F59519}" srcOrd="0" destOrd="0" parTransId="{112CAA4E-4219-49C7-A0F9-3EB75026974F}" sibTransId="{7D31F705-39C5-49AA-89F2-80DB3134D3DE}"/>
    <dgm:cxn modelId="{B8D85A9E-7EA5-44E2-877F-1D860A0734B5}" srcId="{F6C452A2-5B31-4A29-83F9-99A875F59519}" destId="{27D386F9-E477-4244-A2D4-5E3F7EEAD021}" srcOrd="0" destOrd="0" parTransId="{9813D17B-3385-4F42-9B98-D12E87B15EE4}" sibTransId="{E9CBEFAA-72AA-4651-A66C-0F41DB3039EA}"/>
    <dgm:cxn modelId="{EC896B64-A15D-46A4-A865-7674DCFBEEFC}" type="presParOf" srcId="{44D3B36C-C8C7-44B3-A6D5-A735CCE03547}" destId="{912B2AF2-96BE-4661-B7B1-AC358659CCFA}" srcOrd="0" destOrd="0" presId="urn:microsoft.com/office/officeart/2005/8/layout/vList2"/>
    <dgm:cxn modelId="{493B0B0D-AF9F-4692-AFB1-A193E8FFCE3F}" type="presParOf" srcId="{44D3B36C-C8C7-44B3-A6D5-A735CCE03547}" destId="{C6EB6935-EF97-46AE-90AB-448263A7324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7FA7EB4-545B-44EE-9F35-72F8377174D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FA046A8-D270-4ACA-BF76-77D9B8EFF69B}">
      <dgm:prSet/>
      <dgm:spPr/>
      <dgm:t>
        <a:bodyPr/>
        <a:lstStyle/>
        <a:p>
          <a:r>
            <a:rPr lang="en-US" b="1" dirty="0">
              <a:solidFill>
                <a:srgbClr val="FF0000"/>
              </a:solidFill>
            </a:rPr>
            <a:t>Right  Answer</a:t>
          </a:r>
          <a:endParaRPr lang="en-US" dirty="0">
            <a:solidFill>
              <a:srgbClr val="FF0000"/>
            </a:solidFill>
          </a:endParaRPr>
        </a:p>
      </dgm:t>
    </dgm:pt>
    <dgm:pt modelId="{06A12988-2C11-41D0-9123-6911A8CB4108}" type="parTrans" cxnId="{C7F57CF2-A641-4BB2-8E86-C06DCE05D13F}">
      <dgm:prSet/>
      <dgm:spPr/>
      <dgm:t>
        <a:bodyPr/>
        <a:lstStyle/>
        <a:p>
          <a:endParaRPr lang="en-US"/>
        </a:p>
      </dgm:t>
    </dgm:pt>
    <dgm:pt modelId="{8D5047E6-4C64-4DD2-8A85-8D5615A7AA3E}" type="sibTrans" cxnId="{C7F57CF2-A641-4BB2-8E86-C06DCE05D13F}">
      <dgm:prSet/>
      <dgm:spPr/>
      <dgm:t>
        <a:bodyPr/>
        <a:lstStyle/>
        <a:p>
          <a:endParaRPr lang="en-US"/>
        </a:p>
      </dgm:t>
    </dgm:pt>
    <dgm:pt modelId="{1B120040-9A7F-4B08-8189-CE3A4CEB743C}">
      <dgm:prSet/>
      <dgm:spPr/>
      <dgm:t>
        <a:bodyPr/>
        <a:lstStyle/>
        <a:p>
          <a:r>
            <a:rPr lang="en-US" dirty="0"/>
            <a:t>If social media interferes with completing homework assignments or some other chores, it is advised to complete all homework assignments and duties before logging on to a social media site. Correct answer Limit the time spent on Facebook to no more than thirty minutes.</a:t>
          </a:r>
        </a:p>
      </dgm:t>
    </dgm:pt>
    <dgm:pt modelId="{5AF45D7B-CD64-4B74-B66E-E5013AB10F48}" type="parTrans" cxnId="{20587F93-42A1-4095-A7D6-D7AB69F64215}">
      <dgm:prSet/>
      <dgm:spPr/>
      <dgm:t>
        <a:bodyPr/>
        <a:lstStyle/>
        <a:p>
          <a:endParaRPr lang="en-US"/>
        </a:p>
      </dgm:t>
    </dgm:pt>
    <dgm:pt modelId="{35859F68-8FB1-4BDD-85AE-7E72B212EC80}" type="sibTrans" cxnId="{20587F93-42A1-4095-A7D6-D7AB69F64215}">
      <dgm:prSet/>
      <dgm:spPr/>
      <dgm:t>
        <a:bodyPr/>
        <a:lstStyle/>
        <a:p>
          <a:endParaRPr lang="en-US"/>
        </a:p>
      </dgm:t>
    </dgm:pt>
    <dgm:pt modelId="{8DEFCFBE-F3FB-4737-9549-9FBA135EC11A}" type="pres">
      <dgm:prSet presAssocID="{07FA7EB4-545B-44EE-9F35-72F8377174D6}" presName="vert0" presStyleCnt="0">
        <dgm:presLayoutVars>
          <dgm:dir/>
          <dgm:animOne val="branch"/>
          <dgm:animLvl val="lvl"/>
        </dgm:presLayoutVars>
      </dgm:prSet>
      <dgm:spPr/>
    </dgm:pt>
    <dgm:pt modelId="{09DF1617-D2F4-4021-B679-21F616BEA8F1}" type="pres">
      <dgm:prSet presAssocID="{4FA046A8-D270-4ACA-BF76-77D9B8EFF69B}" presName="thickLine" presStyleLbl="alignNode1" presStyleIdx="0" presStyleCnt="2"/>
      <dgm:spPr/>
    </dgm:pt>
    <dgm:pt modelId="{9BCBA8F0-D7EE-48FB-BBCE-C294F894DA36}" type="pres">
      <dgm:prSet presAssocID="{4FA046A8-D270-4ACA-BF76-77D9B8EFF69B}" presName="horz1" presStyleCnt="0"/>
      <dgm:spPr/>
    </dgm:pt>
    <dgm:pt modelId="{6192D25D-BBB0-41D1-9EA4-04F38BC6456E}" type="pres">
      <dgm:prSet presAssocID="{4FA046A8-D270-4ACA-BF76-77D9B8EFF69B}" presName="tx1" presStyleLbl="revTx" presStyleIdx="0" presStyleCnt="2"/>
      <dgm:spPr/>
    </dgm:pt>
    <dgm:pt modelId="{BB1BAC55-C0B7-44C8-A54C-34FAB72B550C}" type="pres">
      <dgm:prSet presAssocID="{4FA046A8-D270-4ACA-BF76-77D9B8EFF69B}" presName="vert1" presStyleCnt="0"/>
      <dgm:spPr/>
    </dgm:pt>
    <dgm:pt modelId="{8175F790-F250-4AEA-8601-7B7AE2F5321F}" type="pres">
      <dgm:prSet presAssocID="{1B120040-9A7F-4B08-8189-CE3A4CEB743C}" presName="thickLine" presStyleLbl="alignNode1" presStyleIdx="1" presStyleCnt="2"/>
      <dgm:spPr/>
    </dgm:pt>
    <dgm:pt modelId="{2CEF10DA-E330-4C00-9F12-7DBC69D39537}" type="pres">
      <dgm:prSet presAssocID="{1B120040-9A7F-4B08-8189-CE3A4CEB743C}" presName="horz1" presStyleCnt="0"/>
      <dgm:spPr/>
    </dgm:pt>
    <dgm:pt modelId="{5C71E725-C62F-4935-A2D0-C041ED9EF35E}" type="pres">
      <dgm:prSet presAssocID="{1B120040-9A7F-4B08-8189-CE3A4CEB743C}" presName="tx1" presStyleLbl="revTx" presStyleIdx="1" presStyleCnt="2" custScaleY="300293"/>
      <dgm:spPr/>
    </dgm:pt>
    <dgm:pt modelId="{1911017D-642C-44F3-907F-C95711855F01}" type="pres">
      <dgm:prSet presAssocID="{1B120040-9A7F-4B08-8189-CE3A4CEB743C}" presName="vert1" presStyleCnt="0"/>
      <dgm:spPr/>
    </dgm:pt>
  </dgm:ptLst>
  <dgm:cxnLst>
    <dgm:cxn modelId="{D5597272-073A-4C6C-8F7C-28F4CE11B2F3}" type="presOf" srcId="{4FA046A8-D270-4ACA-BF76-77D9B8EFF69B}" destId="{6192D25D-BBB0-41D1-9EA4-04F38BC6456E}" srcOrd="0" destOrd="0" presId="urn:microsoft.com/office/officeart/2008/layout/LinedList"/>
    <dgm:cxn modelId="{8874B477-8483-468F-82A3-D883C966D1E1}" type="presOf" srcId="{1B120040-9A7F-4B08-8189-CE3A4CEB743C}" destId="{5C71E725-C62F-4935-A2D0-C041ED9EF35E}" srcOrd="0" destOrd="0" presId="urn:microsoft.com/office/officeart/2008/layout/LinedList"/>
    <dgm:cxn modelId="{20587F93-42A1-4095-A7D6-D7AB69F64215}" srcId="{07FA7EB4-545B-44EE-9F35-72F8377174D6}" destId="{1B120040-9A7F-4B08-8189-CE3A4CEB743C}" srcOrd="1" destOrd="0" parTransId="{5AF45D7B-CD64-4B74-B66E-E5013AB10F48}" sibTransId="{35859F68-8FB1-4BDD-85AE-7E72B212EC80}"/>
    <dgm:cxn modelId="{ACC52DCF-A5E8-4B6A-9EA3-4DC45DA73864}" type="presOf" srcId="{07FA7EB4-545B-44EE-9F35-72F8377174D6}" destId="{8DEFCFBE-F3FB-4737-9549-9FBA135EC11A}" srcOrd="0" destOrd="0" presId="urn:microsoft.com/office/officeart/2008/layout/LinedList"/>
    <dgm:cxn modelId="{C7F57CF2-A641-4BB2-8E86-C06DCE05D13F}" srcId="{07FA7EB4-545B-44EE-9F35-72F8377174D6}" destId="{4FA046A8-D270-4ACA-BF76-77D9B8EFF69B}" srcOrd="0" destOrd="0" parTransId="{06A12988-2C11-41D0-9123-6911A8CB4108}" sibTransId="{8D5047E6-4C64-4DD2-8A85-8D5615A7AA3E}"/>
    <dgm:cxn modelId="{698CDADD-4E2A-47E7-830C-8E1C96C5FD6B}" type="presParOf" srcId="{8DEFCFBE-F3FB-4737-9549-9FBA135EC11A}" destId="{09DF1617-D2F4-4021-B679-21F616BEA8F1}" srcOrd="0" destOrd="0" presId="urn:microsoft.com/office/officeart/2008/layout/LinedList"/>
    <dgm:cxn modelId="{A0F65F66-8B5E-4874-A7F7-80588200495A}" type="presParOf" srcId="{8DEFCFBE-F3FB-4737-9549-9FBA135EC11A}" destId="{9BCBA8F0-D7EE-48FB-BBCE-C294F894DA36}" srcOrd="1" destOrd="0" presId="urn:microsoft.com/office/officeart/2008/layout/LinedList"/>
    <dgm:cxn modelId="{B021DCB6-1074-4F78-970F-9213299F4891}" type="presParOf" srcId="{9BCBA8F0-D7EE-48FB-BBCE-C294F894DA36}" destId="{6192D25D-BBB0-41D1-9EA4-04F38BC6456E}" srcOrd="0" destOrd="0" presId="urn:microsoft.com/office/officeart/2008/layout/LinedList"/>
    <dgm:cxn modelId="{63CE50D8-3E2C-405A-AEA4-121883B2207B}" type="presParOf" srcId="{9BCBA8F0-D7EE-48FB-BBCE-C294F894DA36}" destId="{BB1BAC55-C0B7-44C8-A54C-34FAB72B550C}" srcOrd="1" destOrd="0" presId="urn:microsoft.com/office/officeart/2008/layout/LinedList"/>
    <dgm:cxn modelId="{892F2969-3917-4DFC-A04F-04398BD80477}" type="presParOf" srcId="{8DEFCFBE-F3FB-4737-9549-9FBA135EC11A}" destId="{8175F790-F250-4AEA-8601-7B7AE2F5321F}" srcOrd="2" destOrd="0" presId="urn:microsoft.com/office/officeart/2008/layout/LinedList"/>
    <dgm:cxn modelId="{0F1C9CAA-A27C-47F9-835C-DE51CDDF0724}" type="presParOf" srcId="{8DEFCFBE-F3FB-4737-9549-9FBA135EC11A}" destId="{2CEF10DA-E330-4C00-9F12-7DBC69D39537}" srcOrd="3" destOrd="0" presId="urn:microsoft.com/office/officeart/2008/layout/LinedList"/>
    <dgm:cxn modelId="{533116D9-D4C6-4A94-B5AC-2B929A6C8E79}" type="presParOf" srcId="{2CEF10DA-E330-4C00-9F12-7DBC69D39537}" destId="{5C71E725-C62F-4935-A2D0-C041ED9EF35E}" srcOrd="0" destOrd="0" presId="urn:microsoft.com/office/officeart/2008/layout/LinedList"/>
    <dgm:cxn modelId="{8D04F3B2-0E41-4108-9DF4-04AEB82F2C6A}" type="presParOf" srcId="{2CEF10DA-E330-4C00-9F12-7DBC69D39537}" destId="{1911017D-642C-44F3-907F-C95711855F0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F407988-15B7-4927-AF57-80480A5BA5A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0F62F75-1CB9-4213-9D7C-0674965D5301}">
      <dgm:prSet/>
      <dgm:spPr/>
      <dgm:t>
        <a:bodyPr/>
        <a:lstStyle/>
        <a:p>
          <a:r>
            <a:rPr lang="en-US" dirty="0">
              <a:solidFill>
                <a:srgbClr val="FF0000"/>
              </a:solidFill>
            </a:rPr>
            <a:t>Do nothing; it will work out</a:t>
          </a:r>
        </a:p>
      </dgm:t>
    </dgm:pt>
    <dgm:pt modelId="{0F39D3D5-BB4B-4827-99A3-D896AAE6EA74}" type="parTrans" cxnId="{09186544-3887-48A9-AA71-FC8D0D4DF2A5}">
      <dgm:prSet/>
      <dgm:spPr/>
      <dgm:t>
        <a:bodyPr/>
        <a:lstStyle/>
        <a:p>
          <a:endParaRPr lang="en-US"/>
        </a:p>
      </dgm:t>
    </dgm:pt>
    <dgm:pt modelId="{73EC5880-D7F3-48E3-A86D-1B9EA4BF77AE}" type="sibTrans" cxnId="{09186544-3887-48A9-AA71-FC8D0D4DF2A5}">
      <dgm:prSet/>
      <dgm:spPr/>
      <dgm:t>
        <a:bodyPr/>
        <a:lstStyle/>
        <a:p>
          <a:endParaRPr lang="en-US"/>
        </a:p>
      </dgm:t>
    </dgm:pt>
    <dgm:pt modelId="{7124977C-46FC-45E9-8428-460290BFD138}">
      <dgm:prSet/>
      <dgm:spPr/>
      <dgm:t>
        <a:bodyPr/>
        <a:lstStyle/>
        <a:p>
          <a:r>
            <a:rPr lang="en-US" dirty="0"/>
            <a:t>We live in a period when social media has become extremely popular. People spend extended periods on Facebook and other social networks. In particular, grade school students need to know how to gauge time spent on Facebook and other social media. If Facebook or other social media interfere with homework assignments, something needs to be done before getting out of hand. If a person does not address the problem, nothing will happen. </a:t>
          </a:r>
        </a:p>
      </dgm:t>
    </dgm:pt>
    <dgm:pt modelId="{8DDD2617-F74C-4792-88D1-7D38591EAF66}" type="parTrans" cxnId="{1A6AD0EA-67DE-4039-8D89-AE2770336B88}">
      <dgm:prSet/>
      <dgm:spPr/>
      <dgm:t>
        <a:bodyPr/>
        <a:lstStyle/>
        <a:p>
          <a:endParaRPr lang="en-US"/>
        </a:p>
      </dgm:t>
    </dgm:pt>
    <dgm:pt modelId="{9E9A3C73-DB71-4231-8B83-0F12057A607D}" type="sibTrans" cxnId="{1A6AD0EA-67DE-4039-8D89-AE2770336B88}">
      <dgm:prSet/>
      <dgm:spPr/>
      <dgm:t>
        <a:bodyPr/>
        <a:lstStyle/>
        <a:p>
          <a:endParaRPr lang="en-US"/>
        </a:p>
      </dgm:t>
    </dgm:pt>
    <dgm:pt modelId="{4A11414A-4084-406B-B088-567E0EE6A9D8}" type="pres">
      <dgm:prSet presAssocID="{9F407988-15B7-4927-AF57-80480A5BA5A0}" presName="vert0" presStyleCnt="0">
        <dgm:presLayoutVars>
          <dgm:dir/>
          <dgm:animOne val="branch"/>
          <dgm:animLvl val="lvl"/>
        </dgm:presLayoutVars>
      </dgm:prSet>
      <dgm:spPr/>
    </dgm:pt>
    <dgm:pt modelId="{B9438477-9AAD-46E1-A72A-0F1294D591A1}" type="pres">
      <dgm:prSet presAssocID="{B0F62F75-1CB9-4213-9D7C-0674965D5301}" presName="thickLine" presStyleLbl="alignNode1" presStyleIdx="0" presStyleCnt="1"/>
      <dgm:spPr/>
    </dgm:pt>
    <dgm:pt modelId="{66D24198-448E-4A33-B7DB-4696A568D34B}" type="pres">
      <dgm:prSet presAssocID="{B0F62F75-1CB9-4213-9D7C-0674965D5301}" presName="horz1" presStyleCnt="0"/>
      <dgm:spPr/>
    </dgm:pt>
    <dgm:pt modelId="{699A0092-1CBB-41DB-B25D-966EBA65C0A0}" type="pres">
      <dgm:prSet presAssocID="{B0F62F75-1CB9-4213-9D7C-0674965D5301}" presName="tx1" presStyleLbl="revTx" presStyleIdx="0" presStyleCnt="2"/>
      <dgm:spPr/>
    </dgm:pt>
    <dgm:pt modelId="{7FFEDED6-1679-4825-8D49-3D85C6D60437}" type="pres">
      <dgm:prSet presAssocID="{B0F62F75-1CB9-4213-9D7C-0674965D5301}" presName="vert1" presStyleCnt="0"/>
      <dgm:spPr/>
    </dgm:pt>
    <dgm:pt modelId="{2BD71CEA-3FA5-44D7-8ED8-1FA3D9045D8C}" type="pres">
      <dgm:prSet presAssocID="{7124977C-46FC-45E9-8428-460290BFD138}" presName="vertSpace2a" presStyleCnt="0"/>
      <dgm:spPr/>
    </dgm:pt>
    <dgm:pt modelId="{FC50D84A-83F2-4E0A-B842-76214476235D}" type="pres">
      <dgm:prSet presAssocID="{7124977C-46FC-45E9-8428-460290BFD138}" presName="horz2" presStyleCnt="0"/>
      <dgm:spPr/>
    </dgm:pt>
    <dgm:pt modelId="{BF162918-AF00-4B8C-BD70-DBF2F02AB4A9}" type="pres">
      <dgm:prSet presAssocID="{7124977C-46FC-45E9-8428-460290BFD138}" presName="horzSpace2" presStyleCnt="0"/>
      <dgm:spPr/>
    </dgm:pt>
    <dgm:pt modelId="{C5BEF428-EC36-4CBF-9ABC-23ED009311B5}" type="pres">
      <dgm:prSet presAssocID="{7124977C-46FC-45E9-8428-460290BFD138}" presName="tx2" presStyleLbl="revTx" presStyleIdx="1" presStyleCnt="2"/>
      <dgm:spPr/>
    </dgm:pt>
    <dgm:pt modelId="{CD438E53-455B-4B20-87F6-684A078717AB}" type="pres">
      <dgm:prSet presAssocID="{7124977C-46FC-45E9-8428-460290BFD138}" presName="vert2" presStyleCnt="0"/>
      <dgm:spPr/>
    </dgm:pt>
    <dgm:pt modelId="{9A305028-B590-40A9-AF7A-BE772864A7CB}" type="pres">
      <dgm:prSet presAssocID="{7124977C-46FC-45E9-8428-460290BFD138}" presName="thinLine2b" presStyleLbl="callout" presStyleIdx="0" presStyleCnt="1"/>
      <dgm:spPr/>
    </dgm:pt>
    <dgm:pt modelId="{F10E7968-F0E0-4658-84CB-D30FC7716B80}" type="pres">
      <dgm:prSet presAssocID="{7124977C-46FC-45E9-8428-460290BFD138}" presName="vertSpace2b" presStyleCnt="0"/>
      <dgm:spPr/>
    </dgm:pt>
  </dgm:ptLst>
  <dgm:cxnLst>
    <dgm:cxn modelId="{9AEB2708-0304-4423-8A92-3A61C93510DA}" type="presOf" srcId="{B0F62F75-1CB9-4213-9D7C-0674965D5301}" destId="{699A0092-1CBB-41DB-B25D-966EBA65C0A0}" srcOrd="0" destOrd="0" presId="urn:microsoft.com/office/officeart/2008/layout/LinedList"/>
    <dgm:cxn modelId="{BB604331-2386-46E5-8B98-A624A2A0DC8D}" type="presOf" srcId="{7124977C-46FC-45E9-8428-460290BFD138}" destId="{C5BEF428-EC36-4CBF-9ABC-23ED009311B5}" srcOrd="0" destOrd="0" presId="urn:microsoft.com/office/officeart/2008/layout/LinedList"/>
    <dgm:cxn modelId="{09186544-3887-48A9-AA71-FC8D0D4DF2A5}" srcId="{9F407988-15B7-4927-AF57-80480A5BA5A0}" destId="{B0F62F75-1CB9-4213-9D7C-0674965D5301}" srcOrd="0" destOrd="0" parTransId="{0F39D3D5-BB4B-4827-99A3-D896AAE6EA74}" sibTransId="{73EC5880-D7F3-48E3-A86D-1B9EA4BF77AE}"/>
    <dgm:cxn modelId="{576A416A-3229-4006-9147-B80BF280C550}" type="presOf" srcId="{9F407988-15B7-4927-AF57-80480A5BA5A0}" destId="{4A11414A-4084-406B-B088-567E0EE6A9D8}" srcOrd="0" destOrd="0" presId="urn:microsoft.com/office/officeart/2008/layout/LinedList"/>
    <dgm:cxn modelId="{1A6AD0EA-67DE-4039-8D89-AE2770336B88}" srcId="{B0F62F75-1CB9-4213-9D7C-0674965D5301}" destId="{7124977C-46FC-45E9-8428-460290BFD138}" srcOrd="0" destOrd="0" parTransId="{8DDD2617-F74C-4792-88D1-7D38591EAF66}" sibTransId="{9E9A3C73-DB71-4231-8B83-0F12057A607D}"/>
    <dgm:cxn modelId="{8D6AEE3E-99BA-4619-B484-E8CC010B615F}" type="presParOf" srcId="{4A11414A-4084-406B-B088-567E0EE6A9D8}" destId="{B9438477-9AAD-46E1-A72A-0F1294D591A1}" srcOrd="0" destOrd="0" presId="urn:microsoft.com/office/officeart/2008/layout/LinedList"/>
    <dgm:cxn modelId="{DC97EF53-D44F-497B-8B7C-793BF9AEC161}" type="presParOf" srcId="{4A11414A-4084-406B-B088-567E0EE6A9D8}" destId="{66D24198-448E-4A33-B7DB-4696A568D34B}" srcOrd="1" destOrd="0" presId="urn:microsoft.com/office/officeart/2008/layout/LinedList"/>
    <dgm:cxn modelId="{54E18EB9-591F-4065-8448-7F80533EA445}" type="presParOf" srcId="{66D24198-448E-4A33-B7DB-4696A568D34B}" destId="{699A0092-1CBB-41DB-B25D-966EBA65C0A0}" srcOrd="0" destOrd="0" presId="urn:microsoft.com/office/officeart/2008/layout/LinedList"/>
    <dgm:cxn modelId="{8F9F9A12-E2CD-415B-AEB4-6519F777345E}" type="presParOf" srcId="{66D24198-448E-4A33-B7DB-4696A568D34B}" destId="{7FFEDED6-1679-4825-8D49-3D85C6D60437}" srcOrd="1" destOrd="0" presId="urn:microsoft.com/office/officeart/2008/layout/LinedList"/>
    <dgm:cxn modelId="{D4705366-939C-4486-8355-EDF3444926C1}" type="presParOf" srcId="{7FFEDED6-1679-4825-8D49-3D85C6D60437}" destId="{2BD71CEA-3FA5-44D7-8ED8-1FA3D9045D8C}" srcOrd="0" destOrd="0" presId="urn:microsoft.com/office/officeart/2008/layout/LinedList"/>
    <dgm:cxn modelId="{B67CB0BB-ED51-45D2-A45A-6E7993257279}" type="presParOf" srcId="{7FFEDED6-1679-4825-8D49-3D85C6D60437}" destId="{FC50D84A-83F2-4E0A-B842-76214476235D}" srcOrd="1" destOrd="0" presId="urn:microsoft.com/office/officeart/2008/layout/LinedList"/>
    <dgm:cxn modelId="{6502631C-2F49-4D37-9DDC-3DC64FF07B1D}" type="presParOf" srcId="{FC50D84A-83F2-4E0A-B842-76214476235D}" destId="{BF162918-AF00-4B8C-BD70-DBF2F02AB4A9}" srcOrd="0" destOrd="0" presId="urn:microsoft.com/office/officeart/2008/layout/LinedList"/>
    <dgm:cxn modelId="{E35EF4DC-361D-4B08-8FD4-2FEE287D5424}" type="presParOf" srcId="{FC50D84A-83F2-4E0A-B842-76214476235D}" destId="{C5BEF428-EC36-4CBF-9ABC-23ED009311B5}" srcOrd="1" destOrd="0" presId="urn:microsoft.com/office/officeart/2008/layout/LinedList"/>
    <dgm:cxn modelId="{4E7D8D64-5D4B-4AB2-91C7-026F83F6BFE3}" type="presParOf" srcId="{FC50D84A-83F2-4E0A-B842-76214476235D}" destId="{CD438E53-455B-4B20-87F6-684A078717AB}" srcOrd="2" destOrd="0" presId="urn:microsoft.com/office/officeart/2008/layout/LinedList"/>
    <dgm:cxn modelId="{12B8245D-117C-4E80-9D28-67BC7A8159ED}" type="presParOf" srcId="{7FFEDED6-1679-4825-8D49-3D85C6D60437}" destId="{9A305028-B590-40A9-AF7A-BE772864A7CB}" srcOrd="2" destOrd="0" presId="urn:microsoft.com/office/officeart/2008/layout/LinedList"/>
    <dgm:cxn modelId="{2E81B624-F7E7-4D3B-B543-457BFF22CA11}" type="presParOf" srcId="{7FFEDED6-1679-4825-8D49-3D85C6D60437}" destId="{F10E7968-F0E0-4658-84CB-D30FC7716B80}"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A2CA22A-A0E4-4455-96EB-4C33FE0594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A9861C6-A800-4E43-B40F-053D971246CC}">
      <dgm:prSet/>
      <dgm:spPr/>
      <dgm:t>
        <a:bodyPr/>
        <a:lstStyle/>
        <a:p>
          <a:r>
            <a:rPr lang="en-US" b="1" dirty="0"/>
            <a:t>Call your parents and request that they come and transport you home.</a:t>
          </a:r>
          <a:endParaRPr lang="en-US" dirty="0"/>
        </a:p>
      </dgm:t>
    </dgm:pt>
    <dgm:pt modelId="{4F29D447-F0C4-4592-9E36-EE55E173D6CC}" type="parTrans" cxnId="{B7DD7C8F-E88B-44AD-86D6-60CCD149A2F2}">
      <dgm:prSet/>
      <dgm:spPr/>
      <dgm:t>
        <a:bodyPr/>
        <a:lstStyle/>
        <a:p>
          <a:endParaRPr lang="en-US"/>
        </a:p>
      </dgm:t>
    </dgm:pt>
    <dgm:pt modelId="{A337CB61-8B97-4FAC-B56A-56022DA6FF54}" type="sibTrans" cxnId="{B7DD7C8F-E88B-44AD-86D6-60CCD149A2F2}">
      <dgm:prSet/>
      <dgm:spPr/>
      <dgm:t>
        <a:bodyPr/>
        <a:lstStyle/>
        <a:p>
          <a:endParaRPr lang="en-US"/>
        </a:p>
      </dgm:t>
    </dgm:pt>
    <dgm:pt modelId="{0DC9AE5B-4B12-42BA-A3B6-3D3392EE99D1}">
      <dgm:prSet/>
      <dgm:spPr/>
      <dgm:t>
        <a:bodyPr/>
        <a:lstStyle/>
        <a:p>
          <a:r>
            <a:rPr lang="en-US" dirty="0"/>
            <a:t>Everyone is not your friend lots of people do not have good intentions. The best option is to call a parent or guardian and let them address your transportation problem. It is better to be safe than sorry. The national news is flooded with reports of young people who were too trusting of others. Children and youth have been lured with candy and the promise of good jobs. Many sick people are searching for innocent children and adults to exploit and abuse. </a:t>
          </a:r>
        </a:p>
      </dgm:t>
    </dgm:pt>
    <dgm:pt modelId="{CD5875BD-623F-4323-A038-16CA271690C0}" type="parTrans" cxnId="{EE5378E4-5209-4DD5-B783-E8B4422EB174}">
      <dgm:prSet/>
      <dgm:spPr/>
      <dgm:t>
        <a:bodyPr/>
        <a:lstStyle/>
        <a:p>
          <a:endParaRPr lang="en-US"/>
        </a:p>
      </dgm:t>
    </dgm:pt>
    <dgm:pt modelId="{9D63EEE4-7175-4F26-963A-9F933DB4DBFC}" type="sibTrans" cxnId="{EE5378E4-5209-4DD5-B783-E8B4422EB174}">
      <dgm:prSet/>
      <dgm:spPr/>
      <dgm:t>
        <a:bodyPr/>
        <a:lstStyle/>
        <a:p>
          <a:endParaRPr lang="en-US"/>
        </a:p>
      </dgm:t>
    </dgm:pt>
    <dgm:pt modelId="{FBD84954-257C-4D1D-989C-3BDEE118C8B2}" type="pres">
      <dgm:prSet presAssocID="{6A2CA22A-A0E4-4455-96EB-4C33FE0594F6}" presName="linear" presStyleCnt="0">
        <dgm:presLayoutVars>
          <dgm:animLvl val="lvl"/>
          <dgm:resizeHandles val="exact"/>
        </dgm:presLayoutVars>
      </dgm:prSet>
      <dgm:spPr/>
    </dgm:pt>
    <dgm:pt modelId="{8DBE31AB-D367-43EC-B5AF-D7EDFE0CA934}" type="pres">
      <dgm:prSet presAssocID="{5A9861C6-A800-4E43-B40F-053D971246CC}" presName="parentText" presStyleLbl="node1" presStyleIdx="0" presStyleCnt="1" custScaleY="154102">
        <dgm:presLayoutVars>
          <dgm:chMax val="0"/>
          <dgm:bulletEnabled val="1"/>
        </dgm:presLayoutVars>
      </dgm:prSet>
      <dgm:spPr/>
    </dgm:pt>
    <dgm:pt modelId="{23F2BCCF-B504-44E3-8125-68592DF73652}" type="pres">
      <dgm:prSet presAssocID="{5A9861C6-A800-4E43-B40F-053D971246CC}" presName="childText" presStyleLbl="revTx" presStyleIdx="0" presStyleCnt="1" custScaleY="126425">
        <dgm:presLayoutVars>
          <dgm:bulletEnabled val="1"/>
        </dgm:presLayoutVars>
      </dgm:prSet>
      <dgm:spPr/>
    </dgm:pt>
  </dgm:ptLst>
  <dgm:cxnLst>
    <dgm:cxn modelId="{A7087022-19BE-45A4-A5C1-9A5EFFDB9092}" type="presOf" srcId="{6A2CA22A-A0E4-4455-96EB-4C33FE0594F6}" destId="{FBD84954-257C-4D1D-989C-3BDEE118C8B2}" srcOrd="0" destOrd="0" presId="urn:microsoft.com/office/officeart/2005/8/layout/vList2"/>
    <dgm:cxn modelId="{A490C94F-BDD4-4F0F-9EF2-2F9991D2FA5B}" type="presOf" srcId="{5A9861C6-A800-4E43-B40F-053D971246CC}" destId="{8DBE31AB-D367-43EC-B5AF-D7EDFE0CA934}" srcOrd="0" destOrd="0" presId="urn:microsoft.com/office/officeart/2005/8/layout/vList2"/>
    <dgm:cxn modelId="{B7DD7C8F-E88B-44AD-86D6-60CCD149A2F2}" srcId="{6A2CA22A-A0E4-4455-96EB-4C33FE0594F6}" destId="{5A9861C6-A800-4E43-B40F-053D971246CC}" srcOrd="0" destOrd="0" parTransId="{4F29D447-F0C4-4592-9E36-EE55E173D6CC}" sibTransId="{A337CB61-8B97-4FAC-B56A-56022DA6FF54}"/>
    <dgm:cxn modelId="{044825CF-ED0B-463C-AC7F-B96FDEEBF932}" type="presOf" srcId="{0DC9AE5B-4B12-42BA-A3B6-3D3392EE99D1}" destId="{23F2BCCF-B504-44E3-8125-68592DF73652}" srcOrd="0" destOrd="0" presId="urn:microsoft.com/office/officeart/2005/8/layout/vList2"/>
    <dgm:cxn modelId="{EE5378E4-5209-4DD5-B783-E8B4422EB174}" srcId="{5A9861C6-A800-4E43-B40F-053D971246CC}" destId="{0DC9AE5B-4B12-42BA-A3B6-3D3392EE99D1}" srcOrd="0" destOrd="0" parTransId="{CD5875BD-623F-4323-A038-16CA271690C0}" sibTransId="{9D63EEE4-7175-4F26-963A-9F933DB4DBFC}"/>
    <dgm:cxn modelId="{9F509427-46C8-4EFF-A72F-1170A0B1469A}" type="presParOf" srcId="{FBD84954-257C-4D1D-989C-3BDEE118C8B2}" destId="{8DBE31AB-D367-43EC-B5AF-D7EDFE0CA934}" srcOrd="0" destOrd="0" presId="urn:microsoft.com/office/officeart/2005/8/layout/vList2"/>
    <dgm:cxn modelId="{BDF84AD0-9972-43FE-9598-99E73F2A2670}" type="presParOf" srcId="{FBD84954-257C-4D1D-989C-3BDEE118C8B2}" destId="{23F2BCCF-B504-44E3-8125-68592DF7365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0E659CB-43ED-4DDE-8C87-FD9FE0584C8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62A8CCD-B0D1-48EC-9732-75F5952DAEBC}">
      <dgm:prSet/>
      <dgm:spPr/>
      <dgm:t>
        <a:bodyPr/>
        <a:lstStyle/>
        <a:p>
          <a:pPr>
            <a:lnSpc>
              <a:spcPct val="100000"/>
            </a:lnSpc>
          </a:pPr>
          <a:r>
            <a:rPr lang="en-US" b="1" dirty="0"/>
            <a:t>You are in a classroom the teacher loses control of the discipline; what should be your response: laughing cause more confusion?</a:t>
          </a:r>
          <a:endParaRPr lang="en-US" dirty="0"/>
        </a:p>
      </dgm:t>
    </dgm:pt>
    <dgm:pt modelId="{E7DEF1A9-7539-489D-8D10-A93045EB335E}" type="parTrans" cxnId="{0CEA041F-F7D3-4AEA-B626-747BB1CE1D45}">
      <dgm:prSet/>
      <dgm:spPr/>
      <dgm:t>
        <a:bodyPr/>
        <a:lstStyle/>
        <a:p>
          <a:endParaRPr lang="en-US"/>
        </a:p>
      </dgm:t>
    </dgm:pt>
    <dgm:pt modelId="{79244706-2AAE-465C-88F1-4BD5E9E219E3}" type="sibTrans" cxnId="{0CEA041F-F7D3-4AEA-B626-747BB1CE1D45}">
      <dgm:prSet/>
      <dgm:spPr/>
      <dgm:t>
        <a:bodyPr/>
        <a:lstStyle/>
        <a:p>
          <a:endParaRPr lang="en-US"/>
        </a:p>
      </dgm:t>
    </dgm:pt>
    <dgm:pt modelId="{A7DEF256-950C-48C6-A098-E5BC25B32E4F}">
      <dgm:prSet/>
      <dgm:spPr/>
      <dgm:t>
        <a:bodyPr/>
        <a:lstStyle/>
        <a:p>
          <a:endParaRPr lang="en-US"/>
        </a:p>
      </dgm:t>
    </dgm:pt>
    <dgm:pt modelId="{BDEC165A-BDE7-4501-BC82-F2CF6A0FADFD}" type="parTrans" cxnId="{AE08A5EB-6D35-49AD-B904-615E669C0AB7}">
      <dgm:prSet/>
      <dgm:spPr/>
      <dgm:t>
        <a:bodyPr/>
        <a:lstStyle/>
        <a:p>
          <a:endParaRPr lang="en-US"/>
        </a:p>
      </dgm:t>
    </dgm:pt>
    <dgm:pt modelId="{94CEFDA1-786C-4A36-B061-CF8D69CD305D}" type="sibTrans" cxnId="{AE08A5EB-6D35-49AD-B904-615E669C0AB7}">
      <dgm:prSet/>
      <dgm:spPr/>
      <dgm:t>
        <a:bodyPr/>
        <a:lstStyle/>
        <a:p>
          <a:endParaRPr lang="en-US"/>
        </a:p>
      </dgm:t>
    </dgm:pt>
    <dgm:pt modelId="{AC451153-5965-4B53-8C1B-6DFEDC8226D1}" type="pres">
      <dgm:prSet presAssocID="{00E659CB-43ED-4DDE-8C87-FD9FE0584C82}" presName="root" presStyleCnt="0">
        <dgm:presLayoutVars>
          <dgm:dir/>
          <dgm:resizeHandles val="exact"/>
        </dgm:presLayoutVars>
      </dgm:prSet>
      <dgm:spPr/>
    </dgm:pt>
    <dgm:pt modelId="{1676F95C-C94E-4F43-9CBC-3CD260FA9B81}" type="pres">
      <dgm:prSet presAssocID="{862A8CCD-B0D1-48EC-9732-75F5952DAEBC}" presName="compNode" presStyleCnt="0"/>
      <dgm:spPr/>
    </dgm:pt>
    <dgm:pt modelId="{6824B05F-4F0F-4CB8-BABF-2219011E16E9}" type="pres">
      <dgm:prSet presAssocID="{862A8CCD-B0D1-48EC-9732-75F5952DAEBC}"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6DFD8ECF-C180-42B3-86E3-C194D4D1D7C3}" type="pres">
      <dgm:prSet presAssocID="{862A8CCD-B0D1-48EC-9732-75F5952DAEBC}" presName="spaceRect" presStyleCnt="0"/>
      <dgm:spPr/>
    </dgm:pt>
    <dgm:pt modelId="{7641ADF1-60EA-4824-9879-0ADE3F56C540}" type="pres">
      <dgm:prSet presAssocID="{862A8CCD-B0D1-48EC-9732-75F5952DAEBC}" presName="textRect" presStyleLbl="revTx" presStyleIdx="0" presStyleCnt="1">
        <dgm:presLayoutVars>
          <dgm:chMax val="1"/>
          <dgm:chPref val="1"/>
        </dgm:presLayoutVars>
      </dgm:prSet>
      <dgm:spPr/>
    </dgm:pt>
  </dgm:ptLst>
  <dgm:cxnLst>
    <dgm:cxn modelId="{0CEA041F-F7D3-4AEA-B626-747BB1CE1D45}" srcId="{00E659CB-43ED-4DDE-8C87-FD9FE0584C82}" destId="{862A8CCD-B0D1-48EC-9732-75F5952DAEBC}" srcOrd="0" destOrd="0" parTransId="{E7DEF1A9-7539-489D-8D10-A93045EB335E}" sibTransId="{79244706-2AAE-465C-88F1-4BD5E9E219E3}"/>
    <dgm:cxn modelId="{41416F82-66BE-407C-BFC4-7FFA77E34367}" type="presOf" srcId="{862A8CCD-B0D1-48EC-9732-75F5952DAEBC}" destId="{7641ADF1-60EA-4824-9879-0ADE3F56C540}" srcOrd="0" destOrd="0" presId="urn:microsoft.com/office/officeart/2018/2/layout/IconLabelList"/>
    <dgm:cxn modelId="{E50D52B1-51A0-42D3-9288-0D2C9DA261CD}" type="presOf" srcId="{00E659CB-43ED-4DDE-8C87-FD9FE0584C82}" destId="{AC451153-5965-4B53-8C1B-6DFEDC8226D1}" srcOrd="0" destOrd="0" presId="urn:microsoft.com/office/officeart/2018/2/layout/IconLabelList"/>
    <dgm:cxn modelId="{AE08A5EB-6D35-49AD-B904-615E669C0AB7}" srcId="{862A8CCD-B0D1-48EC-9732-75F5952DAEBC}" destId="{A7DEF256-950C-48C6-A098-E5BC25B32E4F}" srcOrd="0" destOrd="0" parTransId="{BDEC165A-BDE7-4501-BC82-F2CF6A0FADFD}" sibTransId="{94CEFDA1-786C-4A36-B061-CF8D69CD305D}"/>
    <dgm:cxn modelId="{BB01E8C3-E85F-4DE4-B48C-C62A787342A5}" type="presParOf" srcId="{AC451153-5965-4B53-8C1B-6DFEDC8226D1}" destId="{1676F95C-C94E-4F43-9CBC-3CD260FA9B81}" srcOrd="0" destOrd="0" presId="urn:microsoft.com/office/officeart/2018/2/layout/IconLabelList"/>
    <dgm:cxn modelId="{93C69373-0553-46D6-8C90-6EFDEE5C4B6B}" type="presParOf" srcId="{1676F95C-C94E-4F43-9CBC-3CD260FA9B81}" destId="{6824B05F-4F0F-4CB8-BABF-2219011E16E9}" srcOrd="0" destOrd="0" presId="urn:microsoft.com/office/officeart/2018/2/layout/IconLabelList"/>
    <dgm:cxn modelId="{083E9371-10EC-4B94-9F2E-35A3ED130C71}" type="presParOf" srcId="{1676F95C-C94E-4F43-9CBC-3CD260FA9B81}" destId="{6DFD8ECF-C180-42B3-86E3-C194D4D1D7C3}" srcOrd="1" destOrd="0" presId="urn:microsoft.com/office/officeart/2018/2/layout/IconLabelList"/>
    <dgm:cxn modelId="{05B69937-B9D6-4607-ACD0-4C9BCC854252}" type="presParOf" srcId="{1676F95C-C94E-4F43-9CBC-3CD260FA9B81}" destId="{7641ADF1-60EA-4824-9879-0ADE3F56C54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6C8AFB9-4868-433F-9805-1D9CEFFA85C8}"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C69A1058-5A7A-420D-9DD0-C37E59EFD0EB}">
      <dgm:prSet/>
      <dgm:spPr/>
      <dgm:t>
        <a:bodyPr/>
        <a:lstStyle/>
        <a:p>
          <a:pPr>
            <a:lnSpc>
              <a:spcPct val="100000"/>
            </a:lnSpc>
            <a:defRPr cap="all"/>
          </a:pPr>
          <a:r>
            <a:rPr lang="en-US" b="1" dirty="0">
              <a:solidFill>
                <a:srgbClr val="FF0000"/>
              </a:solidFill>
            </a:rPr>
            <a:t>You are in a classroom the teacher loses control of the discipline, what should be your response?</a:t>
          </a:r>
          <a:endParaRPr lang="en-US" dirty="0">
            <a:solidFill>
              <a:srgbClr val="FF0000"/>
            </a:solidFill>
          </a:endParaRPr>
        </a:p>
      </dgm:t>
    </dgm:pt>
    <dgm:pt modelId="{DF65A991-A17D-4CFF-8141-2DFE376CB890}" type="parTrans" cxnId="{249D5E14-D2A9-4294-B8E1-D76811A83E54}">
      <dgm:prSet/>
      <dgm:spPr/>
      <dgm:t>
        <a:bodyPr/>
        <a:lstStyle/>
        <a:p>
          <a:endParaRPr lang="en-US"/>
        </a:p>
      </dgm:t>
    </dgm:pt>
    <dgm:pt modelId="{02B4CA89-58D3-49E4-9F0D-44BECC26322E}" type="sibTrans" cxnId="{249D5E14-D2A9-4294-B8E1-D76811A83E54}">
      <dgm:prSet/>
      <dgm:spPr/>
      <dgm:t>
        <a:bodyPr/>
        <a:lstStyle/>
        <a:p>
          <a:endParaRPr lang="en-US"/>
        </a:p>
      </dgm:t>
    </dgm:pt>
    <dgm:pt modelId="{B37ED200-EFD9-4E1E-ADA3-9FD8BFA6642F}">
      <dgm:prSet/>
      <dgm:spPr/>
      <dgm:t>
        <a:bodyPr/>
        <a:lstStyle/>
        <a:p>
          <a:pPr>
            <a:lnSpc>
              <a:spcPct val="100000"/>
            </a:lnSpc>
            <a:defRPr cap="all"/>
          </a:pPr>
          <a:r>
            <a:rPr lang="en-US" dirty="0">
              <a:solidFill>
                <a:srgbClr val="FF0000"/>
              </a:solidFill>
            </a:rPr>
            <a:t>Encourage others to make noise to create an atmosphere of chaos.</a:t>
          </a:r>
        </a:p>
      </dgm:t>
    </dgm:pt>
    <dgm:pt modelId="{EFF5C379-F6F9-4C0B-AE2B-70E13BE0CF67}" type="parTrans" cxnId="{F9F8465A-B5DC-4EE1-87A4-A963CA394A83}">
      <dgm:prSet/>
      <dgm:spPr/>
      <dgm:t>
        <a:bodyPr/>
        <a:lstStyle/>
        <a:p>
          <a:endParaRPr lang="en-US"/>
        </a:p>
      </dgm:t>
    </dgm:pt>
    <dgm:pt modelId="{FBD02A00-AD0F-43B9-A20F-AEC39D971D61}" type="sibTrans" cxnId="{F9F8465A-B5DC-4EE1-87A4-A963CA394A83}">
      <dgm:prSet/>
      <dgm:spPr/>
      <dgm:t>
        <a:bodyPr/>
        <a:lstStyle/>
        <a:p>
          <a:endParaRPr lang="en-US"/>
        </a:p>
      </dgm:t>
    </dgm:pt>
    <dgm:pt modelId="{DBE6DEA4-D61F-4C39-AE36-E619EDFFE98F}" type="pres">
      <dgm:prSet presAssocID="{76C8AFB9-4868-433F-9805-1D9CEFFA85C8}" presName="root" presStyleCnt="0">
        <dgm:presLayoutVars>
          <dgm:dir/>
          <dgm:resizeHandles val="exact"/>
        </dgm:presLayoutVars>
      </dgm:prSet>
      <dgm:spPr/>
    </dgm:pt>
    <dgm:pt modelId="{D86C86F7-5B6E-4817-8C24-3AA612DD27DF}" type="pres">
      <dgm:prSet presAssocID="{C69A1058-5A7A-420D-9DD0-C37E59EFD0EB}" presName="compNode" presStyleCnt="0"/>
      <dgm:spPr/>
    </dgm:pt>
    <dgm:pt modelId="{77ADC1A1-C63A-4499-B414-A7900A35AC33}" type="pres">
      <dgm:prSet presAssocID="{C69A1058-5A7A-420D-9DD0-C37E59EFD0EB}" presName="iconBgRect" presStyleLbl="bgShp" presStyleIdx="0" presStyleCnt="2"/>
      <dgm:spPr/>
    </dgm:pt>
    <dgm:pt modelId="{F3A57E23-2467-489F-879B-1D1FA8D248D2}" type="pres">
      <dgm:prSet presAssocID="{C69A1058-5A7A-420D-9DD0-C37E59EFD0E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BF7FF409-DFB6-448E-A765-08AA424FF251}" type="pres">
      <dgm:prSet presAssocID="{C69A1058-5A7A-420D-9DD0-C37E59EFD0EB}" presName="spaceRect" presStyleCnt="0"/>
      <dgm:spPr/>
    </dgm:pt>
    <dgm:pt modelId="{85AECF6F-308C-4552-9CB1-0FAD09385BFB}" type="pres">
      <dgm:prSet presAssocID="{C69A1058-5A7A-420D-9DD0-C37E59EFD0EB}" presName="textRect" presStyleLbl="revTx" presStyleIdx="0" presStyleCnt="2">
        <dgm:presLayoutVars>
          <dgm:chMax val="1"/>
          <dgm:chPref val="1"/>
        </dgm:presLayoutVars>
      </dgm:prSet>
      <dgm:spPr/>
    </dgm:pt>
    <dgm:pt modelId="{AB728B1B-9628-4947-BC1A-2558B7C87B23}" type="pres">
      <dgm:prSet presAssocID="{02B4CA89-58D3-49E4-9F0D-44BECC26322E}" presName="sibTrans" presStyleCnt="0"/>
      <dgm:spPr/>
    </dgm:pt>
    <dgm:pt modelId="{4BCCAC95-EB0A-4594-B335-944A49157B46}" type="pres">
      <dgm:prSet presAssocID="{B37ED200-EFD9-4E1E-ADA3-9FD8BFA6642F}" presName="compNode" presStyleCnt="0"/>
      <dgm:spPr/>
    </dgm:pt>
    <dgm:pt modelId="{47AF58A4-A0FF-46C5-9415-5105E3C40BE0}" type="pres">
      <dgm:prSet presAssocID="{B37ED200-EFD9-4E1E-ADA3-9FD8BFA6642F}" presName="iconBgRect" presStyleLbl="bgShp" presStyleIdx="1" presStyleCnt="2"/>
      <dgm:spPr/>
    </dgm:pt>
    <dgm:pt modelId="{08B36949-2DBD-4860-AC9E-CAD16E6BDB65}" type="pres">
      <dgm:prSet presAssocID="{B37ED200-EFD9-4E1E-ADA3-9FD8BFA6642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eaf"/>
        </a:ext>
      </dgm:extLst>
    </dgm:pt>
    <dgm:pt modelId="{E279B213-17D0-4D30-84FE-0BC026E4C2E6}" type="pres">
      <dgm:prSet presAssocID="{B37ED200-EFD9-4E1E-ADA3-9FD8BFA6642F}" presName="spaceRect" presStyleCnt="0"/>
      <dgm:spPr/>
    </dgm:pt>
    <dgm:pt modelId="{9F653C0E-8EB5-4BA6-935F-59A8044E26A8}" type="pres">
      <dgm:prSet presAssocID="{B37ED200-EFD9-4E1E-ADA3-9FD8BFA6642F}" presName="textRect" presStyleLbl="revTx" presStyleIdx="1" presStyleCnt="2">
        <dgm:presLayoutVars>
          <dgm:chMax val="1"/>
          <dgm:chPref val="1"/>
        </dgm:presLayoutVars>
      </dgm:prSet>
      <dgm:spPr/>
    </dgm:pt>
  </dgm:ptLst>
  <dgm:cxnLst>
    <dgm:cxn modelId="{249D5E14-D2A9-4294-B8E1-D76811A83E54}" srcId="{76C8AFB9-4868-433F-9805-1D9CEFFA85C8}" destId="{C69A1058-5A7A-420D-9DD0-C37E59EFD0EB}" srcOrd="0" destOrd="0" parTransId="{DF65A991-A17D-4CFF-8141-2DFE376CB890}" sibTransId="{02B4CA89-58D3-49E4-9F0D-44BECC26322E}"/>
    <dgm:cxn modelId="{F9F8465A-B5DC-4EE1-87A4-A963CA394A83}" srcId="{76C8AFB9-4868-433F-9805-1D9CEFFA85C8}" destId="{B37ED200-EFD9-4E1E-ADA3-9FD8BFA6642F}" srcOrd="1" destOrd="0" parTransId="{EFF5C379-F6F9-4C0B-AE2B-70E13BE0CF67}" sibTransId="{FBD02A00-AD0F-43B9-A20F-AEC39D971D61}"/>
    <dgm:cxn modelId="{9A157D8F-69A5-4C2E-B6B4-96CAACD3614C}" type="presOf" srcId="{B37ED200-EFD9-4E1E-ADA3-9FD8BFA6642F}" destId="{9F653C0E-8EB5-4BA6-935F-59A8044E26A8}" srcOrd="0" destOrd="0" presId="urn:microsoft.com/office/officeart/2018/5/layout/IconCircleLabelList"/>
    <dgm:cxn modelId="{A6DCAB8F-C4E0-416C-BF60-4ACA53B9461A}" type="presOf" srcId="{C69A1058-5A7A-420D-9DD0-C37E59EFD0EB}" destId="{85AECF6F-308C-4552-9CB1-0FAD09385BFB}" srcOrd="0" destOrd="0" presId="urn:microsoft.com/office/officeart/2018/5/layout/IconCircleLabelList"/>
    <dgm:cxn modelId="{DEDAADDF-32A1-4832-9C9E-996DE7B913D7}" type="presOf" srcId="{76C8AFB9-4868-433F-9805-1D9CEFFA85C8}" destId="{DBE6DEA4-D61F-4C39-AE36-E619EDFFE98F}" srcOrd="0" destOrd="0" presId="urn:microsoft.com/office/officeart/2018/5/layout/IconCircleLabelList"/>
    <dgm:cxn modelId="{78B6CD74-A5DE-4574-9D5F-E491F7A8B2E1}" type="presParOf" srcId="{DBE6DEA4-D61F-4C39-AE36-E619EDFFE98F}" destId="{D86C86F7-5B6E-4817-8C24-3AA612DD27DF}" srcOrd="0" destOrd="0" presId="urn:microsoft.com/office/officeart/2018/5/layout/IconCircleLabelList"/>
    <dgm:cxn modelId="{EEB180F8-4882-49F7-B2C4-5F8335CEAE96}" type="presParOf" srcId="{D86C86F7-5B6E-4817-8C24-3AA612DD27DF}" destId="{77ADC1A1-C63A-4499-B414-A7900A35AC33}" srcOrd="0" destOrd="0" presId="urn:microsoft.com/office/officeart/2018/5/layout/IconCircleLabelList"/>
    <dgm:cxn modelId="{2A4A5652-72FD-4C92-94F1-BC67F665458E}" type="presParOf" srcId="{D86C86F7-5B6E-4817-8C24-3AA612DD27DF}" destId="{F3A57E23-2467-489F-879B-1D1FA8D248D2}" srcOrd="1" destOrd="0" presId="urn:microsoft.com/office/officeart/2018/5/layout/IconCircleLabelList"/>
    <dgm:cxn modelId="{ECA10295-CE7F-45FB-B904-2C4DFC3AB73D}" type="presParOf" srcId="{D86C86F7-5B6E-4817-8C24-3AA612DD27DF}" destId="{BF7FF409-DFB6-448E-A765-08AA424FF251}" srcOrd="2" destOrd="0" presId="urn:microsoft.com/office/officeart/2018/5/layout/IconCircleLabelList"/>
    <dgm:cxn modelId="{61000512-1619-4D1C-B448-B5CD231AC929}" type="presParOf" srcId="{D86C86F7-5B6E-4817-8C24-3AA612DD27DF}" destId="{85AECF6F-308C-4552-9CB1-0FAD09385BFB}" srcOrd="3" destOrd="0" presId="urn:microsoft.com/office/officeart/2018/5/layout/IconCircleLabelList"/>
    <dgm:cxn modelId="{D118609C-A48E-4604-BFB9-F0AFC4DB04FE}" type="presParOf" srcId="{DBE6DEA4-D61F-4C39-AE36-E619EDFFE98F}" destId="{AB728B1B-9628-4947-BC1A-2558B7C87B23}" srcOrd="1" destOrd="0" presId="urn:microsoft.com/office/officeart/2018/5/layout/IconCircleLabelList"/>
    <dgm:cxn modelId="{0B3E97F7-BC62-45A5-B930-DED17A30F5CB}" type="presParOf" srcId="{DBE6DEA4-D61F-4C39-AE36-E619EDFFE98F}" destId="{4BCCAC95-EB0A-4594-B335-944A49157B46}" srcOrd="2" destOrd="0" presId="urn:microsoft.com/office/officeart/2018/5/layout/IconCircleLabelList"/>
    <dgm:cxn modelId="{CB3BB6CD-DBA8-415F-8EA9-D8B75737129D}" type="presParOf" srcId="{4BCCAC95-EB0A-4594-B335-944A49157B46}" destId="{47AF58A4-A0FF-46C5-9415-5105E3C40BE0}" srcOrd="0" destOrd="0" presId="urn:microsoft.com/office/officeart/2018/5/layout/IconCircleLabelList"/>
    <dgm:cxn modelId="{53AD2359-9536-4AE8-ADA5-744226EB6554}" type="presParOf" srcId="{4BCCAC95-EB0A-4594-B335-944A49157B46}" destId="{08B36949-2DBD-4860-AC9E-CAD16E6BDB65}" srcOrd="1" destOrd="0" presId="urn:microsoft.com/office/officeart/2018/5/layout/IconCircleLabelList"/>
    <dgm:cxn modelId="{2B1F15C7-D654-49F6-897F-4871813904E0}" type="presParOf" srcId="{4BCCAC95-EB0A-4594-B335-944A49157B46}" destId="{E279B213-17D0-4D30-84FE-0BC026E4C2E6}" srcOrd="2" destOrd="0" presId="urn:microsoft.com/office/officeart/2018/5/layout/IconCircleLabelList"/>
    <dgm:cxn modelId="{AE7EB8AC-872B-462A-B5BC-7E777CCE585F}" type="presParOf" srcId="{4BCCAC95-EB0A-4594-B335-944A49157B46}" destId="{9F653C0E-8EB5-4BA6-935F-59A8044E26A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5576C90-86F6-4714-AC4D-BF5218923F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FF5062-864F-410E-B66C-FD387AB476FD}">
      <dgm:prSet/>
      <dgm:spPr/>
      <dgm:t>
        <a:bodyPr/>
        <a:lstStyle/>
        <a:p>
          <a:r>
            <a:rPr lang="en-US" b="1" dirty="0"/>
            <a:t>You find a gun or another weapon; what should be your response?  </a:t>
          </a:r>
          <a:endParaRPr lang="en-US" dirty="0"/>
        </a:p>
      </dgm:t>
    </dgm:pt>
    <dgm:pt modelId="{780EB18F-DB72-4E19-BFA5-76B03EBA8302}" type="parTrans" cxnId="{7117364C-6058-4665-A138-4DF9F5386E17}">
      <dgm:prSet/>
      <dgm:spPr/>
      <dgm:t>
        <a:bodyPr/>
        <a:lstStyle/>
        <a:p>
          <a:endParaRPr lang="en-US"/>
        </a:p>
      </dgm:t>
    </dgm:pt>
    <dgm:pt modelId="{D923A67F-BA7C-4027-A46B-3102590931EF}" type="sibTrans" cxnId="{7117364C-6058-4665-A138-4DF9F5386E17}">
      <dgm:prSet/>
      <dgm:spPr/>
      <dgm:t>
        <a:bodyPr/>
        <a:lstStyle/>
        <a:p>
          <a:endParaRPr lang="en-US"/>
        </a:p>
      </dgm:t>
    </dgm:pt>
    <dgm:pt modelId="{634C6DD8-74D8-4A59-950A-9F94EE889B4A}">
      <dgm:prSet/>
      <dgm:spPr/>
      <dgm:t>
        <a:bodyPr/>
        <a:lstStyle/>
        <a:p>
          <a:r>
            <a:rPr lang="en-US" dirty="0"/>
            <a:t>Wrong answer</a:t>
          </a:r>
        </a:p>
      </dgm:t>
    </dgm:pt>
    <dgm:pt modelId="{C632C05B-8EFB-45BF-BDE2-D6AD956C25D0}" type="parTrans" cxnId="{4516A467-1024-4D16-9F2F-5286E71A81ED}">
      <dgm:prSet/>
      <dgm:spPr/>
      <dgm:t>
        <a:bodyPr/>
        <a:lstStyle/>
        <a:p>
          <a:endParaRPr lang="en-US"/>
        </a:p>
      </dgm:t>
    </dgm:pt>
    <dgm:pt modelId="{B3DA5FCF-CAAE-42E3-9C23-76E60BE1C3A3}" type="sibTrans" cxnId="{4516A467-1024-4D16-9F2F-5286E71A81ED}">
      <dgm:prSet/>
      <dgm:spPr/>
      <dgm:t>
        <a:bodyPr/>
        <a:lstStyle/>
        <a:p>
          <a:endParaRPr lang="en-US"/>
        </a:p>
      </dgm:t>
    </dgm:pt>
    <dgm:pt modelId="{800517CC-4D43-49AD-B2F9-D0F4A2BEC00C}">
      <dgm:prSet custT="1"/>
      <dgm:spPr/>
      <dgm:t>
        <a:bodyPr/>
        <a:lstStyle/>
        <a:p>
          <a:r>
            <a:rPr lang="en-US" sz="2400" dirty="0">
              <a:solidFill>
                <a:schemeClr val="tx1"/>
              </a:solidFill>
            </a:rPr>
            <a:t>Picking up an unknown weapon for later use and experimentation </a:t>
          </a:r>
          <a:r>
            <a:rPr lang="en-US" sz="2400" dirty="0"/>
            <a:t>should never be an option? If a person finds a gun and picks it up, there is always a chance that an accident could occur. There is no way of knowing the condition of the firearm. </a:t>
          </a:r>
        </a:p>
      </dgm:t>
    </dgm:pt>
    <dgm:pt modelId="{CD5F865B-EA38-4226-B350-B5C5F00D1538}" type="parTrans" cxnId="{EE757ACD-980C-49C6-B98F-ED5DD1B87D91}">
      <dgm:prSet/>
      <dgm:spPr/>
      <dgm:t>
        <a:bodyPr/>
        <a:lstStyle/>
        <a:p>
          <a:endParaRPr lang="en-US"/>
        </a:p>
      </dgm:t>
    </dgm:pt>
    <dgm:pt modelId="{6CD26183-7F3D-4459-9BBB-46731F2A2E30}" type="sibTrans" cxnId="{EE757ACD-980C-49C6-B98F-ED5DD1B87D91}">
      <dgm:prSet/>
      <dgm:spPr/>
      <dgm:t>
        <a:bodyPr/>
        <a:lstStyle/>
        <a:p>
          <a:endParaRPr lang="en-US"/>
        </a:p>
      </dgm:t>
    </dgm:pt>
    <dgm:pt modelId="{EE9BA404-473F-4E18-9ABF-A38AFBDE5C59}" type="pres">
      <dgm:prSet presAssocID="{45576C90-86F6-4714-AC4D-BF5218923F76}" presName="linear" presStyleCnt="0">
        <dgm:presLayoutVars>
          <dgm:animLvl val="lvl"/>
          <dgm:resizeHandles val="exact"/>
        </dgm:presLayoutVars>
      </dgm:prSet>
      <dgm:spPr/>
    </dgm:pt>
    <dgm:pt modelId="{39CA29BA-C43D-47BF-A621-2E00F12F1256}" type="pres">
      <dgm:prSet presAssocID="{75FF5062-864F-410E-B66C-FD387AB476FD}" presName="parentText" presStyleLbl="node1" presStyleIdx="0" presStyleCnt="2" custScaleY="64967" custLinFactY="-85381" custLinFactNeighborX="-1786" custLinFactNeighborY="-100000">
        <dgm:presLayoutVars>
          <dgm:chMax val="0"/>
          <dgm:bulletEnabled val="1"/>
        </dgm:presLayoutVars>
      </dgm:prSet>
      <dgm:spPr/>
    </dgm:pt>
    <dgm:pt modelId="{1399B594-5133-4C89-AA86-42E66871AB88}" type="pres">
      <dgm:prSet presAssocID="{D923A67F-BA7C-4027-A46B-3102590931EF}" presName="spacer" presStyleCnt="0"/>
      <dgm:spPr/>
    </dgm:pt>
    <dgm:pt modelId="{5747CB6D-8A72-4EF2-A664-A88B222F3DA6}" type="pres">
      <dgm:prSet presAssocID="{634C6DD8-74D8-4A59-950A-9F94EE889B4A}" presName="parentText" presStyleLbl="node1" presStyleIdx="1" presStyleCnt="2" custAng="10800000" custFlipVert="1" custScaleX="100000" custScaleY="98819" custLinFactNeighborX="-5215" custLinFactNeighborY="-3915">
        <dgm:presLayoutVars>
          <dgm:chMax val="0"/>
          <dgm:bulletEnabled val="1"/>
        </dgm:presLayoutVars>
      </dgm:prSet>
      <dgm:spPr/>
    </dgm:pt>
    <dgm:pt modelId="{C07BAB1F-606B-4D66-828E-B184613BDCCE}" type="pres">
      <dgm:prSet presAssocID="{634C6DD8-74D8-4A59-950A-9F94EE889B4A}" presName="childText" presStyleLbl="revTx" presStyleIdx="0" presStyleCnt="1" custScaleY="112895">
        <dgm:presLayoutVars>
          <dgm:bulletEnabled val="1"/>
        </dgm:presLayoutVars>
      </dgm:prSet>
      <dgm:spPr/>
    </dgm:pt>
  </dgm:ptLst>
  <dgm:cxnLst>
    <dgm:cxn modelId="{EDDFE407-1A30-46C1-8A36-FD6574B0121B}" type="presOf" srcId="{800517CC-4D43-49AD-B2F9-D0F4A2BEC00C}" destId="{C07BAB1F-606B-4D66-828E-B184613BDCCE}" srcOrd="0" destOrd="0" presId="urn:microsoft.com/office/officeart/2005/8/layout/vList2"/>
    <dgm:cxn modelId="{68DA8C0F-DF07-4589-A022-A2D9868F9F9B}" type="presOf" srcId="{634C6DD8-74D8-4A59-950A-9F94EE889B4A}" destId="{5747CB6D-8A72-4EF2-A664-A88B222F3DA6}" srcOrd="0" destOrd="0" presId="urn:microsoft.com/office/officeart/2005/8/layout/vList2"/>
    <dgm:cxn modelId="{4516A467-1024-4D16-9F2F-5286E71A81ED}" srcId="{45576C90-86F6-4714-AC4D-BF5218923F76}" destId="{634C6DD8-74D8-4A59-950A-9F94EE889B4A}" srcOrd="1" destOrd="0" parTransId="{C632C05B-8EFB-45BF-BDE2-D6AD956C25D0}" sibTransId="{B3DA5FCF-CAAE-42E3-9C23-76E60BE1C3A3}"/>
    <dgm:cxn modelId="{7117364C-6058-4665-A138-4DF9F5386E17}" srcId="{45576C90-86F6-4714-AC4D-BF5218923F76}" destId="{75FF5062-864F-410E-B66C-FD387AB476FD}" srcOrd="0" destOrd="0" parTransId="{780EB18F-DB72-4E19-BFA5-76B03EBA8302}" sibTransId="{D923A67F-BA7C-4027-A46B-3102590931EF}"/>
    <dgm:cxn modelId="{E2797F93-0F25-4809-930D-EC732332BAC8}" type="presOf" srcId="{45576C90-86F6-4714-AC4D-BF5218923F76}" destId="{EE9BA404-473F-4E18-9ABF-A38AFBDE5C59}" srcOrd="0" destOrd="0" presId="urn:microsoft.com/office/officeart/2005/8/layout/vList2"/>
    <dgm:cxn modelId="{414BC1AB-5E81-48F5-9092-D51F06A0CD17}" type="presOf" srcId="{75FF5062-864F-410E-B66C-FD387AB476FD}" destId="{39CA29BA-C43D-47BF-A621-2E00F12F1256}" srcOrd="0" destOrd="0" presId="urn:microsoft.com/office/officeart/2005/8/layout/vList2"/>
    <dgm:cxn modelId="{EE757ACD-980C-49C6-B98F-ED5DD1B87D91}" srcId="{634C6DD8-74D8-4A59-950A-9F94EE889B4A}" destId="{800517CC-4D43-49AD-B2F9-D0F4A2BEC00C}" srcOrd="0" destOrd="0" parTransId="{CD5F865B-EA38-4226-B350-B5C5F00D1538}" sibTransId="{6CD26183-7F3D-4459-9BBB-46731F2A2E30}"/>
    <dgm:cxn modelId="{14FC3B3C-8E0C-4E7A-B44E-13906D7B9A77}" type="presParOf" srcId="{EE9BA404-473F-4E18-9ABF-A38AFBDE5C59}" destId="{39CA29BA-C43D-47BF-A621-2E00F12F1256}" srcOrd="0" destOrd="0" presId="urn:microsoft.com/office/officeart/2005/8/layout/vList2"/>
    <dgm:cxn modelId="{033DC40A-9409-40AA-A2BB-5D5ED2EBBE98}" type="presParOf" srcId="{EE9BA404-473F-4E18-9ABF-A38AFBDE5C59}" destId="{1399B594-5133-4C89-AA86-42E66871AB88}" srcOrd="1" destOrd="0" presId="urn:microsoft.com/office/officeart/2005/8/layout/vList2"/>
    <dgm:cxn modelId="{90214FB9-0EF3-4C77-8373-FB7785D8FFE2}" type="presParOf" srcId="{EE9BA404-473F-4E18-9ABF-A38AFBDE5C59}" destId="{5747CB6D-8A72-4EF2-A664-A88B222F3DA6}" srcOrd="2" destOrd="0" presId="urn:microsoft.com/office/officeart/2005/8/layout/vList2"/>
    <dgm:cxn modelId="{B7A11E48-3802-4767-BEE9-F20F44DB609E}" type="presParOf" srcId="{EE9BA404-473F-4E18-9ABF-A38AFBDE5C59}" destId="{C07BAB1F-606B-4D66-828E-B184613BDCC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00836C2-CA10-4E2A-821F-C22572D6C38A}" type="doc">
      <dgm:prSet loTypeId="urn:microsoft.com/office/officeart/2018/2/layout/IconCircleList" loCatId="icon" qsTypeId="urn:microsoft.com/office/officeart/2005/8/quickstyle/simple1" qsCatId="simple" csTypeId="urn:microsoft.com/office/officeart/2005/8/colors/colorful2" csCatId="colorful" phldr="1"/>
      <dgm:spPr/>
      <dgm:t>
        <a:bodyPr/>
        <a:lstStyle/>
        <a:p>
          <a:endParaRPr lang="en-US"/>
        </a:p>
      </dgm:t>
    </dgm:pt>
    <dgm:pt modelId="{3A7873E3-8896-480F-AB5F-6D97FEE25E17}">
      <dgm:prSet/>
      <dgm:spPr/>
      <dgm:t>
        <a:bodyPr/>
        <a:lstStyle/>
        <a:p>
          <a:pPr>
            <a:lnSpc>
              <a:spcPct val="100000"/>
            </a:lnSpc>
          </a:pPr>
          <a:r>
            <a:rPr lang="en-US" b="1"/>
            <a:t>If you lose your cell phone, what is the best response?</a:t>
          </a:r>
          <a:endParaRPr lang="en-US"/>
        </a:p>
      </dgm:t>
    </dgm:pt>
    <dgm:pt modelId="{4F56A746-C26D-4404-9A3C-EBC0577610AE}" type="parTrans" cxnId="{4B7F1CD6-AD9B-480E-B09E-A1A27AE4ED4C}">
      <dgm:prSet/>
      <dgm:spPr/>
      <dgm:t>
        <a:bodyPr/>
        <a:lstStyle/>
        <a:p>
          <a:endParaRPr lang="en-US"/>
        </a:p>
      </dgm:t>
    </dgm:pt>
    <dgm:pt modelId="{4ADE40C0-F022-4CA3-AACB-311D72644637}" type="sibTrans" cxnId="{4B7F1CD6-AD9B-480E-B09E-A1A27AE4ED4C}">
      <dgm:prSet/>
      <dgm:spPr/>
      <dgm:t>
        <a:bodyPr/>
        <a:lstStyle/>
        <a:p>
          <a:pPr>
            <a:lnSpc>
              <a:spcPct val="100000"/>
            </a:lnSpc>
          </a:pPr>
          <a:endParaRPr lang="en-US"/>
        </a:p>
      </dgm:t>
    </dgm:pt>
    <dgm:pt modelId="{7C6053F0-B1F2-4EEA-AA92-02F227AA2B81}">
      <dgm:prSet/>
      <dgm:spPr/>
      <dgm:t>
        <a:bodyPr/>
        <a:lstStyle/>
        <a:p>
          <a:pPr>
            <a:lnSpc>
              <a:spcPct val="100000"/>
            </a:lnSpc>
          </a:pPr>
          <a:r>
            <a:rPr lang="en-US" dirty="0"/>
            <a:t>Forget it; after all, it’s just a cell phone.</a:t>
          </a:r>
        </a:p>
      </dgm:t>
    </dgm:pt>
    <dgm:pt modelId="{18495845-6525-4FFF-90D4-895027D8A2A9}" type="parTrans" cxnId="{46D97843-A22C-466D-BA91-CAF9735BF7CD}">
      <dgm:prSet/>
      <dgm:spPr/>
      <dgm:t>
        <a:bodyPr/>
        <a:lstStyle/>
        <a:p>
          <a:endParaRPr lang="en-US"/>
        </a:p>
      </dgm:t>
    </dgm:pt>
    <dgm:pt modelId="{13A0A005-0513-4029-88EC-AB7396141AEB}" type="sibTrans" cxnId="{46D97843-A22C-466D-BA91-CAF9735BF7CD}">
      <dgm:prSet/>
      <dgm:spPr/>
      <dgm:t>
        <a:bodyPr/>
        <a:lstStyle/>
        <a:p>
          <a:endParaRPr lang="en-US"/>
        </a:p>
      </dgm:t>
    </dgm:pt>
    <dgm:pt modelId="{E5185A79-9D72-42C6-9AC0-91BF1A9983CC}" type="pres">
      <dgm:prSet presAssocID="{400836C2-CA10-4E2A-821F-C22572D6C38A}" presName="root" presStyleCnt="0">
        <dgm:presLayoutVars>
          <dgm:dir/>
          <dgm:resizeHandles val="exact"/>
        </dgm:presLayoutVars>
      </dgm:prSet>
      <dgm:spPr/>
    </dgm:pt>
    <dgm:pt modelId="{0683FFC9-1BF0-4A19-ACBB-B425895A22C1}" type="pres">
      <dgm:prSet presAssocID="{400836C2-CA10-4E2A-821F-C22572D6C38A}" presName="container" presStyleCnt="0">
        <dgm:presLayoutVars>
          <dgm:dir/>
          <dgm:resizeHandles val="exact"/>
        </dgm:presLayoutVars>
      </dgm:prSet>
      <dgm:spPr/>
    </dgm:pt>
    <dgm:pt modelId="{6EC6DDE6-535B-4006-9800-BD95FCEE7433}" type="pres">
      <dgm:prSet presAssocID="{3A7873E3-8896-480F-AB5F-6D97FEE25E17}" presName="compNode" presStyleCnt="0"/>
      <dgm:spPr/>
    </dgm:pt>
    <dgm:pt modelId="{3FE72D4A-E4AF-4886-8F17-DDF8A193EC79}" type="pres">
      <dgm:prSet presAssocID="{3A7873E3-8896-480F-AB5F-6D97FEE25E17}" presName="iconBgRect" presStyleLbl="bgShp" presStyleIdx="0" presStyleCnt="2"/>
      <dgm:spPr/>
    </dgm:pt>
    <dgm:pt modelId="{1405F712-20AE-4870-A2A4-99824425D262}" type="pres">
      <dgm:prSet presAssocID="{3A7873E3-8896-480F-AB5F-6D97FEE25E1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77A8C0BA-73DD-4551-947E-5DE9ACE930EC}" type="pres">
      <dgm:prSet presAssocID="{3A7873E3-8896-480F-AB5F-6D97FEE25E17}" presName="spaceRect" presStyleCnt="0"/>
      <dgm:spPr/>
    </dgm:pt>
    <dgm:pt modelId="{DE9B0524-CB17-4ED2-8F75-A3B4C2C1B974}" type="pres">
      <dgm:prSet presAssocID="{3A7873E3-8896-480F-AB5F-6D97FEE25E17}" presName="textRect" presStyleLbl="revTx" presStyleIdx="0" presStyleCnt="2">
        <dgm:presLayoutVars>
          <dgm:chMax val="1"/>
          <dgm:chPref val="1"/>
        </dgm:presLayoutVars>
      </dgm:prSet>
      <dgm:spPr/>
    </dgm:pt>
    <dgm:pt modelId="{5650B2B8-A0F5-4095-ACC5-6B2E55300574}" type="pres">
      <dgm:prSet presAssocID="{4ADE40C0-F022-4CA3-AACB-311D72644637}" presName="sibTrans" presStyleLbl="sibTrans2D1" presStyleIdx="0" presStyleCnt="0"/>
      <dgm:spPr/>
    </dgm:pt>
    <dgm:pt modelId="{B0584D9D-0A5E-454E-88EB-92D8F47ECE62}" type="pres">
      <dgm:prSet presAssocID="{7C6053F0-B1F2-4EEA-AA92-02F227AA2B81}" presName="compNode" presStyleCnt="0"/>
      <dgm:spPr/>
    </dgm:pt>
    <dgm:pt modelId="{5681C683-EA43-4763-A766-52E9AECEA997}" type="pres">
      <dgm:prSet presAssocID="{7C6053F0-B1F2-4EEA-AA92-02F227AA2B81}" presName="iconBgRect" presStyleLbl="bgShp" presStyleIdx="1" presStyleCnt="2"/>
      <dgm:spPr/>
    </dgm:pt>
    <dgm:pt modelId="{2A8507F9-6C89-4D9B-8CAF-9CAD576DEAB3}" type="pres">
      <dgm:prSet presAssocID="{7C6053F0-B1F2-4EEA-AA92-02F227AA2B8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eaker Phone"/>
        </a:ext>
      </dgm:extLst>
    </dgm:pt>
    <dgm:pt modelId="{1AD02FEC-3D50-40A9-822A-53C6A00E28C8}" type="pres">
      <dgm:prSet presAssocID="{7C6053F0-B1F2-4EEA-AA92-02F227AA2B81}" presName="spaceRect" presStyleCnt="0"/>
      <dgm:spPr/>
    </dgm:pt>
    <dgm:pt modelId="{027883A8-5091-4338-95F4-48ED86DAF04A}" type="pres">
      <dgm:prSet presAssocID="{7C6053F0-B1F2-4EEA-AA92-02F227AA2B81}" presName="textRect" presStyleLbl="revTx" presStyleIdx="1" presStyleCnt="2">
        <dgm:presLayoutVars>
          <dgm:chMax val="1"/>
          <dgm:chPref val="1"/>
        </dgm:presLayoutVars>
      </dgm:prSet>
      <dgm:spPr/>
    </dgm:pt>
  </dgm:ptLst>
  <dgm:cxnLst>
    <dgm:cxn modelId="{21A73F2A-C59F-4988-A95B-FE68BF9ECC26}" type="presOf" srcId="{4ADE40C0-F022-4CA3-AACB-311D72644637}" destId="{5650B2B8-A0F5-4095-ACC5-6B2E55300574}" srcOrd="0" destOrd="0" presId="urn:microsoft.com/office/officeart/2018/2/layout/IconCircleList"/>
    <dgm:cxn modelId="{46D97843-A22C-466D-BA91-CAF9735BF7CD}" srcId="{400836C2-CA10-4E2A-821F-C22572D6C38A}" destId="{7C6053F0-B1F2-4EEA-AA92-02F227AA2B81}" srcOrd="1" destOrd="0" parTransId="{18495845-6525-4FFF-90D4-895027D8A2A9}" sibTransId="{13A0A005-0513-4029-88EC-AB7396141AEB}"/>
    <dgm:cxn modelId="{DA5F87A5-CD92-4887-889E-610E61686B5F}" type="presOf" srcId="{7C6053F0-B1F2-4EEA-AA92-02F227AA2B81}" destId="{027883A8-5091-4338-95F4-48ED86DAF04A}" srcOrd="0" destOrd="0" presId="urn:microsoft.com/office/officeart/2018/2/layout/IconCircleList"/>
    <dgm:cxn modelId="{D0087EC3-3E3B-4ED7-AB99-A57928B0ACE4}" type="presOf" srcId="{3A7873E3-8896-480F-AB5F-6D97FEE25E17}" destId="{DE9B0524-CB17-4ED2-8F75-A3B4C2C1B974}" srcOrd="0" destOrd="0" presId="urn:microsoft.com/office/officeart/2018/2/layout/IconCircleList"/>
    <dgm:cxn modelId="{4B7F1CD6-AD9B-480E-B09E-A1A27AE4ED4C}" srcId="{400836C2-CA10-4E2A-821F-C22572D6C38A}" destId="{3A7873E3-8896-480F-AB5F-6D97FEE25E17}" srcOrd="0" destOrd="0" parTransId="{4F56A746-C26D-4404-9A3C-EBC0577610AE}" sibTransId="{4ADE40C0-F022-4CA3-AACB-311D72644637}"/>
    <dgm:cxn modelId="{B2BFEDF8-3E50-4D40-9AA7-C84E104CF0C4}" type="presOf" srcId="{400836C2-CA10-4E2A-821F-C22572D6C38A}" destId="{E5185A79-9D72-42C6-9AC0-91BF1A9983CC}" srcOrd="0" destOrd="0" presId="urn:microsoft.com/office/officeart/2018/2/layout/IconCircleList"/>
    <dgm:cxn modelId="{A67B5E66-1EC5-4B92-8682-6ACFDE28FEEA}" type="presParOf" srcId="{E5185A79-9D72-42C6-9AC0-91BF1A9983CC}" destId="{0683FFC9-1BF0-4A19-ACBB-B425895A22C1}" srcOrd="0" destOrd="0" presId="urn:microsoft.com/office/officeart/2018/2/layout/IconCircleList"/>
    <dgm:cxn modelId="{2161A47E-C0CD-4F43-953F-C84D050E2118}" type="presParOf" srcId="{0683FFC9-1BF0-4A19-ACBB-B425895A22C1}" destId="{6EC6DDE6-535B-4006-9800-BD95FCEE7433}" srcOrd="0" destOrd="0" presId="urn:microsoft.com/office/officeart/2018/2/layout/IconCircleList"/>
    <dgm:cxn modelId="{2110B257-A643-4219-AD40-C97480288508}" type="presParOf" srcId="{6EC6DDE6-535B-4006-9800-BD95FCEE7433}" destId="{3FE72D4A-E4AF-4886-8F17-DDF8A193EC79}" srcOrd="0" destOrd="0" presId="urn:microsoft.com/office/officeart/2018/2/layout/IconCircleList"/>
    <dgm:cxn modelId="{FB2C4FA2-3133-48C3-8897-44D0798DDE8E}" type="presParOf" srcId="{6EC6DDE6-535B-4006-9800-BD95FCEE7433}" destId="{1405F712-20AE-4870-A2A4-99824425D262}" srcOrd="1" destOrd="0" presId="urn:microsoft.com/office/officeart/2018/2/layout/IconCircleList"/>
    <dgm:cxn modelId="{DB1819F8-F245-418D-AAFD-09F91C63092A}" type="presParOf" srcId="{6EC6DDE6-535B-4006-9800-BD95FCEE7433}" destId="{77A8C0BA-73DD-4551-947E-5DE9ACE930EC}" srcOrd="2" destOrd="0" presId="urn:microsoft.com/office/officeart/2018/2/layout/IconCircleList"/>
    <dgm:cxn modelId="{3E6280FB-B430-435D-9906-3C93BB57125D}" type="presParOf" srcId="{6EC6DDE6-535B-4006-9800-BD95FCEE7433}" destId="{DE9B0524-CB17-4ED2-8F75-A3B4C2C1B974}" srcOrd="3" destOrd="0" presId="urn:microsoft.com/office/officeart/2018/2/layout/IconCircleList"/>
    <dgm:cxn modelId="{5CEB7F01-C411-4888-8CA7-E59101E37C6C}" type="presParOf" srcId="{0683FFC9-1BF0-4A19-ACBB-B425895A22C1}" destId="{5650B2B8-A0F5-4095-ACC5-6B2E55300574}" srcOrd="1" destOrd="0" presId="urn:microsoft.com/office/officeart/2018/2/layout/IconCircleList"/>
    <dgm:cxn modelId="{C8C08673-6B96-4A54-803D-4D8A1E0B7F46}" type="presParOf" srcId="{0683FFC9-1BF0-4A19-ACBB-B425895A22C1}" destId="{B0584D9D-0A5E-454E-88EB-92D8F47ECE62}" srcOrd="2" destOrd="0" presId="urn:microsoft.com/office/officeart/2018/2/layout/IconCircleList"/>
    <dgm:cxn modelId="{AE47F825-EB0D-45A0-BB27-761388402815}" type="presParOf" srcId="{B0584D9D-0A5E-454E-88EB-92D8F47ECE62}" destId="{5681C683-EA43-4763-A766-52E9AECEA997}" srcOrd="0" destOrd="0" presId="urn:microsoft.com/office/officeart/2018/2/layout/IconCircleList"/>
    <dgm:cxn modelId="{2AFCC360-B35B-4C70-B223-F2C3954CCAE0}" type="presParOf" srcId="{B0584D9D-0A5E-454E-88EB-92D8F47ECE62}" destId="{2A8507F9-6C89-4D9B-8CAF-9CAD576DEAB3}" srcOrd="1" destOrd="0" presId="urn:microsoft.com/office/officeart/2018/2/layout/IconCircleList"/>
    <dgm:cxn modelId="{6595C2D4-8A27-484D-86C4-F9F976F78446}" type="presParOf" srcId="{B0584D9D-0A5E-454E-88EB-92D8F47ECE62}" destId="{1AD02FEC-3D50-40A9-822A-53C6A00E28C8}" srcOrd="2" destOrd="0" presId="urn:microsoft.com/office/officeart/2018/2/layout/IconCircleList"/>
    <dgm:cxn modelId="{C39C2B39-2FC7-4ED8-9FC1-93338EB9B46E}" type="presParOf" srcId="{B0584D9D-0A5E-454E-88EB-92D8F47ECE62}" destId="{027883A8-5091-4338-95F4-48ED86DAF04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EE1777-C4CA-46A8-AF2A-8EC72674238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04C891C-F05A-4F75-AA6C-1B272A3FF1A2}">
      <dgm:prSet/>
      <dgm:spPr/>
      <dgm:t>
        <a:bodyPr/>
        <a:lstStyle/>
        <a:p>
          <a:r>
            <a:rPr lang="en-US" b="1" dirty="0">
              <a:solidFill>
                <a:srgbClr val="FF0000"/>
              </a:solidFill>
            </a:rPr>
            <a:t>You find a gun or some other </a:t>
          </a:r>
          <a:endParaRPr lang="en-US" dirty="0">
            <a:solidFill>
              <a:srgbClr val="FF0000"/>
            </a:solidFill>
          </a:endParaRPr>
        </a:p>
      </dgm:t>
    </dgm:pt>
    <dgm:pt modelId="{348135E2-6F6D-44E7-86BD-F28F01665558}" type="parTrans" cxnId="{9B035E11-2368-46D2-8DBD-CDC87D36D448}">
      <dgm:prSet/>
      <dgm:spPr/>
      <dgm:t>
        <a:bodyPr/>
        <a:lstStyle/>
        <a:p>
          <a:endParaRPr lang="en-US"/>
        </a:p>
      </dgm:t>
    </dgm:pt>
    <dgm:pt modelId="{F5DFD713-1639-4D3B-AC8E-9476D48B2A79}" type="sibTrans" cxnId="{9B035E11-2368-46D2-8DBD-CDC87D36D448}">
      <dgm:prSet/>
      <dgm:spPr/>
      <dgm:t>
        <a:bodyPr/>
        <a:lstStyle/>
        <a:p>
          <a:endParaRPr lang="en-US"/>
        </a:p>
      </dgm:t>
    </dgm:pt>
    <dgm:pt modelId="{22322766-0EFC-4C26-92AE-D7B7B9BAE8F3}">
      <dgm:prSet/>
      <dgm:spPr/>
      <dgm:t>
        <a:bodyPr/>
        <a:lstStyle/>
        <a:p>
          <a:r>
            <a:rPr lang="en-US" b="1" dirty="0">
              <a:solidFill>
                <a:srgbClr val="FF0000"/>
              </a:solidFill>
            </a:rPr>
            <a:t>weapon, what should be your</a:t>
          </a:r>
          <a:endParaRPr lang="en-US" dirty="0">
            <a:solidFill>
              <a:srgbClr val="FF0000"/>
            </a:solidFill>
          </a:endParaRPr>
        </a:p>
      </dgm:t>
    </dgm:pt>
    <dgm:pt modelId="{12A38751-FCF9-4C07-8E6D-57AD805FD052}" type="parTrans" cxnId="{AC752877-A3E4-4106-BAED-8E9391CCCBF1}">
      <dgm:prSet/>
      <dgm:spPr/>
      <dgm:t>
        <a:bodyPr/>
        <a:lstStyle/>
        <a:p>
          <a:endParaRPr lang="en-US"/>
        </a:p>
      </dgm:t>
    </dgm:pt>
    <dgm:pt modelId="{5E881F64-F961-4F22-9ECE-A0D40CA0780C}" type="sibTrans" cxnId="{AC752877-A3E4-4106-BAED-8E9391CCCBF1}">
      <dgm:prSet/>
      <dgm:spPr/>
      <dgm:t>
        <a:bodyPr/>
        <a:lstStyle/>
        <a:p>
          <a:endParaRPr lang="en-US"/>
        </a:p>
      </dgm:t>
    </dgm:pt>
    <dgm:pt modelId="{611F2D10-51FF-46FE-A082-2B268A6382F3}">
      <dgm:prSet/>
      <dgm:spPr/>
      <dgm:t>
        <a:bodyPr/>
        <a:lstStyle/>
        <a:p>
          <a:r>
            <a:rPr lang="en-US" b="1" dirty="0">
              <a:solidFill>
                <a:srgbClr val="FF0000"/>
              </a:solidFill>
            </a:rPr>
            <a:t>response? </a:t>
          </a:r>
          <a:endParaRPr lang="en-US" dirty="0">
            <a:solidFill>
              <a:srgbClr val="FF0000"/>
            </a:solidFill>
          </a:endParaRPr>
        </a:p>
      </dgm:t>
    </dgm:pt>
    <dgm:pt modelId="{D14970B3-550C-4027-B796-3D5F5896D3EB}" type="parTrans" cxnId="{A86EDE36-14D6-4D32-AEE6-1ACAF7A11E2B}">
      <dgm:prSet/>
      <dgm:spPr/>
      <dgm:t>
        <a:bodyPr/>
        <a:lstStyle/>
        <a:p>
          <a:endParaRPr lang="en-US"/>
        </a:p>
      </dgm:t>
    </dgm:pt>
    <dgm:pt modelId="{5624FBE4-CD40-490B-BCC0-C2FEEF97285E}" type="sibTrans" cxnId="{A86EDE36-14D6-4D32-AEE6-1ACAF7A11E2B}">
      <dgm:prSet/>
      <dgm:spPr/>
      <dgm:t>
        <a:bodyPr/>
        <a:lstStyle/>
        <a:p>
          <a:endParaRPr lang="en-US"/>
        </a:p>
      </dgm:t>
    </dgm:pt>
    <dgm:pt modelId="{A589B433-56C1-435E-B3EF-BCB6CAC43EB1}">
      <dgm:prSet/>
      <dgm:spPr/>
      <dgm:t>
        <a:bodyPr/>
        <a:lstStyle/>
        <a:p>
          <a:r>
            <a:rPr lang="en-US" dirty="0">
              <a:hlinkClick xmlns:r="http://schemas.openxmlformats.org/officeDocument/2006/relationships" r:id="rId1" action="ppaction://hlinksldjump"/>
            </a:rPr>
            <a:t>A. </a:t>
          </a:r>
          <a:r>
            <a:rPr lang="en-US" dirty="0"/>
            <a:t>Pick up the weapon and examine it.</a:t>
          </a:r>
        </a:p>
      </dgm:t>
    </dgm:pt>
    <dgm:pt modelId="{C58673F9-6011-4446-AA85-9774F7ECEC97}" type="parTrans" cxnId="{50EBA41B-E776-4545-A34E-56FD154324BF}">
      <dgm:prSet/>
      <dgm:spPr/>
      <dgm:t>
        <a:bodyPr/>
        <a:lstStyle/>
        <a:p>
          <a:endParaRPr lang="en-US"/>
        </a:p>
      </dgm:t>
    </dgm:pt>
    <dgm:pt modelId="{EA600298-879B-4D6F-BDF9-7538928F1E62}" type="sibTrans" cxnId="{50EBA41B-E776-4545-A34E-56FD154324BF}">
      <dgm:prSet/>
      <dgm:spPr/>
      <dgm:t>
        <a:bodyPr/>
        <a:lstStyle/>
        <a:p>
          <a:endParaRPr lang="en-US"/>
        </a:p>
      </dgm:t>
    </dgm:pt>
    <dgm:pt modelId="{4994F483-7F43-415E-AFDC-D57252564BC4}">
      <dgm:prSet/>
      <dgm:spPr/>
      <dgm:t>
        <a:bodyPr/>
        <a:lstStyle/>
        <a:p>
          <a:r>
            <a:rPr lang="en-US" dirty="0">
              <a:hlinkClick xmlns:r="http://schemas.openxmlformats.org/officeDocument/2006/relationships" r:id="rId2" action="ppaction://hlinksldjump"/>
            </a:rPr>
            <a:t>B. </a:t>
          </a:r>
          <a:r>
            <a:rPr lang="en-US" dirty="0"/>
            <a:t>Leave the weapon alone  and  tell a </a:t>
          </a:r>
        </a:p>
      </dgm:t>
    </dgm:pt>
    <dgm:pt modelId="{589FA96A-D4CD-4B01-82B3-2E989D931381}" type="parTrans" cxnId="{F8204701-0625-4903-8D70-2B839CA4479E}">
      <dgm:prSet/>
      <dgm:spPr/>
      <dgm:t>
        <a:bodyPr/>
        <a:lstStyle/>
        <a:p>
          <a:endParaRPr lang="en-US"/>
        </a:p>
      </dgm:t>
    </dgm:pt>
    <dgm:pt modelId="{D8E4180F-1238-418B-A28D-7CED0D64D340}" type="sibTrans" cxnId="{F8204701-0625-4903-8D70-2B839CA4479E}">
      <dgm:prSet/>
      <dgm:spPr/>
      <dgm:t>
        <a:bodyPr/>
        <a:lstStyle/>
        <a:p>
          <a:endParaRPr lang="en-US"/>
        </a:p>
      </dgm:t>
    </dgm:pt>
    <dgm:pt modelId="{D2BF72CA-B953-4387-8EFB-4FD75E56C052}">
      <dgm:prSet/>
      <dgm:spPr/>
      <dgm:t>
        <a:bodyPr/>
        <a:lstStyle/>
        <a:p>
          <a:r>
            <a:rPr lang="en-US" dirty="0"/>
            <a:t>responsible adult.</a:t>
          </a:r>
        </a:p>
      </dgm:t>
    </dgm:pt>
    <dgm:pt modelId="{80419759-48EA-4660-8F9A-4FD78043A302}" type="parTrans" cxnId="{368BB890-41C7-4F02-BCDB-851F75B5B142}">
      <dgm:prSet/>
      <dgm:spPr/>
      <dgm:t>
        <a:bodyPr/>
        <a:lstStyle/>
        <a:p>
          <a:endParaRPr lang="en-US"/>
        </a:p>
      </dgm:t>
    </dgm:pt>
    <dgm:pt modelId="{A0A556C7-4075-4170-8DF6-F32015C3D80C}" type="sibTrans" cxnId="{368BB890-41C7-4F02-BCDB-851F75B5B142}">
      <dgm:prSet/>
      <dgm:spPr/>
      <dgm:t>
        <a:bodyPr/>
        <a:lstStyle/>
        <a:p>
          <a:endParaRPr lang="en-US"/>
        </a:p>
      </dgm:t>
    </dgm:pt>
    <dgm:pt modelId="{D4D2AD60-7412-4DB9-899A-A35BC6BDF1E1}">
      <dgm:prSet/>
      <dgm:spPr/>
      <dgm:t>
        <a:bodyPr/>
        <a:lstStyle/>
        <a:p>
          <a:r>
            <a:rPr lang="en-US" dirty="0">
              <a:hlinkClick xmlns:r="http://schemas.openxmlformats.org/officeDocument/2006/relationships" r:id="rId3" action="ppaction://hlinksldjump"/>
            </a:rPr>
            <a:t>C</a:t>
          </a:r>
          <a:r>
            <a:rPr lang="en-US" dirty="0"/>
            <a:t>. Hide the gun or weapon for </a:t>
          </a:r>
        </a:p>
      </dgm:t>
    </dgm:pt>
    <dgm:pt modelId="{B748148A-673A-422F-92EC-5E8AB1181EEF}" type="parTrans" cxnId="{FD2522D1-5345-465A-ACF2-3B7D9757A8A4}">
      <dgm:prSet/>
      <dgm:spPr/>
      <dgm:t>
        <a:bodyPr/>
        <a:lstStyle/>
        <a:p>
          <a:endParaRPr lang="en-US"/>
        </a:p>
      </dgm:t>
    </dgm:pt>
    <dgm:pt modelId="{B8766439-9A3D-44E3-93D1-4BCE6FE6A33B}" type="sibTrans" cxnId="{FD2522D1-5345-465A-ACF2-3B7D9757A8A4}">
      <dgm:prSet/>
      <dgm:spPr/>
      <dgm:t>
        <a:bodyPr/>
        <a:lstStyle/>
        <a:p>
          <a:endParaRPr lang="en-US"/>
        </a:p>
      </dgm:t>
    </dgm:pt>
    <dgm:pt modelId="{7D560587-9D32-40BE-82C8-6235D248E4CB}">
      <dgm:prSet/>
      <dgm:spPr/>
      <dgm:t>
        <a:bodyPr/>
        <a:lstStyle/>
        <a:p>
          <a:r>
            <a:rPr lang="en-US" dirty="0"/>
            <a:t>later experimentation and use.</a:t>
          </a:r>
        </a:p>
      </dgm:t>
    </dgm:pt>
    <dgm:pt modelId="{F8AFABFD-6D68-4C56-A7AF-3D2C3C3EE538}" type="parTrans" cxnId="{11C031F3-74EE-4837-ACFF-408CE39B7ED6}">
      <dgm:prSet/>
      <dgm:spPr/>
      <dgm:t>
        <a:bodyPr/>
        <a:lstStyle/>
        <a:p>
          <a:endParaRPr lang="en-US"/>
        </a:p>
      </dgm:t>
    </dgm:pt>
    <dgm:pt modelId="{48018F8A-434E-4DDD-B49A-082B433F2900}" type="sibTrans" cxnId="{11C031F3-74EE-4837-ACFF-408CE39B7ED6}">
      <dgm:prSet/>
      <dgm:spPr/>
      <dgm:t>
        <a:bodyPr/>
        <a:lstStyle/>
        <a:p>
          <a:endParaRPr lang="en-US"/>
        </a:p>
      </dgm:t>
    </dgm:pt>
    <dgm:pt modelId="{505ADAAF-498B-4F0C-9E67-2804404900A3}" type="pres">
      <dgm:prSet presAssocID="{1CEE1777-C4CA-46A8-AF2A-8EC72674238E}" presName="vert0" presStyleCnt="0">
        <dgm:presLayoutVars>
          <dgm:dir/>
          <dgm:animOne val="branch"/>
          <dgm:animLvl val="lvl"/>
        </dgm:presLayoutVars>
      </dgm:prSet>
      <dgm:spPr/>
    </dgm:pt>
    <dgm:pt modelId="{482BD8A2-61FD-4948-B591-8DA42534A16C}" type="pres">
      <dgm:prSet presAssocID="{404C891C-F05A-4F75-AA6C-1B272A3FF1A2}" presName="thickLine" presStyleLbl="alignNode1" presStyleIdx="0" presStyleCnt="8"/>
      <dgm:spPr/>
    </dgm:pt>
    <dgm:pt modelId="{72CD5B87-D9D3-43D2-BACB-A1B97D0C8115}" type="pres">
      <dgm:prSet presAssocID="{404C891C-F05A-4F75-AA6C-1B272A3FF1A2}" presName="horz1" presStyleCnt="0"/>
      <dgm:spPr/>
    </dgm:pt>
    <dgm:pt modelId="{9054046C-E0AD-47F4-9418-3AA24066196B}" type="pres">
      <dgm:prSet presAssocID="{404C891C-F05A-4F75-AA6C-1B272A3FF1A2}" presName="tx1" presStyleLbl="revTx" presStyleIdx="0" presStyleCnt="8"/>
      <dgm:spPr/>
    </dgm:pt>
    <dgm:pt modelId="{7B99AB33-D949-4EF2-89CF-3A49681C3980}" type="pres">
      <dgm:prSet presAssocID="{404C891C-F05A-4F75-AA6C-1B272A3FF1A2}" presName="vert1" presStyleCnt="0"/>
      <dgm:spPr/>
    </dgm:pt>
    <dgm:pt modelId="{5944A8D8-1B71-4962-A57B-931AFBE8EF26}" type="pres">
      <dgm:prSet presAssocID="{22322766-0EFC-4C26-92AE-D7B7B9BAE8F3}" presName="thickLine" presStyleLbl="alignNode1" presStyleIdx="1" presStyleCnt="8"/>
      <dgm:spPr/>
    </dgm:pt>
    <dgm:pt modelId="{5C53ABCE-692B-4CC8-83CE-8D99485152CA}" type="pres">
      <dgm:prSet presAssocID="{22322766-0EFC-4C26-92AE-D7B7B9BAE8F3}" presName="horz1" presStyleCnt="0"/>
      <dgm:spPr/>
    </dgm:pt>
    <dgm:pt modelId="{4C6152FE-864A-42DE-AFF0-99B8E4A9B3E8}" type="pres">
      <dgm:prSet presAssocID="{22322766-0EFC-4C26-92AE-D7B7B9BAE8F3}" presName="tx1" presStyleLbl="revTx" presStyleIdx="1" presStyleCnt="8"/>
      <dgm:spPr/>
    </dgm:pt>
    <dgm:pt modelId="{29757CFD-FB9C-4893-AA1B-11CDA935EC8E}" type="pres">
      <dgm:prSet presAssocID="{22322766-0EFC-4C26-92AE-D7B7B9BAE8F3}" presName="vert1" presStyleCnt="0"/>
      <dgm:spPr/>
    </dgm:pt>
    <dgm:pt modelId="{D413B3D0-8022-4461-90B0-CCAF3FE1A335}" type="pres">
      <dgm:prSet presAssocID="{611F2D10-51FF-46FE-A082-2B268A6382F3}" presName="thickLine" presStyleLbl="alignNode1" presStyleIdx="2" presStyleCnt="8"/>
      <dgm:spPr/>
    </dgm:pt>
    <dgm:pt modelId="{0E686152-C67E-4CB5-B913-60B48B55DD80}" type="pres">
      <dgm:prSet presAssocID="{611F2D10-51FF-46FE-A082-2B268A6382F3}" presName="horz1" presStyleCnt="0"/>
      <dgm:spPr/>
    </dgm:pt>
    <dgm:pt modelId="{F88E1A7A-5043-47EF-8EDC-920C3CADC072}" type="pres">
      <dgm:prSet presAssocID="{611F2D10-51FF-46FE-A082-2B268A6382F3}" presName="tx1" presStyleLbl="revTx" presStyleIdx="2" presStyleCnt="8"/>
      <dgm:spPr/>
    </dgm:pt>
    <dgm:pt modelId="{6C76014B-6739-4C43-98D8-52518717E89E}" type="pres">
      <dgm:prSet presAssocID="{611F2D10-51FF-46FE-A082-2B268A6382F3}" presName="vert1" presStyleCnt="0"/>
      <dgm:spPr/>
    </dgm:pt>
    <dgm:pt modelId="{A63CF943-71F2-496D-81A4-3027C014578A}" type="pres">
      <dgm:prSet presAssocID="{A589B433-56C1-435E-B3EF-BCB6CAC43EB1}" presName="thickLine" presStyleLbl="alignNode1" presStyleIdx="3" presStyleCnt="8"/>
      <dgm:spPr/>
    </dgm:pt>
    <dgm:pt modelId="{5DB069B5-5F95-441A-9C70-9179F3C46C3E}" type="pres">
      <dgm:prSet presAssocID="{A589B433-56C1-435E-B3EF-BCB6CAC43EB1}" presName="horz1" presStyleCnt="0"/>
      <dgm:spPr/>
    </dgm:pt>
    <dgm:pt modelId="{CE59EB79-853D-4C63-8B8E-A843703608CF}" type="pres">
      <dgm:prSet presAssocID="{A589B433-56C1-435E-B3EF-BCB6CAC43EB1}" presName="tx1" presStyleLbl="revTx" presStyleIdx="3" presStyleCnt="8"/>
      <dgm:spPr/>
    </dgm:pt>
    <dgm:pt modelId="{6E958260-2F87-4A6F-94B1-64EB1DADB2A6}" type="pres">
      <dgm:prSet presAssocID="{A589B433-56C1-435E-B3EF-BCB6CAC43EB1}" presName="vert1" presStyleCnt="0"/>
      <dgm:spPr/>
    </dgm:pt>
    <dgm:pt modelId="{A12EDF45-52A9-45C6-AB23-67F40A160AA5}" type="pres">
      <dgm:prSet presAssocID="{4994F483-7F43-415E-AFDC-D57252564BC4}" presName="thickLine" presStyleLbl="alignNode1" presStyleIdx="4" presStyleCnt="8"/>
      <dgm:spPr/>
    </dgm:pt>
    <dgm:pt modelId="{9B743511-2C5B-43FB-982A-850E35319EE7}" type="pres">
      <dgm:prSet presAssocID="{4994F483-7F43-415E-AFDC-D57252564BC4}" presName="horz1" presStyleCnt="0"/>
      <dgm:spPr/>
    </dgm:pt>
    <dgm:pt modelId="{B59DE383-C752-44B4-B8F5-A0CFDBE399B2}" type="pres">
      <dgm:prSet presAssocID="{4994F483-7F43-415E-AFDC-D57252564BC4}" presName="tx1" presStyleLbl="revTx" presStyleIdx="4" presStyleCnt="8"/>
      <dgm:spPr/>
    </dgm:pt>
    <dgm:pt modelId="{0765A1DC-00DC-4068-8D33-ABA4F3A039D5}" type="pres">
      <dgm:prSet presAssocID="{4994F483-7F43-415E-AFDC-D57252564BC4}" presName="vert1" presStyleCnt="0"/>
      <dgm:spPr/>
    </dgm:pt>
    <dgm:pt modelId="{FACDB13A-5067-49E1-A6BA-04D980FF9FBA}" type="pres">
      <dgm:prSet presAssocID="{D2BF72CA-B953-4387-8EFB-4FD75E56C052}" presName="thickLine" presStyleLbl="alignNode1" presStyleIdx="5" presStyleCnt="8"/>
      <dgm:spPr/>
    </dgm:pt>
    <dgm:pt modelId="{536AB3F5-0CDB-4B00-88A0-A61A925A1357}" type="pres">
      <dgm:prSet presAssocID="{D2BF72CA-B953-4387-8EFB-4FD75E56C052}" presName="horz1" presStyleCnt="0"/>
      <dgm:spPr/>
    </dgm:pt>
    <dgm:pt modelId="{3EBC0A8C-2A06-4A17-985C-C49E728B7CBE}" type="pres">
      <dgm:prSet presAssocID="{D2BF72CA-B953-4387-8EFB-4FD75E56C052}" presName="tx1" presStyleLbl="revTx" presStyleIdx="5" presStyleCnt="8"/>
      <dgm:spPr/>
    </dgm:pt>
    <dgm:pt modelId="{B2874795-D40A-431B-BC04-6276B0A8A2FF}" type="pres">
      <dgm:prSet presAssocID="{D2BF72CA-B953-4387-8EFB-4FD75E56C052}" presName="vert1" presStyleCnt="0"/>
      <dgm:spPr/>
    </dgm:pt>
    <dgm:pt modelId="{E1AC9231-B42C-4E76-8806-62A08B382F51}" type="pres">
      <dgm:prSet presAssocID="{D4D2AD60-7412-4DB9-899A-A35BC6BDF1E1}" presName="thickLine" presStyleLbl="alignNode1" presStyleIdx="6" presStyleCnt="8"/>
      <dgm:spPr/>
    </dgm:pt>
    <dgm:pt modelId="{6C24DB94-5CD6-4D51-B9C2-8B681A5C200C}" type="pres">
      <dgm:prSet presAssocID="{D4D2AD60-7412-4DB9-899A-A35BC6BDF1E1}" presName="horz1" presStyleCnt="0"/>
      <dgm:spPr/>
    </dgm:pt>
    <dgm:pt modelId="{C51DD0B3-868B-453C-8440-FEA2EDF2D35F}" type="pres">
      <dgm:prSet presAssocID="{D4D2AD60-7412-4DB9-899A-A35BC6BDF1E1}" presName="tx1" presStyleLbl="revTx" presStyleIdx="6" presStyleCnt="8"/>
      <dgm:spPr/>
    </dgm:pt>
    <dgm:pt modelId="{3F2D2F22-050A-4CE7-A3F4-33C36FDB6B3A}" type="pres">
      <dgm:prSet presAssocID="{D4D2AD60-7412-4DB9-899A-A35BC6BDF1E1}" presName="vert1" presStyleCnt="0"/>
      <dgm:spPr/>
    </dgm:pt>
    <dgm:pt modelId="{0D16C40F-341E-43C9-B894-1417B5CE5BBA}" type="pres">
      <dgm:prSet presAssocID="{7D560587-9D32-40BE-82C8-6235D248E4CB}" presName="thickLine" presStyleLbl="alignNode1" presStyleIdx="7" presStyleCnt="8"/>
      <dgm:spPr/>
    </dgm:pt>
    <dgm:pt modelId="{6B4983A9-C560-4C08-8F7A-E51FA9F078BB}" type="pres">
      <dgm:prSet presAssocID="{7D560587-9D32-40BE-82C8-6235D248E4CB}" presName="horz1" presStyleCnt="0"/>
      <dgm:spPr/>
    </dgm:pt>
    <dgm:pt modelId="{3853F5EE-B01F-405C-8C4D-8A2FF2C3E8D8}" type="pres">
      <dgm:prSet presAssocID="{7D560587-9D32-40BE-82C8-6235D248E4CB}" presName="tx1" presStyleLbl="revTx" presStyleIdx="7" presStyleCnt="8"/>
      <dgm:spPr/>
    </dgm:pt>
    <dgm:pt modelId="{27EDC5C2-487B-473E-A4F0-24BFCF21A61E}" type="pres">
      <dgm:prSet presAssocID="{7D560587-9D32-40BE-82C8-6235D248E4CB}" presName="vert1" presStyleCnt="0"/>
      <dgm:spPr/>
    </dgm:pt>
  </dgm:ptLst>
  <dgm:cxnLst>
    <dgm:cxn modelId="{F8204701-0625-4903-8D70-2B839CA4479E}" srcId="{1CEE1777-C4CA-46A8-AF2A-8EC72674238E}" destId="{4994F483-7F43-415E-AFDC-D57252564BC4}" srcOrd="4" destOrd="0" parTransId="{589FA96A-D4CD-4B01-82B3-2E989D931381}" sibTransId="{D8E4180F-1238-418B-A28D-7CED0D64D340}"/>
    <dgm:cxn modelId="{9B035E11-2368-46D2-8DBD-CDC87D36D448}" srcId="{1CEE1777-C4CA-46A8-AF2A-8EC72674238E}" destId="{404C891C-F05A-4F75-AA6C-1B272A3FF1A2}" srcOrd="0" destOrd="0" parTransId="{348135E2-6F6D-44E7-86BD-F28F01665558}" sibTransId="{F5DFD713-1639-4D3B-AC8E-9476D48B2A79}"/>
    <dgm:cxn modelId="{50EBA41B-E776-4545-A34E-56FD154324BF}" srcId="{1CEE1777-C4CA-46A8-AF2A-8EC72674238E}" destId="{A589B433-56C1-435E-B3EF-BCB6CAC43EB1}" srcOrd="3" destOrd="0" parTransId="{C58673F9-6011-4446-AA85-9774F7ECEC97}" sibTransId="{EA600298-879B-4D6F-BDF9-7538928F1E62}"/>
    <dgm:cxn modelId="{9E50AD24-613E-4AAD-B4AE-48736AE77E08}" type="presOf" srcId="{4994F483-7F43-415E-AFDC-D57252564BC4}" destId="{B59DE383-C752-44B4-B8F5-A0CFDBE399B2}" srcOrd="0" destOrd="0" presId="urn:microsoft.com/office/officeart/2008/layout/LinedList"/>
    <dgm:cxn modelId="{C25C6331-EE4A-4AA3-A3D8-E2CB1970C1B6}" type="presOf" srcId="{D4D2AD60-7412-4DB9-899A-A35BC6BDF1E1}" destId="{C51DD0B3-868B-453C-8440-FEA2EDF2D35F}" srcOrd="0" destOrd="0" presId="urn:microsoft.com/office/officeart/2008/layout/LinedList"/>
    <dgm:cxn modelId="{A86EDE36-14D6-4D32-AEE6-1ACAF7A11E2B}" srcId="{1CEE1777-C4CA-46A8-AF2A-8EC72674238E}" destId="{611F2D10-51FF-46FE-A082-2B268A6382F3}" srcOrd="2" destOrd="0" parTransId="{D14970B3-550C-4027-B796-3D5F5896D3EB}" sibTransId="{5624FBE4-CD40-490B-BCC0-C2FEEF97285E}"/>
    <dgm:cxn modelId="{722D496D-3959-473D-9E8B-A71DA1ADB381}" type="presOf" srcId="{D2BF72CA-B953-4387-8EFB-4FD75E56C052}" destId="{3EBC0A8C-2A06-4A17-985C-C49E728B7CBE}" srcOrd="0" destOrd="0" presId="urn:microsoft.com/office/officeart/2008/layout/LinedList"/>
    <dgm:cxn modelId="{8DEB2B51-658D-428E-9B68-253E5E353810}" type="presOf" srcId="{1CEE1777-C4CA-46A8-AF2A-8EC72674238E}" destId="{505ADAAF-498B-4F0C-9E67-2804404900A3}" srcOrd="0" destOrd="0" presId="urn:microsoft.com/office/officeart/2008/layout/LinedList"/>
    <dgm:cxn modelId="{AC752877-A3E4-4106-BAED-8E9391CCCBF1}" srcId="{1CEE1777-C4CA-46A8-AF2A-8EC72674238E}" destId="{22322766-0EFC-4C26-92AE-D7B7B9BAE8F3}" srcOrd="1" destOrd="0" parTransId="{12A38751-FCF9-4C07-8E6D-57AD805FD052}" sibTransId="{5E881F64-F961-4F22-9ECE-A0D40CA0780C}"/>
    <dgm:cxn modelId="{12413577-D5D1-44E5-B526-CDCC93C762C1}" type="presOf" srcId="{404C891C-F05A-4F75-AA6C-1B272A3FF1A2}" destId="{9054046C-E0AD-47F4-9418-3AA24066196B}" srcOrd="0" destOrd="0" presId="urn:microsoft.com/office/officeart/2008/layout/LinedList"/>
    <dgm:cxn modelId="{368BB890-41C7-4F02-BCDB-851F75B5B142}" srcId="{1CEE1777-C4CA-46A8-AF2A-8EC72674238E}" destId="{D2BF72CA-B953-4387-8EFB-4FD75E56C052}" srcOrd="5" destOrd="0" parTransId="{80419759-48EA-4660-8F9A-4FD78043A302}" sibTransId="{A0A556C7-4075-4170-8DF6-F32015C3D80C}"/>
    <dgm:cxn modelId="{94392DA4-62BF-48E7-A30A-F5FAECE5FDBF}" type="presOf" srcId="{A589B433-56C1-435E-B3EF-BCB6CAC43EB1}" destId="{CE59EB79-853D-4C63-8B8E-A843703608CF}" srcOrd="0" destOrd="0" presId="urn:microsoft.com/office/officeart/2008/layout/LinedList"/>
    <dgm:cxn modelId="{852256A7-A5F2-44A8-BF51-CCC8D32033EA}" type="presOf" srcId="{611F2D10-51FF-46FE-A082-2B268A6382F3}" destId="{F88E1A7A-5043-47EF-8EDC-920C3CADC072}" srcOrd="0" destOrd="0" presId="urn:microsoft.com/office/officeart/2008/layout/LinedList"/>
    <dgm:cxn modelId="{533F27B4-1318-4155-B656-A1E44B6A0FA9}" type="presOf" srcId="{22322766-0EFC-4C26-92AE-D7B7B9BAE8F3}" destId="{4C6152FE-864A-42DE-AFF0-99B8E4A9B3E8}" srcOrd="0" destOrd="0" presId="urn:microsoft.com/office/officeart/2008/layout/LinedList"/>
    <dgm:cxn modelId="{FD2522D1-5345-465A-ACF2-3B7D9757A8A4}" srcId="{1CEE1777-C4CA-46A8-AF2A-8EC72674238E}" destId="{D4D2AD60-7412-4DB9-899A-A35BC6BDF1E1}" srcOrd="6" destOrd="0" parTransId="{B748148A-673A-422F-92EC-5E8AB1181EEF}" sibTransId="{B8766439-9A3D-44E3-93D1-4BCE6FE6A33B}"/>
    <dgm:cxn modelId="{5B6D8BE9-80C6-4F12-9F1C-D86F164AD8D1}" type="presOf" srcId="{7D560587-9D32-40BE-82C8-6235D248E4CB}" destId="{3853F5EE-B01F-405C-8C4D-8A2FF2C3E8D8}" srcOrd="0" destOrd="0" presId="urn:microsoft.com/office/officeart/2008/layout/LinedList"/>
    <dgm:cxn modelId="{11C031F3-74EE-4837-ACFF-408CE39B7ED6}" srcId="{1CEE1777-C4CA-46A8-AF2A-8EC72674238E}" destId="{7D560587-9D32-40BE-82C8-6235D248E4CB}" srcOrd="7" destOrd="0" parTransId="{F8AFABFD-6D68-4C56-A7AF-3D2C3C3EE538}" sibTransId="{48018F8A-434E-4DDD-B49A-082B433F2900}"/>
    <dgm:cxn modelId="{8401B2FE-D2B7-445F-81C3-3FCB517BFC1E}" type="presParOf" srcId="{505ADAAF-498B-4F0C-9E67-2804404900A3}" destId="{482BD8A2-61FD-4948-B591-8DA42534A16C}" srcOrd="0" destOrd="0" presId="urn:microsoft.com/office/officeart/2008/layout/LinedList"/>
    <dgm:cxn modelId="{4CAA8A7D-29B5-42B0-B73F-48DF3332FA89}" type="presParOf" srcId="{505ADAAF-498B-4F0C-9E67-2804404900A3}" destId="{72CD5B87-D9D3-43D2-BACB-A1B97D0C8115}" srcOrd="1" destOrd="0" presId="urn:microsoft.com/office/officeart/2008/layout/LinedList"/>
    <dgm:cxn modelId="{D259EC07-7E00-4585-8CFC-689C677B15A8}" type="presParOf" srcId="{72CD5B87-D9D3-43D2-BACB-A1B97D0C8115}" destId="{9054046C-E0AD-47F4-9418-3AA24066196B}" srcOrd="0" destOrd="0" presId="urn:microsoft.com/office/officeart/2008/layout/LinedList"/>
    <dgm:cxn modelId="{224B9E05-DE79-41D9-A969-7D26368067CF}" type="presParOf" srcId="{72CD5B87-D9D3-43D2-BACB-A1B97D0C8115}" destId="{7B99AB33-D949-4EF2-89CF-3A49681C3980}" srcOrd="1" destOrd="0" presId="urn:microsoft.com/office/officeart/2008/layout/LinedList"/>
    <dgm:cxn modelId="{A56D561E-F86A-455F-834E-7C3CC60D4094}" type="presParOf" srcId="{505ADAAF-498B-4F0C-9E67-2804404900A3}" destId="{5944A8D8-1B71-4962-A57B-931AFBE8EF26}" srcOrd="2" destOrd="0" presId="urn:microsoft.com/office/officeart/2008/layout/LinedList"/>
    <dgm:cxn modelId="{39BED673-55B0-4142-A9DE-7D75FD63F270}" type="presParOf" srcId="{505ADAAF-498B-4F0C-9E67-2804404900A3}" destId="{5C53ABCE-692B-4CC8-83CE-8D99485152CA}" srcOrd="3" destOrd="0" presId="urn:microsoft.com/office/officeart/2008/layout/LinedList"/>
    <dgm:cxn modelId="{40A65D96-20D4-4016-BF9B-65A47D03E613}" type="presParOf" srcId="{5C53ABCE-692B-4CC8-83CE-8D99485152CA}" destId="{4C6152FE-864A-42DE-AFF0-99B8E4A9B3E8}" srcOrd="0" destOrd="0" presId="urn:microsoft.com/office/officeart/2008/layout/LinedList"/>
    <dgm:cxn modelId="{689E5698-E91A-4E93-9034-5CBABE84953F}" type="presParOf" srcId="{5C53ABCE-692B-4CC8-83CE-8D99485152CA}" destId="{29757CFD-FB9C-4893-AA1B-11CDA935EC8E}" srcOrd="1" destOrd="0" presId="urn:microsoft.com/office/officeart/2008/layout/LinedList"/>
    <dgm:cxn modelId="{CCEAD543-2FB6-450E-9E52-8508D6F5A957}" type="presParOf" srcId="{505ADAAF-498B-4F0C-9E67-2804404900A3}" destId="{D413B3D0-8022-4461-90B0-CCAF3FE1A335}" srcOrd="4" destOrd="0" presId="urn:microsoft.com/office/officeart/2008/layout/LinedList"/>
    <dgm:cxn modelId="{11822F3D-CC11-496B-B43A-151B40B4DD9B}" type="presParOf" srcId="{505ADAAF-498B-4F0C-9E67-2804404900A3}" destId="{0E686152-C67E-4CB5-B913-60B48B55DD80}" srcOrd="5" destOrd="0" presId="urn:microsoft.com/office/officeart/2008/layout/LinedList"/>
    <dgm:cxn modelId="{C96DE61A-0DA1-405C-AB0E-5DE92DF9EE5B}" type="presParOf" srcId="{0E686152-C67E-4CB5-B913-60B48B55DD80}" destId="{F88E1A7A-5043-47EF-8EDC-920C3CADC072}" srcOrd="0" destOrd="0" presId="urn:microsoft.com/office/officeart/2008/layout/LinedList"/>
    <dgm:cxn modelId="{EAC41EA4-CD68-40F6-868B-68437E7881A7}" type="presParOf" srcId="{0E686152-C67E-4CB5-B913-60B48B55DD80}" destId="{6C76014B-6739-4C43-98D8-52518717E89E}" srcOrd="1" destOrd="0" presId="urn:microsoft.com/office/officeart/2008/layout/LinedList"/>
    <dgm:cxn modelId="{2434FAA8-1C3F-4B3C-99D9-580BE7DBA9FF}" type="presParOf" srcId="{505ADAAF-498B-4F0C-9E67-2804404900A3}" destId="{A63CF943-71F2-496D-81A4-3027C014578A}" srcOrd="6" destOrd="0" presId="urn:microsoft.com/office/officeart/2008/layout/LinedList"/>
    <dgm:cxn modelId="{756ACAA1-D099-49C6-9789-067D390D183A}" type="presParOf" srcId="{505ADAAF-498B-4F0C-9E67-2804404900A3}" destId="{5DB069B5-5F95-441A-9C70-9179F3C46C3E}" srcOrd="7" destOrd="0" presId="urn:microsoft.com/office/officeart/2008/layout/LinedList"/>
    <dgm:cxn modelId="{3D6416DC-5430-423E-BFF4-3DE2E3A1C3AF}" type="presParOf" srcId="{5DB069B5-5F95-441A-9C70-9179F3C46C3E}" destId="{CE59EB79-853D-4C63-8B8E-A843703608CF}" srcOrd="0" destOrd="0" presId="urn:microsoft.com/office/officeart/2008/layout/LinedList"/>
    <dgm:cxn modelId="{EAD25650-BA09-407B-B45D-99B182A3A15A}" type="presParOf" srcId="{5DB069B5-5F95-441A-9C70-9179F3C46C3E}" destId="{6E958260-2F87-4A6F-94B1-64EB1DADB2A6}" srcOrd="1" destOrd="0" presId="urn:microsoft.com/office/officeart/2008/layout/LinedList"/>
    <dgm:cxn modelId="{1AB0D8FB-2923-45BA-B08A-D580EE92097C}" type="presParOf" srcId="{505ADAAF-498B-4F0C-9E67-2804404900A3}" destId="{A12EDF45-52A9-45C6-AB23-67F40A160AA5}" srcOrd="8" destOrd="0" presId="urn:microsoft.com/office/officeart/2008/layout/LinedList"/>
    <dgm:cxn modelId="{28237A79-7BE1-49FA-8735-2860A2061E31}" type="presParOf" srcId="{505ADAAF-498B-4F0C-9E67-2804404900A3}" destId="{9B743511-2C5B-43FB-982A-850E35319EE7}" srcOrd="9" destOrd="0" presId="urn:microsoft.com/office/officeart/2008/layout/LinedList"/>
    <dgm:cxn modelId="{E8DA0AEC-667D-4F26-A59C-F56AED982B3C}" type="presParOf" srcId="{9B743511-2C5B-43FB-982A-850E35319EE7}" destId="{B59DE383-C752-44B4-B8F5-A0CFDBE399B2}" srcOrd="0" destOrd="0" presId="urn:microsoft.com/office/officeart/2008/layout/LinedList"/>
    <dgm:cxn modelId="{4AD2DB60-DAB8-4A72-98C7-39EB10299D95}" type="presParOf" srcId="{9B743511-2C5B-43FB-982A-850E35319EE7}" destId="{0765A1DC-00DC-4068-8D33-ABA4F3A039D5}" srcOrd="1" destOrd="0" presId="urn:microsoft.com/office/officeart/2008/layout/LinedList"/>
    <dgm:cxn modelId="{F1AB81C4-23AF-4DB5-BF8A-67242E68891B}" type="presParOf" srcId="{505ADAAF-498B-4F0C-9E67-2804404900A3}" destId="{FACDB13A-5067-49E1-A6BA-04D980FF9FBA}" srcOrd="10" destOrd="0" presId="urn:microsoft.com/office/officeart/2008/layout/LinedList"/>
    <dgm:cxn modelId="{82CA2A88-AF1E-4343-8DC5-893E9E3739E0}" type="presParOf" srcId="{505ADAAF-498B-4F0C-9E67-2804404900A3}" destId="{536AB3F5-0CDB-4B00-88A0-A61A925A1357}" srcOrd="11" destOrd="0" presId="urn:microsoft.com/office/officeart/2008/layout/LinedList"/>
    <dgm:cxn modelId="{B6878B82-D08D-4D01-A626-E0090D2B06E0}" type="presParOf" srcId="{536AB3F5-0CDB-4B00-88A0-A61A925A1357}" destId="{3EBC0A8C-2A06-4A17-985C-C49E728B7CBE}" srcOrd="0" destOrd="0" presId="urn:microsoft.com/office/officeart/2008/layout/LinedList"/>
    <dgm:cxn modelId="{EBADD9A9-51F6-4AAE-B58A-CA2C1E0E25A1}" type="presParOf" srcId="{536AB3F5-0CDB-4B00-88A0-A61A925A1357}" destId="{B2874795-D40A-431B-BC04-6276B0A8A2FF}" srcOrd="1" destOrd="0" presId="urn:microsoft.com/office/officeart/2008/layout/LinedList"/>
    <dgm:cxn modelId="{BAB6DFA8-33F3-4F9A-BB0C-66BC826BC51C}" type="presParOf" srcId="{505ADAAF-498B-4F0C-9E67-2804404900A3}" destId="{E1AC9231-B42C-4E76-8806-62A08B382F51}" srcOrd="12" destOrd="0" presId="urn:microsoft.com/office/officeart/2008/layout/LinedList"/>
    <dgm:cxn modelId="{A235D68D-2E02-49D6-A339-12C5B0AFB02F}" type="presParOf" srcId="{505ADAAF-498B-4F0C-9E67-2804404900A3}" destId="{6C24DB94-5CD6-4D51-B9C2-8B681A5C200C}" srcOrd="13" destOrd="0" presId="urn:microsoft.com/office/officeart/2008/layout/LinedList"/>
    <dgm:cxn modelId="{B6E6D590-B52E-48ED-9AE6-A32175B1A18B}" type="presParOf" srcId="{6C24DB94-5CD6-4D51-B9C2-8B681A5C200C}" destId="{C51DD0B3-868B-453C-8440-FEA2EDF2D35F}" srcOrd="0" destOrd="0" presId="urn:microsoft.com/office/officeart/2008/layout/LinedList"/>
    <dgm:cxn modelId="{06B926F2-5BF8-44BA-986E-FF2BABAF0621}" type="presParOf" srcId="{6C24DB94-5CD6-4D51-B9C2-8B681A5C200C}" destId="{3F2D2F22-050A-4CE7-A3F4-33C36FDB6B3A}" srcOrd="1" destOrd="0" presId="urn:microsoft.com/office/officeart/2008/layout/LinedList"/>
    <dgm:cxn modelId="{6FBFB2C4-D584-48FF-B88F-A20829732954}" type="presParOf" srcId="{505ADAAF-498B-4F0C-9E67-2804404900A3}" destId="{0D16C40F-341E-43C9-B894-1417B5CE5BBA}" srcOrd="14" destOrd="0" presId="urn:microsoft.com/office/officeart/2008/layout/LinedList"/>
    <dgm:cxn modelId="{9AA1D1E1-BEE9-40D1-B622-218EF5B3CBFC}" type="presParOf" srcId="{505ADAAF-498B-4F0C-9E67-2804404900A3}" destId="{6B4983A9-C560-4C08-8F7A-E51FA9F078BB}" srcOrd="15" destOrd="0" presId="urn:microsoft.com/office/officeart/2008/layout/LinedList"/>
    <dgm:cxn modelId="{12384616-E99B-453A-B015-B65F9193473D}" type="presParOf" srcId="{6B4983A9-C560-4C08-8F7A-E51FA9F078BB}" destId="{3853F5EE-B01F-405C-8C4D-8A2FF2C3E8D8}" srcOrd="0" destOrd="0" presId="urn:microsoft.com/office/officeart/2008/layout/LinedList"/>
    <dgm:cxn modelId="{88AA0C5E-3C5D-4B63-913A-7D3407D4C12B}" type="presParOf" srcId="{6B4983A9-C560-4C08-8F7A-E51FA9F078BB}" destId="{27EDC5C2-487B-473E-A4F0-24BFCF21A61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474D6A6-97F6-4FF6-9525-CC3BE5FEC52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10493A2-C821-42ED-B9A0-E8C06A018BF3}">
      <dgm:prSet/>
      <dgm:spPr/>
      <dgm:t>
        <a:bodyPr/>
        <a:lstStyle/>
        <a:p>
          <a:pPr>
            <a:lnSpc>
              <a:spcPct val="100000"/>
            </a:lnSpc>
          </a:pPr>
          <a:r>
            <a:rPr lang="en-US" b="1"/>
            <a:t>If you lose your cell phone, what is the best response?</a:t>
          </a:r>
          <a:endParaRPr lang="en-US"/>
        </a:p>
      </dgm:t>
    </dgm:pt>
    <dgm:pt modelId="{453CCB9F-DEB8-4109-85C5-501527523FD3}" type="parTrans" cxnId="{BEB808CA-3ADF-4FE1-919F-6A57C5AE19D9}">
      <dgm:prSet/>
      <dgm:spPr/>
      <dgm:t>
        <a:bodyPr/>
        <a:lstStyle/>
        <a:p>
          <a:endParaRPr lang="en-US"/>
        </a:p>
      </dgm:t>
    </dgm:pt>
    <dgm:pt modelId="{A18DCE5C-1D5A-48C2-977C-24D5E78CE286}" type="sibTrans" cxnId="{BEB808CA-3ADF-4FE1-919F-6A57C5AE19D9}">
      <dgm:prSet/>
      <dgm:spPr/>
      <dgm:t>
        <a:bodyPr/>
        <a:lstStyle/>
        <a:p>
          <a:endParaRPr lang="en-US"/>
        </a:p>
      </dgm:t>
    </dgm:pt>
    <dgm:pt modelId="{0FD140AC-CCC7-456F-A3EC-57B3F9346378}">
      <dgm:prSet/>
      <dgm:spPr/>
      <dgm:t>
        <a:bodyPr/>
        <a:lstStyle/>
        <a:p>
          <a:pPr>
            <a:lnSpc>
              <a:spcPct val="100000"/>
            </a:lnSpc>
          </a:pPr>
          <a:r>
            <a:rPr lang="en-US" dirty="0"/>
            <a:t>Stay focused, retrace your steps, search all of the locations  where you could have lost the phone; after a reasonable period, accept the fact that the phone is lost; deactivate the phone and purchase another one.</a:t>
          </a:r>
        </a:p>
      </dgm:t>
    </dgm:pt>
    <dgm:pt modelId="{D91D7732-B58C-43FF-8A53-865D6029F3B3}" type="parTrans" cxnId="{31320BEE-304D-420E-8321-612B3E784031}">
      <dgm:prSet/>
      <dgm:spPr/>
      <dgm:t>
        <a:bodyPr/>
        <a:lstStyle/>
        <a:p>
          <a:endParaRPr lang="en-US"/>
        </a:p>
      </dgm:t>
    </dgm:pt>
    <dgm:pt modelId="{4BCA6BAE-80AD-4518-8E2A-5EA1708D16E1}" type="sibTrans" cxnId="{31320BEE-304D-420E-8321-612B3E784031}">
      <dgm:prSet/>
      <dgm:spPr/>
      <dgm:t>
        <a:bodyPr/>
        <a:lstStyle/>
        <a:p>
          <a:endParaRPr lang="en-US"/>
        </a:p>
      </dgm:t>
    </dgm:pt>
    <dgm:pt modelId="{F03893E9-9C43-4DC2-BA67-77C1E993FA6F}">
      <dgm:prSet/>
      <dgm:spPr/>
      <dgm:t>
        <a:bodyPr/>
        <a:lstStyle/>
        <a:p>
          <a:pPr>
            <a:lnSpc>
              <a:spcPct val="100000"/>
            </a:lnSpc>
          </a:pPr>
          <a:r>
            <a:rPr lang="en-US" dirty="0"/>
            <a:t>Getting extraordinarily emotional and upset is counterproductive; your cell phone will not automatically appear when you raise your voice. Staying focused and retracing your steps by returning to the locations where you may have misplaced the phone is the best option. If the phone is not located after a reasonable period, accept that the phone is lost; deactivate the account, and purchase another phone. </a:t>
          </a:r>
        </a:p>
      </dgm:t>
    </dgm:pt>
    <dgm:pt modelId="{2217C5B2-4A94-4526-B698-8DA5123E7CEE}" type="parTrans" cxnId="{53AC881B-DE19-4D41-8791-30B9F7AF3F05}">
      <dgm:prSet/>
      <dgm:spPr/>
      <dgm:t>
        <a:bodyPr/>
        <a:lstStyle/>
        <a:p>
          <a:endParaRPr lang="en-US"/>
        </a:p>
      </dgm:t>
    </dgm:pt>
    <dgm:pt modelId="{E915B870-06A0-49A4-A9E1-FD2BF56B8676}" type="sibTrans" cxnId="{53AC881B-DE19-4D41-8791-30B9F7AF3F05}">
      <dgm:prSet/>
      <dgm:spPr/>
      <dgm:t>
        <a:bodyPr/>
        <a:lstStyle/>
        <a:p>
          <a:endParaRPr lang="en-US"/>
        </a:p>
      </dgm:t>
    </dgm:pt>
    <dgm:pt modelId="{ECA1B9FB-29BA-401E-848E-38CB43A27076}" type="pres">
      <dgm:prSet presAssocID="{6474D6A6-97F6-4FF6-9525-CC3BE5FEC52F}" presName="root" presStyleCnt="0">
        <dgm:presLayoutVars>
          <dgm:dir/>
          <dgm:resizeHandles val="exact"/>
        </dgm:presLayoutVars>
      </dgm:prSet>
      <dgm:spPr/>
    </dgm:pt>
    <dgm:pt modelId="{E0E6F242-368D-4978-83FE-022DB156635D}" type="pres">
      <dgm:prSet presAssocID="{B10493A2-C821-42ED-B9A0-E8C06A018BF3}" presName="compNode" presStyleCnt="0"/>
      <dgm:spPr/>
    </dgm:pt>
    <dgm:pt modelId="{A619BBDD-610A-4774-B0CC-7B6299FE99B6}" type="pres">
      <dgm:prSet presAssocID="{B10493A2-C821-42ED-B9A0-E8C06A018BF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F06FE562-F065-48EB-BBCF-4BD5B4F317BB}" type="pres">
      <dgm:prSet presAssocID="{B10493A2-C821-42ED-B9A0-E8C06A018BF3}" presName="spaceRect" presStyleCnt="0"/>
      <dgm:spPr/>
    </dgm:pt>
    <dgm:pt modelId="{3042BC58-4FC8-4620-80F6-460B096DD00A}" type="pres">
      <dgm:prSet presAssocID="{B10493A2-C821-42ED-B9A0-E8C06A018BF3}" presName="textRect" presStyleLbl="revTx" presStyleIdx="0" presStyleCnt="3">
        <dgm:presLayoutVars>
          <dgm:chMax val="1"/>
          <dgm:chPref val="1"/>
        </dgm:presLayoutVars>
      </dgm:prSet>
      <dgm:spPr/>
    </dgm:pt>
    <dgm:pt modelId="{6A1ADF16-1F79-4F4D-96F8-1EFB65465827}" type="pres">
      <dgm:prSet presAssocID="{A18DCE5C-1D5A-48C2-977C-24D5E78CE286}" presName="sibTrans" presStyleCnt="0"/>
      <dgm:spPr/>
    </dgm:pt>
    <dgm:pt modelId="{8F927AE5-B436-446E-B14D-DAEAC199CEEB}" type="pres">
      <dgm:prSet presAssocID="{0FD140AC-CCC7-456F-A3EC-57B3F9346378}" presName="compNode" presStyleCnt="0"/>
      <dgm:spPr/>
    </dgm:pt>
    <dgm:pt modelId="{DE3792BE-0793-47B7-BFCD-B2D90E8C60BB}" type="pres">
      <dgm:prSet presAssocID="{0FD140AC-CCC7-456F-A3EC-57B3F934637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252BA12E-4951-429C-ACB0-324F6BDC9124}" type="pres">
      <dgm:prSet presAssocID="{0FD140AC-CCC7-456F-A3EC-57B3F9346378}" presName="spaceRect" presStyleCnt="0"/>
      <dgm:spPr/>
    </dgm:pt>
    <dgm:pt modelId="{47CFE015-90D3-4C89-9B2E-B4D3100A0EC9}" type="pres">
      <dgm:prSet presAssocID="{0FD140AC-CCC7-456F-A3EC-57B3F9346378}" presName="textRect" presStyleLbl="revTx" presStyleIdx="1" presStyleCnt="3">
        <dgm:presLayoutVars>
          <dgm:chMax val="1"/>
          <dgm:chPref val="1"/>
        </dgm:presLayoutVars>
      </dgm:prSet>
      <dgm:spPr/>
    </dgm:pt>
    <dgm:pt modelId="{E06F2D7C-1D31-4D9C-92A1-3EE55D19498F}" type="pres">
      <dgm:prSet presAssocID="{4BCA6BAE-80AD-4518-8E2A-5EA1708D16E1}" presName="sibTrans" presStyleCnt="0"/>
      <dgm:spPr/>
    </dgm:pt>
    <dgm:pt modelId="{D0542514-D570-4A88-B235-DA1AD67E9792}" type="pres">
      <dgm:prSet presAssocID="{F03893E9-9C43-4DC2-BA67-77C1E993FA6F}" presName="compNode" presStyleCnt="0"/>
      <dgm:spPr/>
    </dgm:pt>
    <dgm:pt modelId="{281C97F8-0749-4ED2-AB17-E9DE44177003}" type="pres">
      <dgm:prSet presAssocID="{F03893E9-9C43-4DC2-BA67-77C1E993FA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peaker Phone"/>
        </a:ext>
      </dgm:extLst>
    </dgm:pt>
    <dgm:pt modelId="{2870C7BD-10C3-4A28-BC0F-E210EC84318B}" type="pres">
      <dgm:prSet presAssocID="{F03893E9-9C43-4DC2-BA67-77C1E993FA6F}" presName="spaceRect" presStyleCnt="0"/>
      <dgm:spPr/>
    </dgm:pt>
    <dgm:pt modelId="{2DA7944F-9F65-4153-9230-11FACE641497}" type="pres">
      <dgm:prSet presAssocID="{F03893E9-9C43-4DC2-BA67-77C1E993FA6F}" presName="textRect" presStyleLbl="revTx" presStyleIdx="2" presStyleCnt="3">
        <dgm:presLayoutVars>
          <dgm:chMax val="1"/>
          <dgm:chPref val="1"/>
        </dgm:presLayoutVars>
      </dgm:prSet>
      <dgm:spPr/>
    </dgm:pt>
  </dgm:ptLst>
  <dgm:cxnLst>
    <dgm:cxn modelId="{53AC881B-DE19-4D41-8791-30B9F7AF3F05}" srcId="{6474D6A6-97F6-4FF6-9525-CC3BE5FEC52F}" destId="{F03893E9-9C43-4DC2-BA67-77C1E993FA6F}" srcOrd="2" destOrd="0" parTransId="{2217C5B2-4A94-4526-B698-8DA5123E7CEE}" sibTransId="{E915B870-06A0-49A4-A9E1-FD2BF56B8676}"/>
    <dgm:cxn modelId="{644B9834-C275-4481-BAA3-69EFAD91377A}" type="presOf" srcId="{B10493A2-C821-42ED-B9A0-E8C06A018BF3}" destId="{3042BC58-4FC8-4620-80F6-460B096DD00A}" srcOrd="0" destOrd="0" presId="urn:microsoft.com/office/officeart/2018/2/layout/IconLabelList"/>
    <dgm:cxn modelId="{773E0139-FB0D-4074-8B2F-A50E42CE0358}" type="presOf" srcId="{6474D6A6-97F6-4FF6-9525-CC3BE5FEC52F}" destId="{ECA1B9FB-29BA-401E-848E-38CB43A27076}" srcOrd="0" destOrd="0" presId="urn:microsoft.com/office/officeart/2018/2/layout/IconLabelList"/>
    <dgm:cxn modelId="{D29B8671-54EB-46FD-B6CC-5970A966A7F4}" type="presOf" srcId="{0FD140AC-CCC7-456F-A3EC-57B3F9346378}" destId="{47CFE015-90D3-4C89-9B2E-B4D3100A0EC9}" srcOrd="0" destOrd="0" presId="urn:microsoft.com/office/officeart/2018/2/layout/IconLabelList"/>
    <dgm:cxn modelId="{68B96F91-5989-42C1-8B50-312DF1261CFA}" type="presOf" srcId="{F03893E9-9C43-4DC2-BA67-77C1E993FA6F}" destId="{2DA7944F-9F65-4153-9230-11FACE641497}" srcOrd="0" destOrd="0" presId="urn:microsoft.com/office/officeart/2018/2/layout/IconLabelList"/>
    <dgm:cxn modelId="{BEB808CA-3ADF-4FE1-919F-6A57C5AE19D9}" srcId="{6474D6A6-97F6-4FF6-9525-CC3BE5FEC52F}" destId="{B10493A2-C821-42ED-B9A0-E8C06A018BF3}" srcOrd="0" destOrd="0" parTransId="{453CCB9F-DEB8-4109-85C5-501527523FD3}" sibTransId="{A18DCE5C-1D5A-48C2-977C-24D5E78CE286}"/>
    <dgm:cxn modelId="{31320BEE-304D-420E-8321-612B3E784031}" srcId="{6474D6A6-97F6-4FF6-9525-CC3BE5FEC52F}" destId="{0FD140AC-CCC7-456F-A3EC-57B3F9346378}" srcOrd="1" destOrd="0" parTransId="{D91D7732-B58C-43FF-8A53-865D6029F3B3}" sibTransId="{4BCA6BAE-80AD-4518-8E2A-5EA1708D16E1}"/>
    <dgm:cxn modelId="{D360F47C-4EDD-4368-B20C-27AA39210390}" type="presParOf" srcId="{ECA1B9FB-29BA-401E-848E-38CB43A27076}" destId="{E0E6F242-368D-4978-83FE-022DB156635D}" srcOrd="0" destOrd="0" presId="urn:microsoft.com/office/officeart/2018/2/layout/IconLabelList"/>
    <dgm:cxn modelId="{C54BD107-B423-4516-9B7A-0649BCDF1A84}" type="presParOf" srcId="{E0E6F242-368D-4978-83FE-022DB156635D}" destId="{A619BBDD-610A-4774-B0CC-7B6299FE99B6}" srcOrd="0" destOrd="0" presId="urn:microsoft.com/office/officeart/2018/2/layout/IconLabelList"/>
    <dgm:cxn modelId="{C16EC6D1-9398-4A26-8F57-CCF8F3F8564A}" type="presParOf" srcId="{E0E6F242-368D-4978-83FE-022DB156635D}" destId="{F06FE562-F065-48EB-BBCF-4BD5B4F317BB}" srcOrd="1" destOrd="0" presId="urn:microsoft.com/office/officeart/2018/2/layout/IconLabelList"/>
    <dgm:cxn modelId="{028FF269-FFAF-4B1D-9D34-7DD706A18417}" type="presParOf" srcId="{E0E6F242-368D-4978-83FE-022DB156635D}" destId="{3042BC58-4FC8-4620-80F6-460B096DD00A}" srcOrd="2" destOrd="0" presId="urn:microsoft.com/office/officeart/2018/2/layout/IconLabelList"/>
    <dgm:cxn modelId="{BEC1EF8E-A502-44F8-B419-974C25693A5A}" type="presParOf" srcId="{ECA1B9FB-29BA-401E-848E-38CB43A27076}" destId="{6A1ADF16-1F79-4F4D-96F8-1EFB65465827}" srcOrd="1" destOrd="0" presId="urn:microsoft.com/office/officeart/2018/2/layout/IconLabelList"/>
    <dgm:cxn modelId="{7E2ED50C-18EC-4C73-A309-AAAC6F3AA2A0}" type="presParOf" srcId="{ECA1B9FB-29BA-401E-848E-38CB43A27076}" destId="{8F927AE5-B436-446E-B14D-DAEAC199CEEB}" srcOrd="2" destOrd="0" presId="urn:microsoft.com/office/officeart/2018/2/layout/IconLabelList"/>
    <dgm:cxn modelId="{25FFCA7A-E120-40A7-BC8F-8A02777EDC0A}" type="presParOf" srcId="{8F927AE5-B436-446E-B14D-DAEAC199CEEB}" destId="{DE3792BE-0793-47B7-BFCD-B2D90E8C60BB}" srcOrd="0" destOrd="0" presId="urn:microsoft.com/office/officeart/2018/2/layout/IconLabelList"/>
    <dgm:cxn modelId="{CD715DA2-C368-4B22-B653-AE41521C16A8}" type="presParOf" srcId="{8F927AE5-B436-446E-B14D-DAEAC199CEEB}" destId="{252BA12E-4951-429C-ACB0-324F6BDC9124}" srcOrd="1" destOrd="0" presId="urn:microsoft.com/office/officeart/2018/2/layout/IconLabelList"/>
    <dgm:cxn modelId="{6FEC4BFF-E3F9-4762-BED4-7C3DB1A3AE45}" type="presParOf" srcId="{8F927AE5-B436-446E-B14D-DAEAC199CEEB}" destId="{47CFE015-90D3-4C89-9B2E-B4D3100A0EC9}" srcOrd="2" destOrd="0" presId="urn:microsoft.com/office/officeart/2018/2/layout/IconLabelList"/>
    <dgm:cxn modelId="{AE2B4F5E-3327-49EE-8D16-A67C49A35FE4}" type="presParOf" srcId="{ECA1B9FB-29BA-401E-848E-38CB43A27076}" destId="{E06F2D7C-1D31-4D9C-92A1-3EE55D19498F}" srcOrd="3" destOrd="0" presId="urn:microsoft.com/office/officeart/2018/2/layout/IconLabelList"/>
    <dgm:cxn modelId="{C2F8396E-80FF-4143-9147-F5526E5243F6}" type="presParOf" srcId="{ECA1B9FB-29BA-401E-848E-38CB43A27076}" destId="{D0542514-D570-4A88-B235-DA1AD67E9792}" srcOrd="4" destOrd="0" presId="urn:microsoft.com/office/officeart/2018/2/layout/IconLabelList"/>
    <dgm:cxn modelId="{673588E0-D716-49C3-AD19-1787A8A30EBE}" type="presParOf" srcId="{D0542514-D570-4A88-B235-DA1AD67E9792}" destId="{281C97F8-0749-4ED2-AB17-E9DE44177003}" srcOrd="0" destOrd="0" presId="urn:microsoft.com/office/officeart/2018/2/layout/IconLabelList"/>
    <dgm:cxn modelId="{D464064A-1BBC-4E12-AA3B-249A2B968CF5}" type="presParOf" srcId="{D0542514-D570-4A88-B235-DA1AD67E9792}" destId="{2870C7BD-10C3-4A28-BC0F-E210EC84318B}" srcOrd="1" destOrd="0" presId="urn:microsoft.com/office/officeart/2018/2/layout/IconLabelList"/>
    <dgm:cxn modelId="{E1E6333D-EC49-4BC6-BB01-23C9CC16305B}" type="presParOf" srcId="{D0542514-D570-4A88-B235-DA1AD67E9792}" destId="{2DA7944F-9F65-4153-9230-11FACE64149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0B76F6A-8C0A-46E8-84A2-65D5C4F713F5}"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2B94FBF-13D9-4E6D-8EC1-CFD8F0F7F4C2}">
      <dgm:prSet/>
      <dgm:spPr/>
      <dgm:t>
        <a:bodyPr/>
        <a:lstStyle/>
        <a:p>
          <a:r>
            <a:rPr lang="en-US" b="1" dirty="0"/>
            <a:t>You are at school and find a cell phone; what is the best response?</a:t>
          </a:r>
          <a:endParaRPr lang="en-US" dirty="0"/>
        </a:p>
      </dgm:t>
    </dgm:pt>
    <dgm:pt modelId="{29D21ADA-526B-4D82-AFC5-82EF905CE325}" type="parTrans" cxnId="{1E32FEFB-0817-4DB2-97A4-2CF87502822D}">
      <dgm:prSet/>
      <dgm:spPr/>
      <dgm:t>
        <a:bodyPr/>
        <a:lstStyle/>
        <a:p>
          <a:endParaRPr lang="en-US"/>
        </a:p>
      </dgm:t>
    </dgm:pt>
    <dgm:pt modelId="{CC76038D-F0B1-45F8-9472-272C9691C088}" type="sibTrans" cxnId="{1E32FEFB-0817-4DB2-97A4-2CF87502822D}">
      <dgm:prSet/>
      <dgm:spPr/>
      <dgm:t>
        <a:bodyPr/>
        <a:lstStyle/>
        <a:p>
          <a:endParaRPr lang="en-US"/>
        </a:p>
      </dgm:t>
    </dgm:pt>
    <dgm:pt modelId="{D5BB8804-53C0-4AE3-AC7F-998FAA031B9A}">
      <dgm:prSet/>
      <dgm:spPr/>
      <dgm:t>
        <a:bodyPr/>
        <a:lstStyle/>
        <a:p>
          <a:r>
            <a:rPr lang="en-US" dirty="0">
              <a:solidFill>
                <a:srgbClr val="FF0000"/>
              </a:solidFill>
            </a:rPr>
            <a:t>Keeping a lost cell phone in school can lead to criminal charges; technology allows authorities to locate a cell phone if calls are made. </a:t>
          </a:r>
        </a:p>
      </dgm:t>
    </dgm:pt>
    <dgm:pt modelId="{11E542A4-19FB-4999-841F-9729DDEF64D2}" type="parTrans" cxnId="{CB085579-B867-49EA-8D39-022764145D95}">
      <dgm:prSet/>
      <dgm:spPr/>
      <dgm:t>
        <a:bodyPr/>
        <a:lstStyle/>
        <a:p>
          <a:endParaRPr lang="en-US"/>
        </a:p>
      </dgm:t>
    </dgm:pt>
    <dgm:pt modelId="{C837D301-60A1-4A5F-AE2E-794347773B03}" type="sibTrans" cxnId="{CB085579-B867-49EA-8D39-022764145D95}">
      <dgm:prSet/>
      <dgm:spPr/>
      <dgm:t>
        <a:bodyPr/>
        <a:lstStyle/>
        <a:p>
          <a:endParaRPr lang="en-US"/>
        </a:p>
      </dgm:t>
    </dgm:pt>
    <dgm:pt modelId="{8C74FCEC-A209-4972-9FEB-04DCD6FE73DE}" type="pres">
      <dgm:prSet presAssocID="{60B76F6A-8C0A-46E8-84A2-65D5C4F713F5}" presName="vert0" presStyleCnt="0">
        <dgm:presLayoutVars>
          <dgm:dir/>
          <dgm:animOne val="branch"/>
          <dgm:animLvl val="lvl"/>
        </dgm:presLayoutVars>
      </dgm:prSet>
      <dgm:spPr/>
    </dgm:pt>
    <dgm:pt modelId="{93085109-E12D-4565-AE76-BF6EA6AE1397}" type="pres">
      <dgm:prSet presAssocID="{A2B94FBF-13D9-4E6D-8EC1-CFD8F0F7F4C2}" presName="thickLine" presStyleLbl="alignNode1" presStyleIdx="0" presStyleCnt="1"/>
      <dgm:spPr/>
    </dgm:pt>
    <dgm:pt modelId="{962D497E-FF28-428B-969B-9FB4FEB7D3CA}" type="pres">
      <dgm:prSet presAssocID="{A2B94FBF-13D9-4E6D-8EC1-CFD8F0F7F4C2}" presName="horz1" presStyleCnt="0"/>
      <dgm:spPr/>
    </dgm:pt>
    <dgm:pt modelId="{E7F9F819-676A-48D1-AB79-FACA79F02521}" type="pres">
      <dgm:prSet presAssocID="{A2B94FBF-13D9-4E6D-8EC1-CFD8F0F7F4C2}" presName="tx1" presStyleLbl="revTx" presStyleIdx="0" presStyleCnt="2"/>
      <dgm:spPr/>
    </dgm:pt>
    <dgm:pt modelId="{D2873A2C-77AA-40B2-983B-B10DB998F9D4}" type="pres">
      <dgm:prSet presAssocID="{A2B94FBF-13D9-4E6D-8EC1-CFD8F0F7F4C2}" presName="vert1" presStyleCnt="0"/>
      <dgm:spPr/>
    </dgm:pt>
    <dgm:pt modelId="{1C2AE57B-E8D4-4E0E-8A99-7966EA4F84F4}" type="pres">
      <dgm:prSet presAssocID="{D5BB8804-53C0-4AE3-AC7F-998FAA031B9A}" presName="vertSpace2a" presStyleCnt="0"/>
      <dgm:spPr/>
    </dgm:pt>
    <dgm:pt modelId="{DE5EB546-5AF0-44FD-A1BC-8051D767AA0E}" type="pres">
      <dgm:prSet presAssocID="{D5BB8804-53C0-4AE3-AC7F-998FAA031B9A}" presName="horz2" presStyleCnt="0"/>
      <dgm:spPr/>
    </dgm:pt>
    <dgm:pt modelId="{2DA039CA-ECAD-4D2B-8542-F8F0E02EF281}" type="pres">
      <dgm:prSet presAssocID="{D5BB8804-53C0-4AE3-AC7F-998FAA031B9A}" presName="horzSpace2" presStyleCnt="0"/>
      <dgm:spPr/>
    </dgm:pt>
    <dgm:pt modelId="{BB459825-1ECC-451B-BF51-3745CD54C2BE}" type="pres">
      <dgm:prSet presAssocID="{D5BB8804-53C0-4AE3-AC7F-998FAA031B9A}" presName="tx2" presStyleLbl="revTx" presStyleIdx="1" presStyleCnt="2"/>
      <dgm:spPr/>
    </dgm:pt>
    <dgm:pt modelId="{F2BABC3C-C8A9-4865-8ABF-2ED6F4FE99F6}" type="pres">
      <dgm:prSet presAssocID="{D5BB8804-53C0-4AE3-AC7F-998FAA031B9A}" presName="vert2" presStyleCnt="0"/>
      <dgm:spPr/>
    </dgm:pt>
    <dgm:pt modelId="{027A7B9A-86D7-442D-9E74-BD6E24A76B64}" type="pres">
      <dgm:prSet presAssocID="{D5BB8804-53C0-4AE3-AC7F-998FAA031B9A}" presName="thinLine2b" presStyleLbl="callout" presStyleIdx="0" presStyleCnt="1"/>
      <dgm:spPr/>
    </dgm:pt>
    <dgm:pt modelId="{C712168D-463A-4B12-BCEC-1A0C789E7BDE}" type="pres">
      <dgm:prSet presAssocID="{D5BB8804-53C0-4AE3-AC7F-998FAA031B9A}" presName="vertSpace2b" presStyleCnt="0"/>
      <dgm:spPr/>
    </dgm:pt>
  </dgm:ptLst>
  <dgm:cxnLst>
    <dgm:cxn modelId="{392AD770-DABE-4947-BA21-FAB56788EA24}" type="presOf" srcId="{D5BB8804-53C0-4AE3-AC7F-998FAA031B9A}" destId="{BB459825-1ECC-451B-BF51-3745CD54C2BE}" srcOrd="0" destOrd="0" presId="urn:microsoft.com/office/officeart/2008/layout/LinedList"/>
    <dgm:cxn modelId="{CB085579-B867-49EA-8D39-022764145D95}" srcId="{A2B94FBF-13D9-4E6D-8EC1-CFD8F0F7F4C2}" destId="{D5BB8804-53C0-4AE3-AC7F-998FAA031B9A}" srcOrd="0" destOrd="0" parTransId="{11E542A4-19FB-4999-841F-9729DDEF64D2}" sibTransId="{C837D301-60A1-4A5F-AE2E-794347773B03}"/>
    <dgm:cxn modelId="{D87EA381-81CB-4194-A501-21234A3D56D9}" type="presOf" srcId="{60B76F6A-8C0A-46E8-84A2-65D5C4F713F5}" destId="{8C74FCEC-A209-4972-9FEB-04DCD6FE73DE}" srcOrd="0" destOrd="0" presId="urn:microsoft.com/office/officeart/2008/layout/LinedList"/>
    <dgm:cxn modelId="{5064F2D8-D2B5-4239-8033-BFC4DB1D38D8}" type="presOf" srcId="{A2B94FBF-13D9-4E6D-8EC1-CFD8F0F7F4C2}" destId="{E7F9F819-676A-48D1-AB79-FACA79F02521}" srcOrd="0" destOrd="0" presId="urn:microsoft.com/office/officeart/2008/layout/LinedList"/>
    <dgm:cxn modelId="{1E32FEFB-0817-4DB2-97A4-2CF87502822D}" srcId="{60B76F6A-8C0A-46E8-84A2-65D5C4F713F5}" destId="{A2B94FBF-13D9-4E6D-8EC1-CFD8F0F7F4C2}" srcOrd="0" destOrd="0" parTransId="{29D21ADA-526B-4D82-AFC5-82EF905CE325}" sibTransId="{CC76038D-F0B1-45F8-9472-272C9691C088}"/>
    <dgm:cxn modelId="{076BE77D-0251-4AC5-A6DD-5774E625AF3C}" type="presParOf" srcId="{8C74FCEC-A209-4972-9FEB-04DCD6FE73DE}" destId="{93085109-E12D-4565-AE76-BF6EA6AE1397}" srcOrd="0" destOrd="0" presId="urn:microsoft.com/office/officeart/2008/layout/LinedList"/>
    <dgm:cxn modelId="{316A7BE4-7A80-44D9-88F7-ED5E61C6E5F0}" type="presParOf" srcId="{8C74FCEC-A209-4972-9FEB-04DCD6FE73DE}" destId="{962D497E-FF28-428B-969B-9FB4FEB7D3CA}" srcOrd="1" destOrd="0" presId="urn:microsoft.com/office/officeart/2008/layout/LinedList"/>
    <dgm:cxn modelId="{E1038CED-F8B5-4DB6-9434-E0132C885DB9}" type="presParOf" srcId="{962D497E-FF28-428B-969B-9FB4FEB7D3CA}" destId="{E7F9F819-676A-48D1-AB79-FACA79F02521}" srcOrd="0" destOrd="0" presId="urn:microsoft.com/office/officeart/2008/layout/LinedList"/>
    <dgm:cxn modelId="{11FE75FE-3013-4036-8D1A-00AA7C628DE3}" type="presParOf" srcId="{962D497E-FF28-428B-969B-9FB4FEB7D3CA}" destId="{D2873A2C-77AA-40B2-983B-B10DB998F9D4}" srcOrd="1" destOrd="0" presId="urn:microsoft.com/office/officeart/2008/layout/LinedList"/>
    <dgm:cxn modelId="{4B92B8CD-3A42-4750-A4A9-D7A0E5A18681}" type="presParOf" srcId="{D2873A2C-77AA-40B2-983B-B10DB998F9D4}" destId="{1C2AE57B-E8D4-4E0E-8A99-7966EA4F84F4}" srcOrd="0" destOrd="0" presId="urn:microsoft.com/office/officeart/2008/layout/LinedList"/>
    <dgm:cxn modelId="{D0C0769A-91BE-4CA8-9EC9-805D21523067}" type="presParOf" srcId="{D2873A2C-77AA-40B2-983B-B10DB998F9D4}" destId="{DE5EB546-5AF0-44FD-A1BC-8051D767AA0E}" srcOrd="1" destOrd="0" presId="urn:microsoft.com/office/officeart/2008/layout/LinedList"/>
    <dgm:cxn modelId="{AD236560-6597-4266-A4F8-A25FD21FBE0B}" type="presParOf" srcId="{DE5EB546-5AF0-44FD-A1BC-8051D767AA0E}" destId="{2DA039CA-ECAD-4D2B-8542-F8F0E02EF281}" srcOrd="0" destOrd="0" presId="urn:microsoft.com/office/officeart/2008/layout/LinedList"/>
    <dgm:cxn modelId="{576B0156-2AA3-4197-B515-527E89C52646}" type="presParOf" srcId="{DE5EB546-5AF0-44FD-A1BC-8051D767AA0E}" destId="{BB459825-1ECC-451B-BF51-3745CD54C2BE}" srcOrd="1" destOrd="0" presId="urn:microsoft.com/office/officeart/2008/layout/LinedList"/>
    <dgm:cxn modelId="{900C56B5-0148-4AAA-8644-B87C22F6622E}" type="presParOf" srcId="{DE5EB546-5AF0-44FD-A1BC-8051D767AA0E}" destId="{F2BABC3C-C8A9-4865-8ABF-2ED6F4FE99F6}" srcOrd="2" destOrd="0" presId="urn:microsoft.com/office/officeart/2008/layout/LinedList"/>
    <dgm:cxn modelId="{C091FA2F-C004-448E-B344-F1202A1E0461}" type="presParOf" srcId="{D2873A2C-77AA-40B2-983B-B10DB998F9D4}" destId="{027A7B9A-86D7-442D-9E74-BD6E24A76B64}" srcOrd="2" destOrd="0" presId="urn:microsoft.com/office/officeart/2008/layout/LinedList"/>
    <dgm:cxn modelId="{E0B99F65-AB6D-4E5A-AD6D-EA7B3D672A79}" type="presParOf" srcId="{D2873A2C-77AA-40B2-983B-B10DB998F9D4}" destId="{C712168D-463A-4B12-BCEC-1A0C789E7BDE}"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2DF87C5-AEE9-452C-93E6-1138907F6AA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5A35459-FFB8-4D86-B981-DED98FA4BC8A}">
      <dgm:prSet/>
      <dgm:spPr/>
      <dgm:t>
        <a:bodyPr/>
        <a:lstStyle/>
        <a:p>
          <a:r>
            <a:rPr lang="en-US" b="1" dirty="0"/>
            <a:t>What is the best response if you are driving at night and someone is trying to flag you down?</a:t>
          </a:r>
          <a:endParaRPr lang="en-US" dirty="0"/>
        </a:p>
      </dgm:t>
    </dgm:pt>
    <dgm:pt modelId="{50E425E7-04AE-4B4B-A019-6B61AE40A998}" type="parTrans" cxnId="{01D4133E-32B6-4BE8-B804-E98882A0D66C}">
      <dgm:prSet/>
      <dgm:spPr/>
      <dgm:t>
        <a:bodyPr/>
        <a:lstStyle/>
        <a:p>
          <a:endParaRPr lang="en-US"/>
        </a:p>
      </dgm:t>
    </dgm:pt>
    <dgm:pt modelId="{6487171F-EFB0-4103-A822-30119E75D631}" type="sibTrans" cxnId="{01D4133E-32B6-4BE8-B804-E98882A0D66C}">
      <dgm:prSet/>
      <dgm:spPr/>
      <dgm:t>
        <a:bodyPr/>
        <a:lstStyle/>
        <a:p>
          <a:endParaRPr lang="en-US"/>
        </a:p>
      </dgm:t>
    </dgm:pt>
    <dgm:pt modelId="{3F421E23-0AC1-450D-8509-65C9E5CF53F7}">
      <dgm:prSet/>
      <dgm:spPr/>
      <dgm:t>
        <a:bodyPr/>
        <a:lstStyle/>
        <a:p>
          <a:r>
            <a:rPr lang="en-US" dirty="0"/>
            <a:t>continue to drive and ignore the person</a:t>
          </a:r>
        </a:p>
      </dgm:t>
    </dgm:pt>
    <dgm:pt modelId="{B78D5052-DC78-44A3-89FC-B181253FF89F}" type="parTrans" cxnId="{BED3552F-C0BB-4213-AE57-B4867761E407}">
      <dgm:prSet/>
      <dgm:spPr/>
      <dgm:t>
        <a:bodyPr/>
        <a:lstStyle/>
        <a:p>
          <a:endParaRPr lang="en-US"/>
        </a:p>
      </dgm:t>
    </dgm:pt>
    <dgm:pt modelId="{2C3A07A5-F196-44E9-80AD-5CFB3F38ABC7}" type="sibTrans" cxnId="{BED3552F-C0BB-4213-AE57-B4867761E407}">
      <dgm:prSet/>
      <dgm:spPr/>
      <dgm:t>
        <a:bodyPr/>
        <a:lstStyle/>
        <a:p>
          <a:endParaRPr lang="en-US"/>
        </a:p>
      </dgm:t>
    </dgm:pt>
    <dgm:pt modelId="{923A6D20-0912-4CFE-954B-F7B26A05ABB6}" type="pres">
      <dgm:prSet presAssocID="{42DF87C5-AEE9-452C-93E6-1138907F6AA8}" presName="linear" presStyleCnt="0">
        <dgm:presLayoutVars>
          <dgm:animLvl val="lvl"/>
          <dgm:resizeHandles val="exact"/>
        </dgm:presLayoutVars>
      </dgm:prSet>
      <dgm:spPr/>
    </dgm:pt>
    <dgm:pt modelId="{0A820A1E-3A90-4996-9286-9A579F6A2DC5}" type="pres">
      <dgm:prSet presAssocID="{85A35459-FFB8-4D86-B981-DED98FA4BC8A}" presName="parentText" presStyleLbl="node1" presStyleIdx="0" presStyleCnt="1">
        <dgm:presLayoutVars>
          <dgm:chMax val="0"/>
          <dgm:bulletEnabled val="1"/>
        </dgm:presLayoutVars>
      </dgm:prSet>
      <dgm:spPr/>
    </dgm:pt>
    <dgm:pt modelId="{FEC42831-B687-455E-B59F-35D54067070F}" type="pres">
      <dgm:prSet presAssocID="{85A35459-FFB8-4D86-B981-DED98FA4BC8A}" presName="childText" presStyleLbl="revTx" presStyleIdx="0" presStyleCnt="1">
        <dgm:presLayoutVars>
          <dgm:bulletEnabled val="1"/>
        </dgm:presLayoutVars>
      </dgm:prSet>
      <dgm:spPr/>
    </dgm:pt>
  </dgm:ptLst>
  <dgm:cxnLst>
    <dgm:cxn modelId="{BED3552F-C0BB-4213-AE57-B4867761E407}" srcId="{85A35459-FFB8-4D86-B981-DED98FA4BC8A}" destId="{3F421E23-0AC1-450D-8509-65C9E5CF53F7}" srcOrd="0" destOrd="0" parTransId="{B78D5052-DC78-44A3-89FC-B181253FF89F}" sibTransId="{2C3A07A5-F196-44E9-80AD-5CFB3F38ABC7}"/>
    <dgm:cxn modelId="{01D4133E-32B6-4BE8-B804-E98882A0D66C}" srcId="{42DF87C5-AEE9-452C-93E6-1138907F6AA8}" destId="{85A35459-FFB8-4D86-B981-DED98FA4BC8A}" srcOrd="0" destOrd="0" parTransId="{50E425E7-04AE-4B4B-A019-6B61AE40A998}" sibTransId="{6487171F-EFB0-4103-A822-30119E75D631}"/>
    <dgm:cxn modelId="{0EEB8D4F-27DF-4816-8C9F-62EFB2D543B5}" type="presOf" srcId="{85A35459-FFB8-4D86-B981-DED98FA4BC8A}" destId="{0A820A1E-3A90-4996-9286-9A579F6A2DC5}" srcOrd="0" destOrd="0" presId="urn:microsoft.com/office/officeart/2005/8/layout/vList2"/>
    <dgm:cxn modelId="{39C9FD88-D703-4D8A-9191-BA6982A274CE}" type="presOf" srcId="{3F421E23-0AC1-450D-8509-65C9E5CF53F7}" destId="{FEC42831-B687-455E-B59F-35D54067070F}" srcOrd="0" destOrd="0" presId="urn:microsoft.com/office/officeart/2005/8/layout/vList2"/>
    <dgm:cxn modelId="{871E61CB-DB48-4E52-8ACB-D31F2182E88C}" type="presOf" srcId="{42DF87C5-AEE9-452C-93E6-1138907F6AA8}" destId="{923A6D20-0912-4CFE-954B-F7B26A05ABB6}" srcOrd="0" destOrd="0" presId="urn:microsoft.com/office/officeart/2005/8/layout/vList2"/>
    <dgm:cxn modelId="{074461C9-6B25-44E9-A7B0-7CB3D783796D}" type="presParOf" srcId="{923A6D20-0912-4CFE-954B-F7B26A05ABB6}" destId="{0A820A1E-3A90-4996-9286-9A579F6A2DC5}" srcOrd="0" destOrd="0" presId="urn:microsoft.com/office/officeart/2005/8/layout/vList2"/>
    <dgm:cxn modelId="{562F7C9D-3842-4E69-A1DC-B32DD0A84741}" type="presParOf" srcId="{923A6D20-0912-4CFE-954B-F7B26A05ABB6}" destId="{FEC42831-B687-455E-B59F-35D54067070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5987B6E-F4C0-4D48-9D60-2DBAB39A37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D30CA85-3147-421E-96A9-65912B04D67D}">
      <dgm:prSet/>
      <dgm:spPr/>
      <dgm:t>
        <a:bodyPr/>
        <a:lstStyle/>
        <a:p>
          <a:r>
            <a:rPr lang="en-US" b="1" dirty="0"/>
            <a:t>Call 911 if you think it is an emergency and give the location of the person.</a:t>
          </a:r>
          <a:endParaRPr lang="en-US" dirty="0"/>
        </a:p>
      </dgm:t>
    </dgm:pt>
    <dgm:pt modelId="{BE7B51DB-CD89-41AD-951E-6630CB753E84}" type="parTrans" cxnId="{AAEAE255-4FF6-49AC-A943-38C046523630}">
      <dgm:prSet/>
      <dgm:spPr/>
      <dgm:t>
        <a:bodyPr/>
        <a:lstStyle/>
        <a:p>
          <a:endParaRPr lang="en-US"/>
        </a:p>
      </dgm:t>
    </dgm:pt>
    <dgm:pt modelId="{81B1DF80-7A8B-44DF-A183-56E13F794353}" type="sibTrans" cxnId="{AAEAE255-4FF6-49AC-A943-38C046523630}">
      <dgm:prSet/>
      <dgm:spPr/>
      <dgm:t>
        <a:bodyPr/>
        <a:lstStyle/>
        <a:p>
          <a:endParaRPr lang="en-US"/>
        </a:p>
      </dgm:t>
    </dgm:pt>
    <dgm:pt modelId="{5C9185B2-F776-4066-BB3F-CA39849CD638}">
      <dgm:prSet/>
      <dgm:spPr/>
      <dgm:t>
        <a:bodyPr/>
        <a:lstStyle/>
        <a:p>
          <a:r>
            <a:rPr lang="en-US" dirty="0"/>
            <a:t>The best option is to call 911 and give the person’s location if you think it is a true emergency or crisis.  Everyone who seeks help does not have the best intentions. It is essential to be cautious and alert when dealing with people you do not know.</a:t>
          </a:r>
        </a:p>
      </dgm:t>
    </dgm:pt>
    <dgm:pt modelId="{A60535C9-C5E6-4AF4-979C-AE02B2DF6996}" type="parTrans" cxnId="{4B32058A-03FA-424E-9E71-5BF9538610A0}">
      <dgm:prSet/>
      <dgm:spPr/>
      <dgm:t>
        <a:bodyPr/>
        <a:lstStyle/>
        <a:p>
          <a:endParaRPr lang="en-US"/>
        </a:p>
      </dgm:t>
    </dgm:pt>
    <dgm:pt modelId="{635ED914-C5AA-49AC-8E52-0FBFDC45F04C}" type="sibTrans" cxnId="{4B32058A-03FA-424E-9E71-5BF9538610A0}">
      <dgm:prSet/>
      <dgm:spPr/>
      <dgm:t>
        <a:bodyPr/>
        <a:lstStyle/>
        <a:p>
          <a:endParaRPr lang="en-US"/>
        </a:p>
      </dgm:t>
    </dgm:pt>
    <dgm:pt modelId="{60823A13-224B-4CD1-B509-C43A4E9A61BA}" type="pres">
      <dgm:prSet presAssocID="{45987B6E-F4C0-4D48-9D60-2DBAB39A37F3}" presName="linear" presStyleCnt="0">
        <dgm:presLayoutVars>
          <dgm:animLvl val="lvl"/>
          <dgm:resizeHandles val="exact"/>
        </dgm:presLayoutVars>
      </dgm:prSet>
      <dgm:spPr/>
    </dgm:pt>
    <dgm:pt modelId="{581FA5D7-806C-4AAE-B943-81F678751D4E}" type="pres">
      <dgm:prSet presAssocID="{BD30CA85-3147-421E-96A9-65912B04D67D}" presName="parentText" presStyleLbl="node1" presStyleIdx="0" presStyleCnt="1">
        <dgm:presLayoutVars>
          <dgm:chMax val="0"/>
          <dgm:bulletEnabled val="1"/>
        </dgm:presLayoutVars>
      </dgm:prSet>
      <dgm:spPr/>
    </dgm:pt>
    <dgm:pt modelId="{F9503F46-F689-4508-9BE5-617FCDCE704D}" type="pres">
      <dgm:prSet presAssocID="{BD30CA85-3147-421E-96A9-65912B04D67D}" presName="childText" presStyleLbl="revTx" presStyleIdx="0" presStyleCnt="1">
        <dgm:presLayoutVars>
          <dgm:bulletEnabled val="1"/>
        </dgm:presLayoutVars>
      </dgm:prSet>
      <dgm:spPr/>
    </dgm:pt>
  </dgm:ptLst>
  <dgm:cxnLst>
    <dgm:cxn modelId="{27D48120-43E7-45B8-BB31-15260E338440}" type="presOf" srcId="{45987B6E-F4C0-4D48-9D60-2DBAB39A37F3}" destId="{60823A13-224B-4CD1-B509-C43A4E9A61BA}" srcOrd="0" destOrd="0" presId="urn:microsoft.com/office/officeart/2005/8/layout/vList2"/>
    <dgm:cxn modelId="{AAEAE255-4FF6-49AC-A943-38C046523630}" srcId="{45987B6E-F4C0-4D48-9D60-2DBAB39A37F3}" destId="{BD30CA85-3147-421E-96A9-65912B04D67D}" srcOrd="0" destOrd="0" parTransId="{BE7B51DB-CD89-41AD-951E-6630CB753E84}" sibTransId="{81B1DF80-7A8B-44DF-A183-56E13F794353}"/>
    <dgm:cxn modelId="{4B32058A-03FA-424E-9E71-5BF9538610A0}" srcId="{BD30CA85-3147-421E-96A9-65912B04D67D}" destId="{5C9185B2-F776-4066-BB3F-CA39849CD638}" srcOrd="0" destOrd="0" parTransId="{A60535C9-C5E6-4AF4-979C-AE02B2DF6996}" sibTransId="{635ED914-C5AA-49AC-8E52-0FBFDC45F04C}"/>
    <dgm:cxn modelId="{D6FD178D-3857-4A8D-B3B1-E046F231E721}" type="presOf" srcId="{5C9185B2-F776-4066-BB3F-CA39849CD638}" destId="{F9503F46-F689-4508-9BE5-617FCDCE704D}" srcOrd="0" destOrd="0" presId="urn:microsoft.com/office/officeart/2005/8/layout/vList2"/>
    <dgm:cxn modelId="{73197195-D28A-4297-B9D1-C8AA0D153FC8}" type="presOf" srcId="{BD30CA85-3147-421E-96A9-65912B04D67D}" destId="{581FA5D7-806C-4AAE-B943-81F678751D4E}" srcOrd="0" destOrd="0" presId="urn:microsoft.com/office/officeart/2005/8/layout/vList2"/>
    <dgm:cxn modelId="{A60DD6F6-269C-41BA-B881-A0D277F8E0A6}" type="presParOf" srcId="{60823A13-224B-4CD1-B509-C43A4E9A61BA}" destId="{581FA5D7-806C-4AAE-B943-81F678751D4E}" srcOrd="0" destOrd="0" presId="urn:microsoft.com/office/officeart/2005/8/layout/vList2"/>
    <dgm:cxn modelId="{A6551212-AFC8-4AE8-A0A1-71B1DEAE964C}" type="presParOf" srcId="{60823A13-224B-4CD1-B509-C43A4E9A61BA}" destId="{F9503F46-F689-4508-9BE5-617FCDCE704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1AE0B97-C237-444D-9918-04B32AB9FA51}"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603CC22F-52BD-49C4-88AA-7C52A1669FBB}">
      <dgm:prSet/>
      <dgm:spPr/>
      <dgm:t>
        <a:bodyPr/>
        <a:lstStyle/>
        <a:p>
          <a:r>
            <a:rPr lang="en-US" b="1" dirty="0">
              <a:solidFill>
                <a:srgbClr val="FF0000"/>
              </a:solidFill>
            </a:rPr>
            <a:t>Immediately leave the site and do not return to the site. </a:t>
          </a:r>
          <a:endParaRPr lang="en-US" dirty="0">
            <a:solidFill>
              <a:srgbClr val="FF0000"/>
            </a:solidFill>
          </a:endParaRPr>
        </a:p>
      </dgm:t>
    </dgm:pt>
    <dgm:pt modelId="{CC12179A-AAAC-45B0-B86B-6AAF3E39FC0B}" type="parTrans" cxnId="{85B56015-F127-4CAF-A3BB-9B327399B1E2}">
      <dgm:prSet/>
      <dgm:spPr/>
      <dgm:t>
        <a:bodyPr/>
        <a:lstStyle/>
        <a:p>
          <a:endParaRPr lang="en-US"/>
        </a:p>
      </dgm:t>
    </dgm:pt>
    <dgm:pt modelId="{35B2F3F6-ACCB-4120-AE58-AFB90560F115}" type="sibTrans" cxnId="{85B56015-F127-4CAF-A3BB-9B327399B1E2}">
      <dgm:prSet/>
      <dgm:spPr/>
      <dgm:t>
        <a:bodyPr/>
        <a:lstStyle/>
        <a:p>
          <a:endParaRPr lang="en-US"/>
        </a:p>
      </dgm:t>
    </dgm:pt>
    <dgm:pt modelId="{B081EDF6-D8C9-4A32-BAC3-D3FFD348CF38}">
      <dgm:prSet/>
      <dgm:spPr/>
      <dgm:t>
        <a:bodyPr/>
        <a:lstStyle/>
        <a:p>
          <a:r>
            <a:rPr lang="en-US" dirty="0"/>
            <a:t>The best option is to leave the site immediately and not return. Life is too short for self-made problems.</a:t>
          </a:r>
        </a:p>
      </dgm:t>
    </dgm:pt>
    <dgm:pt modelId="{D3059495-00D8-4039-924B-09D29750B301}" type="parTrans" cxnId="{05719E9C-09F6-44B3-AC52-0414DD9C4F70}">
      <dgm:prSet/>
      <dgm:spPr/>
      <dgm:t>
        <a:bodyPr/>
        <a:lstStyle/>
        <a:p>
          <a:endParaRPr lang="en-US"/>
        </a:p>
      </dgm:t>
    </dgm:pt>
    <dgm:pt modelId="{0FE7EC66-4E4A-4E97-A22B-E9A876BFFB43}" type="sibTrans" cxnId="{05719E9C-09F6-44B3-AC52-0414DD9C4F70}">
      <dgm:prSet/>
      <dgm:spPr/>
      <dgm:t>
        <a:bodyPr/>
        <a:lstStyle/>
        <a:p>
          <a:endParaRPr lang="en-US"/>
        </a:p>
      </dgm:t>
    </dgm:pt>
    <dgm:pt modelId="{3FEB4A7A-58F5-4C91-BF69-A67197D7DAF9}" type="pres">
      <dgm:prSet presAssocID="{A1AE0B97-C237-444D-9918-04B32AB9FA51}" presName="vert0" presStyleCnt="0">
        <dgm:presLayoutVars>
          <dgm:dir/>
          <dgm:animOne val="branch"/>
          <dgm:animLvl val="lvl"/>
        </dgm:presLayoutVars>
      </dgm:prSet>
      <dgm:spPr/>
    </dgm:pt>
    <dgm:pt modelId="{E8598656-8F69-467B-8867-ED96F319DE8E}" type="pres">
      <dgm:prSet presAssocID="{603CC22F-52BD-49C4-88AA-7C52A1669FBB}" presName="thickLine" presStyleLbl="alignNode1" presStyleIdx="0" presStyleCnt="2"/>
      <dgm:spPr/>
    </dgm:pt>
    <dgm:pt modelId="{7C41083B-9B98-4A74-B07A-9894CF715FCC}" type="pres">
      <dgm:prSet presAssocID="{603CC22F-52BD-49C4-88AA-7C52A1669FBB}" presName="horz1" presStyleCnt="0"/>
      <dgm:spPr/>
    </dgm:pt>
    <dgm:pt modelId="{5936C532-58FE-425B-BA39-0E4674EBDB3A}" type="pres">
      <dgm:prSet presAssocID="{603CC22F-52BD-49C4-88AA-7C52A1669FBB}" presName="tx1" presStyleLbl="revTx" presStyleIdx="0" presStyleCnt="2"/>
      <dgm:spPr/>
    </dgm:pt>
    <dgm:pt modelId="{5FF1F6E1-DFCB-4C66-80B2-0921E6AFA254}" type="pres">
      <dgm:prSet presAssocID="{603CC22F-52BD-49C4-88AA-7C52A1669FBB}" presName="vert1" presStyleCnt="0"/>
      <dgm:spPr/>
    </dgm:pt>
    <dgm:pt modelId="{9788B2A0-7548-4A48-B91C-CAE3B4313DC3}" type="pres">
      <dgm:prSet presAssocID="{B081EDF6-D8C9-4A32-BAC3-D3FFD348CF38}" presName="thickLine" presStyleLbl="alignNode1" presStyleIdx="1" presStyleCnt="2"/>
      <dgm:spPr/>
    </dgm:pt>
    <dgm:pt modelId="{311533E2-830C-4391-8443-86B5279D7B3B}" type="pres">
      <dgm:prSet presAssocID="{B081EDF6-D8C9-4A32-BAC3-D3FFD348CF38}" presName="horz1" presStyleCnt="0"/>
      <dgm:spPr/>
    </dgm:pt>
    <dgm:pt modelId="{443DFBAA-D9DC-4951-B1F6-ED50255011BA}" type="pres">
      <dgm:prSet presAssocID="{B081EDF6-D8C9-4A32-BAC3-D3FFD348CF38}" presName="tx1" presStyleLbl="revTx" presStyleIdx="1" presStyleCnt="2" custScaleY="135966"/>
      <dgm:spPr/>
    </dgm:pt>
    <dgm:pt modelId="{634C823A-091B-40CE-B3A4-C830DAF0CE3E}" type="pres">
      <dgm:prSet presAssocID="{B081EDF6-D8C9-4A32-BAC3-D3FFD348CF38}" presName="vert1" presStyleCnt="0"/>
      <dgm:spPr/>
    </dgm:pt>
  </dgm:ptLst>
  <dgm:cxnLst>
    <dgm:cxn modelId="{85B56015-F127-4CAF-A3BB-9B327399B1E2}" srcId="{A1AE0B97-C237-444D-9918-04B32AB9FA51}" destId="{603CC22F-52BD-49C4-88AA-7C52A1669FBB}" srcOrd="0" destOrd="0" parTransId="{CC12179A-AAAC-45B0-B86B-6AAF3E39FC0B}" sibTransId="{35B2F3F6-ACCB-4120-AE58-AFB90560F115}"/>
    <dgm:cxn modelId="{464FC64F-B3C5-4D32-BFA4-B2B3B569487D}" type="presOf" srcId="{A1AE0B97-C237-444D-9918-04B32AB9FA51}" destId="{3FEB4A7A-58F5-4C91-BF69-A67197D7DAF9}" srcOrd="0" destOrd="0" presId="urn:microsoft.com/office/officeart/2008/layout/LinedList"/>
    <dgm:cxn modelId="{1F561D73-BABA-47D4-AE58-9C18FCE67B39}" type="presOf" srcId="{B081EDF6-D8C9-4A32-BAC3-D3FFD348CF38}" destId="{443DFBAA-D9DC-4951-B1F6-ED50255011BA}" srcOrd="0" destOrd="0" presId="urn:microsoft.com/office/officeart/2008/layout/LinedList"/>
    <dgm:cxn modelId="{05719E9C-09F6-44B3-AC52-0414DD9C4F70}" srcId="{A1AE0B97-C237-444D-9918-04B32AB9FA51}" destId="{B081EDF6-D8C9-4A32-BAC3-D3FFD348CF38}" srcOrd="1" destOrd="0" parTransId="{D3059495-00D8-4039-924B-09D29750B301}" sibTransId="{0FE7EC66-4E4A-4E97-A22B-E9A876BFFB43}"/>
    <dgm:cxn modelId="{74AB04FC-BF24-49AD-B6AD-7954A2784A0E}" type="presOf" srcId="{603CC22F-52BD-49C4-88AA-7C52A1669FBB}" destId="{5936C532-58FE-425B-BA39-0E4674EBDB3A}" srcOrd="0" destOrd="0" presId="urn:microsoft.com/office/officeart/2008/layout/LinedList"/>
    <dgm:cxn modelId="{1BFED2B1-77DB-4045-8BC7-F6A0E6FE65BC}" type="presParOf" srcId="{3FEB4A7A-58F5-4C91-BF69-A67197D7DAF9}" destId="{E8598656-8F69-467B-8867-ED96F319DE8E}" srcOrd="0" destOrd="0" presId="urn:microsoft.com/office/officeart/2008/layout/LinedList"/>
    <dgm:cxn modelId="{B4DA412C-6D54-4FB6-9303-3928F6BA5DC7}" type="presParOf" srcId="{3FEB4A7A-58F5-4C91-BF69-A67197D7DAF9}" destId="{7C41083B-9B98-4A74-B07A-9894CF715FCC}" srcOrd="1" destOrd="0" presId="urn:microsoft.com/office/officeart/2008/layout/LinedList"/>
    <dgm:cxn modelId="{C2ECED6A-84B9-47D3-B2EA-025AF6F5AE50}" type="presParOf" srcId="{7C41083B-9B98-4A74-B07A-9894CF715FCC}" destId="{5936C532-58FE-425B-BA39-0E4674EBDB3A}" srcOrd="0" destOrd="0" presId="urn:microsoft.com/office/officeart/2008/layout/LinedList"/>
    <dgm:cxn modelId="{D7A88A91-AA3B-427D-A07E-5A4CC2B6A590}" type="presParOf" srcId="{7C41083B-9B98-4A74-B07A-9894CF715FCC}" destId="{5FF1F6E1-DFCB-4C66-80B2-0921E6AFA254}" srcOrd="1" destOrd="0" presId="urn:microsoft.com/office/officeart/2008/layout/LinedList"/>
    <dgm:cxn modelId="{4A9DCD93-81D6-4523-96B2-CDBEA708D20B}" type="presParOf" srcId="{3FEB4A7A-58F5-4C91-BF69-A67197D7DAF9}" destId="{9788B2A0-7548-4A48-B91C-CAE3B4313DC3}" srcOrd="2" destOrd="0" presId="urn:microsoft.com/office/officeart/2008/layout/LinedList"/>
    <dgm:cxn modelId="{ED0BDB16-D441-4D63-9715-0458782A6FF6}" type="presParOf" srcId="{3FEB4A7A-58F5-4C91-BF69-A67197D7DAF9}" destId="{311533E2-830C-4391-8443-86B5279D7B3B}" srcOrd="3" destOrd="0" presId="urn:microsoft.com/office/officeart/2008/layout/LinedList"/>
    <dgm:cxn modelId="{6952F713-822B-4A76-986E-C3D884D1893B}" type="presParOf" srcId="{311533E2-830C-4391-8443-86B5279D7B3B}" destId="{443DFBAA-D9DC-4951-B1F6-ED50255011BA}" srcOrd="0" destOrd="0" presId="urn:microsoft.com/office/officeart/2008/layout/LinedList"/>
    <dgm:cxn modelId="{DAC36612-8E80-4796-BDB3-75036EA924F3}" type="presParOf" srcId="{311533E2-830C-4391-8443-86B5279D7B3B}" destId="{634C823A-091B-40CE-B3A4-C830DAF0CE3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A41DF97-76EB-42E7-84B2-3F55B4C8F0F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9E7229F-7AB4-4F3D-86E9-CB611FE8BADB}">
      <dgm:prSet/>
      <dgm:spPr/>
      <dgm:t>
        <a:bodyPr/>
        <a:lstStyle/>
        <a:p>
          <a:r>
            <a:rPr lang="en-US" b="1" dirty="0">
              <a:solidFill>
                <a:srgbClr val="FF0000"/>
              </a:solidFill>
            </a:rPr>
            <a:t>Report the posting as being negative and block future posts from that individual.</a:t>
          </a:r>
          <a:endParaRPr lang="en-US" dirty="0">
            <a:solidFill>
              <a:srgbClr val="FF0000"/>
            </a:solidFill>
          </a:endParaRPr>
        </a:p>
      </dgm:t>
    </dgm:pt>
    <dgm:pt modelId="{372179AD-A42F-4B7D-AF24-BA2BF5F94909}" type="parTrans" cxnId="{42B191D8-CF57-46CE-88A0-36C2A0F04D56}">
      <dgm:prSet/>
      <dgm:spPr/>
      <dgm:t>
        <a:bodyPr/>
        <a:lstStyle/>
        <a:p>
          <a:endParaRPr lang="en-US"/>
        </a:p>
      </dgm:t>
    </dgm:pt>
    <dgm:pt modelId="{146EF7C4-5869-4213-8C1B-4B539BB3077B}" type="sibTrans" cxnId="{42B191D8-CF57-46CE-88A0-36C2A0F04D56}">
      <dgm:prSet/>
      <dgm:spPr/>
      <dgm:t>
        <a:bodyPr/>
        <a:lstStyle/>
        <a:p>
          <a:endParaRPr lang="en-US"/>
        </a:p>
      </dgm:t>
    </dgm:pt>
    <dgm:pt modelId="{464E9BAE-0497-44D6-A7A0-2A43944D68B3}">
      <dgm:prSet/>
      <dgm:spPr/>
      <dgm:t>
        <a:bodyPr/>
        <a:lstStyle/>
        <a:p>
          <a:r>
            <a:rPr lang="en-US" dirty="0"/>
            <a:t>Reporting or blocking negative posts is the best option, although the person doing the posting may have mental health issues.  Check with the authorities if you think some mental or criminal matters are involved in the postings.</a:t>
          </a:r>
        </a:p>
      </dgm:t>
    </dgm:pt>
    <dgm:pt modelId="{0C451742-BF2B-417F-A3DA-7CD807C18F96}" type="parTrans" cxnId="{0B1F1B39-263F-4BA2-B567-BAEEFF821DB2}">
      <dgm:prSet/>
      <dgm:spPr/>
      <dgm:t>
        <a:bodyPr/>
        <a:lstStyle/>
        <a:p>
          <a:endParaRPr lang="en-US"/>
        </a:p>
      </dgm:t>
    </dgm:pt>
    <dgm:pt modelId="{988A60D5-A3DF-42DA-B178-88916EC07C79}" type="sibTrans" cxnId="{0B1F1B39-263F-4BA2-B567-BAEEFF821DB2}">
      <dgm:prSet/>
      <dgm:spPr/>
      <dgm:t>
        <a:bodyPr/>
        <a:lstStyle/>
        <a:p>
          <a:endParaRPr lang="en-US"/>
        </a:p>
      </dgm:t>
    </dgm:pt>
    <dgm:pt modelId="{008F416C-C451-46AC-B797-A0422672573C}" type="pres">
      <dgm:prSet presAssocID="{DA41DF97-76EB-42E7-84B2-3F55B4C8F0F1}" presName="vert0" presStyleCnt="0">
        <dgm:presLayoutVars>
          <dgm:dir/>
          <dgm:animOne val="branch"/>
          <dgm:animLvl val="lvl"/>
        </dgm:presLayoutVars>
      </dgm:prSet>
      <dgm:spPr/>
    </dgm:pt>
    <dgm:pt modelId="{506B46B5-A9F0-4F3F-9FBB-AE2599B7C43A}" type="pres">
      <dgm:prSet presAssocID="{29E7229F-7AB4-4F3D-86E9-CB611FE8BADB}" presName="thickLine" presStyleLbl="alignNode1" presStyleIdx="0" presStyleCnt="2"/>
      <dgm:spPr/>
    </dgm:pt>
    <dgm:pt modelId="{5F40A046-193A-417E-948F-6EF5710B822B}" type="pres">
      <dgm:prSet presAssocID="{29E7229F-7AB4-4F3D-86E9-CB611FE8BADB}" presName="horz1" presStyleCnt="0"/>
      <dgm:spPr/>
    </dgm:pt>
    <dgm:pt modelId="{B54BE2A5-ACA9-4BD7-BCB5-25FEA66DA70B}" type="pres">
      <dgm:prSet presAssocID="{29E7229F-7AB4-4F3D-86E9-CB611FE8BADB}" presName="tx1" presStyleLbl="revTx" presStyleIdx="0" presStyleCnt="2"/>
      <dgm:spPr/>
    </dgm:pt>
    <dgm:pt modelId="{60C4767F-B626-4DD7-AA8D-CA420EA5B282}" type="pres">
      <dgm:prSet presAssocID="{29E7229F-7AB4-4F3D-86E9-CB611FE8BADB}" presName="vert1" presStyleCnt="0"/>
      <dgm:spPr/>
    </dgm:pt>
    <dgm:pt modelId="{5BE87594-B809-4F99-A498-EC3A1C8DEA3A}" type="pres">
      <dgm:prSet presAssocID="{464E9BAE-0497-44D6-A7A0-2A43944D68B3}" presName="thickLine" presStyleLbl="alignNode1" presStyleIdx="1" presStyleCnt="2"/>
      <dgm:spPr/>
    </dgm:pt>
    <dgm:pt modelId="{D892AD4C-373B-4862-AC74-D622D1E875AD}" type="pres">
      <dgm:prSet presAssocID="{464E9BAE-0497-44D6-A7A0-2A43944D68B3}" presName="horz1" presStyleCnt="0"/>
      <dgm:spPr/>
    </dgm:pt>
    <dgm:pt modelId="{3C4BA45D-8BA3-41D2-86E1-8C55F08FEE9A}" type="pres">
      <dgm:prSet presAssocID="{464E9BAE-0497-44D6-A7A0-2A43944D68B3}" presName="tx1" presStyleLbl="revTx" presStyleIdx="1" presStyleCnt="2" custScaleY="131581"/>
      <dgm:spPr/>
    </dgm:pt>
    <dgm:pt modelId="{79321FD1-9757-49A9-A0BB-D12E6E0EAD43}" type="pres">
      <dgm:prSet presAssocID="{464E9BAE-0497-44D6-A7A0-2A43944D68B3}" presName="vert1" presStyleCnt="0"/>
      <dgm:spPr/>
    </dgm:pt>
  </dgm:ptLst>
  <dgm:cxnLst>
    <dgm:cxn modelId="{F5FB3B12-8885-4A2B-B3AB-7DF52AE745D4}" type="presOf" srcId="{29E7229F-7AB4-4F3D-86E9-CB611FE8BADB}" destId="{B54BE2A5-ACA9-4BD7-BCB5-25FEA66DA70B}" srcOrd="0" destOrd="0" presId="urn:microsoft.com/office/officeart/2008/layout/LinedList"/>
    <dgm:cxn modelId="{0B1F1B39-263F-4BA2-B567-BAEEFF821DB2}" srcId="{DA41DF97-76EB-42E7-84B2-3F55B4C8F0F1}" destId="{464E9BAE-0497-44D6-A7A0-2A43944D68B3}" srcOrd="1" destOrd="0" parTransId="{0C451742-BF2B-417F-A3DA-7CD807C18F96}" sibTransId="{988A60D5-A3DF-42DA-B178-88916EC07C79}"/>
    <dgm:cxn modelId="{3C2BA142-1622-4483-B35F-1F9291351363}" type="presOf" srcId="{DA41DF97-76EB-42E7-84B2-3F55B4C8F0F1}" destId="{008F416C-C451-46AC-B797-A0422672573C}" srcOrd="0" destOrd="0" presId="urn:microsoft.com/office/officeart/2008/layout/LinedList"/>
    <dgm:cxn modelId="{ECB8E6C5-74E5-48C2-ADD7-7CB51BB2D695}" type="presOf" srcId="{464E9BAE-0497-44D6-A7A0-2A43944D68B3}" destId="{3C4BA45D-8BA3-41D2-86E1-8C55F08FEE9A}" srcOrd="0" destOrd="0" presId="urn:microsoft.com/office/officeart/2008/layout/LinedList"/>
    <dgm:cxn modelId="{42B191D8-CF57-46CE-88A0-36C2A0F04D56}" srcId="{DA41DF97-76EB-42E7-84B2-3F55B4C8F0F1}" destId="{29E7229F-7AB4-4F3D-86E9-CB611FE8BADB}" srcOrd="0" destOrd="0" parTransId="{372179AD-A42F-4B7D-AF24-BA2BF5F94909}" sibTransId="{146EF7C4-5869-4213-8C1B-4B539BB3077B}"/>
    <dgm:cxn modelId="{3B0BB5C6-D0CB-4FF0-8C6A-E1844135F83E}" type="presParOf" srcId="{008F416C-C451-46AC-B797-A0422672573C}" destId="{506B46B5-A9F0-4F3F-9FBB-AE2599B7C43A}" srcOrd="0" destOrd="0" presId="urn:microsoft.com/office/officeart/2008/layout/LinedList"/>
    <dgm:cxn modelId="{BFA9C87C-0255-4E09-99B7-F53944AD3DC5}" type="presParOf" srcId="{008F416C-C451-46AC-B797-A0422672573C}" destId="{5F40A046-193A-417E-948F-6EF5710B822B}" srcOrd="1" destOrd="0" presId="urn:microsoft.com/office/officeart/2008/layout/LinedList"/>
    <dgm:cxn modelId="{0023EEAA-1C35-462A-AA81-3CB74CD3329E}" type="presParOf" srcId="{5F40A046-193A-417E-948F-6EF5710B822B}" destId="{B54BE2A5-ACA9-4BD7-BCB5-25FEA66DA70B}" srcOrd="0" destOrd="0" presId="urn:microsoft.com/office/officeart/2008/layout/LinedList"/>
    <dgm:cxn modelId="{FA3CE471-221F-421B-81B2-C1E9D11475DE}" type="presParOf" srcId="{5F40A046-193A-417E-948F-6EF5710B822B}" destId="{60C4767F-B626-4DD7-AA8D-CA420EA5B282}" srcOrd="1" destOrd="0" presId="urn:microsoft.com/office/officeart/2008/layout/LinedList"/>
    <dgm:cxn modelId="{9B886EF4-7430-4511-9CC1-FBF306B3EF0D}" type="presParOf" srcId="{008F416C-C451-46AC-B797-A0422672573C}" destId="{5BE87594-B809-4F99-A498-EC3A1C8DEA3A}" srcOrd="2" destOrd="0" presId="urn:microsoft.com/office/officeart/2008/layout/LinedList"/>
    <dgm:cxn modelId="{F59E3850-12C0-4C3F-A3C2-3F61E400C435}" type="presParOf" srcId="{008F416C-C451-46AC-B797-A0422672573C}" destId="{D892AD4C-373B-4862-AC74-D622D1E875AD}" srcOrd="3" destOrd="0" presId="urn:microsoft.com/office/officeart/2008/layout/LinedList"/>
    <dgm:cxn modelId="{377E1216-26B7-4373-B49A-DFB357230642}" type="presParOf" srcId="{D892AD4C-373B-4862-AC74-D622D1E875AD}" destId="{3C4BA45D-8BA3-41D2-86E1-8C55F08FEE9A}" srcOrd="0" destOrd="0" presId="urn:microsoft.com/office/officeart/2008/layout/LinedList"/>
    <dgm:cxn modelId="{BFF3FF4D-8780-4739-AC34-6B996D17E4CC}" type="presParOf" srcId="{D892AD4C-373B-4862-AC74-D622D1E875AD}" destId="{79321FD1-9757-49A9-A0BB-D12E6E0EAD4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A8FB72C-794D-49FC-A3AB-4C73DADC97B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1D5C355-25CF-42FB-A97D-BFAA013EB555}">
      <dgm:prSet/>
      <dgm:spPr/>
      <dgm:t>
        <a:bodyPr/>
        <a:lstStyle/>
        <a:p>
          <a:r>
            <a:rPr lang="en-US" dirty="0">
              <a:solidFill>
                <a:srgbClr val="FF0000"/>
              </a:solidFill>
            </a:rPr>
            <a:t>Accept that everyone is on Facebook, and there is no cause for concern. </a:t>
          </a:r>
        </a:p>
      </dgm:t>
    </dgm:pt>
    <dgm:pt modelId="{C1F35B85-0BF9-446D-8FE8-7C26C6B51D90}" type="parTrans" cxnId="{2DA143EE-3A52-47A8-B894-EAC0A34436F1}">
      <dgm:prSet/>
      <dgm:spPr/>
      <dgm:t>
        <a:bodyPr/>
        <a:lstStyle/>
        <a:p>
          <a:endParaRPr lang="en-US"/>
        </a:p>
      </dgm:t>
    </dgm:pt>
    <dgm:pt modelId="{2F92EE78-C753-4FC9-9BB6-0CABD51C120D}" type="sibTrans" cxnId="{2DA143EE-3A52-47A8-B894-EAC0A34436F1}">
      <dgm:prSet/>
      <dgm:spPr/>
      <dgm:t>
        <a:bodyPr/>
        <a:lstStyle/>
        <a:p>
          <a:endParaRPr lang="en-US"/>
        </a:p>
      </dgm:t>
    </dgm:pt>
    <dgm:pt modelId="{1330BC0D-7BF3-4B10-8D78-B0903960A8AB}">
      <dgm:prSet/>
      <dgm:spPr/>
      <dgm:t>
        <a:bodyPr/>
        <a:lstStyle/>
        <a:p>
          <a:r>
            <a:rPr lang="en-US"/>
            <a:t>Facebook has a lot of benefits; it is the next best thing to face to face communication. It is essential to control face book rather than to allow Facebook to take over and be in control. </a:t>
          </a:r>
        </a:p>
      </dgm:t>
    </dgm:pt>
    <dgm:pt modelId="{697D3C8A-BEE3-4C37-9362-1CD6A7467F6C}" type="parTrans" cxnId="{6519FE8B-C23C-4B3A-B469-A2CB31542060}">
      <dgm:prSet/>
      <dgm:spPr/>
      <dgm:t>
        <a:bodyPr/>
        <a:lstStyle/>
        <a:p>
          <a:endParaRPr lang="en-US"/>
        </a:p>
      </dgm:t>
    </dgm:pt>
    <dgm:pt modelId="{669CCD2B-4ACB-4F9A-936A-277018BC7BAB}" type="sibTrans" cxnId="{6519FE8B-C23C-4B3A-B469-A2CB31542060}">
      <dgm:prSet/>
      <dgm:spPr/>
      <dgm:t>
        <a:bodyPr/>
        <a:lstStyle/>
        <a:p>
          <a:endParaRPr lang="en-US"/>
        </a:p>
      </dgm:t>
    </dgm:pt>
    <dgm:pt modelId="{6B580AB3-6390-42C7-AE91-9CA6B388724D}" type="pres">
      <dgm:prSet presAssocID="{3A8FB72C-794D-49FC-A3AB-4C73DADC97BF}" presName="vert0" presStyleCnt="0">
        <dgm:presLayoutVars>
          <dgm:dir/>
          <dgm:animOne val="branch"/>
          <dgm:animLvl val="lvl"/>
        </dgm:presLayoutVars>
      </dgm:prSet>
      <dgm:spPr/>
    </dgm:pt>
    <dgm:pt modelId="{96405EDE-3A37-4D9E-A0D5-8F381E66831C}" type="pres">
      <dgm:prSet presAssocID="{31D5C355-25CF-42FB-A97D-BFAA013EB555}" presName="thickLine" presStyleLbl="alignNode1" presStyleIdx="0" presStyleCnt="2"/>
      <dgm:spPr/>
    </dgm:pt>
    <dgm:pt modelId="{C2D29684-4A52-4E3F-9887-77E70C6A4B9B}" type="pres">
      <dgm:prSet presAssocID="{31D5C355-25CF-42FB-A97D-BFAA013EB555}" presName="horz1" presStyleCnt="0"/>
      <dgm:spPr/>
    </dgm:pt>
    <dgm:pt modelId="{00791308-6E84-486D-AD77-BBFB06AD8ED7}" type="pres">
      <dgm:prSet presAssocID="{31D5C355-25CF-42FB-A97D-BFAA013EB555}" presName="tx1" presStyleLbl="revTx" presStyleIdx="0" presStyleCnt="2"/>
      <dgm:spPr/>
    </dgm:pt>
    <dgm:pt modelId="{AE0075AC-CFC8-4BE2-B358-4BCD551F6EF2}" type="pres">
      <dgm:prSet presAssocID="{31D5C355-25CF-42FB-A97D-BFAA013EB555}" presName="vert1" presStyleCnt="0"/>
      <dgm:spPr/>
    </dgm:pt>
    <dgm:pt modelId="{8853CA83-7146-4F76-8469-A18F98B8AD8D}" type="pres">
      <dgm:prSet presAssocID="{1330BC0D-7BF3-4B10-8D78-B0903960A8AB}" presName="thickLine" presStyleLbl="alignNode1" presStyleIdx="1" presStyleCnt="2"/>
      <dgm:spPr/>
    </dgm:pt>
    <dgm:pt modelId="{2C4EC86B-6739-4E51-89D9-04787B441748}" type="pres">
      <dgm:prSet presAssocID="{1330BC0D-7BF3-4B10-8D78-B0903960A8AB}" presName="horz1" presStyleCnt="0"/>
      <dgm:spPr/>
    </dgm:pt>
    <dgm:pt modelId="{D03CE8C8-CD49-483A-820E-7141EE0CDCD5}" type="pres">
      <dgm:prSet presAssocID="{1330BC0D-7BF3-4B10-8D78-B0903960A8AB}" presName="tx1" presStyleLbl="revTx" presStyleIdx="1" presStyleCnt="2"/>
      <dgm:spPr/>
    </dgm:pt>
    <dgm:pt modelId="{A47AA9E6-EF1D-45C5-B088-34F24961F56F}" type="pres">
      <dgm:prSet presAssocID="{1330BC0D-7BF3-4B10-8D78-B0903960A8AB}" presName="vert1" presStyleCnt="0"/>
      <dgm:spPr/>
    </dgm:pt>
  </dgm:ptLst>
  <dgm:cxnLst>
    <dgm:cxn modelId="{A7504A02-F41E-4844-BC6D-41F6B2A508E2}" type="presOf" srcId="{31D5C355-25CF-42FB-A97D-BFAA013EB555}" destId="{00791308-6E84-486D-AD77-BBFB06AD8ED7}" srcOrd="0" destOrd="0" presId="urn:microsoft.com/office/officeart/2008/layout/LinedList"/>
    <dgm:cxn modelId="{6519FE8B-C23C-4B3A-B469-A2CB31542060}" srcId="{3A8FB72C-794D-49FC-A3AB-4C73DADC97BF}" destId="{1330BC0D-7BF3-4B10-8D78-B0903960A8AB}" srcOrd="1" destOrd="0" parTransId="{697D3C8A-BEE3-4C37-9362-1CD6A7467F6C}" sibTransId="{669CCD2B-4ACB-4F9A-936A-277018BC7BAB}"/>
    <dgm:cxn modelId="{5C3BDA9D-A86A-44F3-9F47-FC5E9EA70F52}" type="presOf" srcId="{3A8FB72C-794D-49FC-A3AB-4C73DADC97BF}" destId="{6B580AB3-6390-42C7-AE91-9CA6B388724D}" srcOrd="0" destOrd="0" presId="urn:microsoft.com/office/officeart/2008/layout/LinedList"/>
    <dgm:cxn modelId="{E705F6DA-E6AB-4B74-B8C2-740F6B875B21}" type="presOf" srcId="{1330BC0D-7BF3-4B10-8D78-B0903960A8AB}" destId="{D03CE8C8-CD49-483A-820E-7141EE0CDCD5}" srcOrd="0" destOrd="0" presId="urn:microsoft.com/office/officeart/2008/layout/LinedList"/>
    <dgm:cxn modelId="{2DA143EE-3A52-47A8-B894-EAC0A34436F1}" srcId="{3A8FB72C-794D-49FC-A3AB-4C73DADC97BF}" destId="{31D5C355-25CF-42FB-A97D-BFAA013EB555}" srcOrd="0" destOrd="0" parTransId="{C1F35B85-0BF9-446D-8FE8-7C26C6B51D90}" sibTransId="{2F92EE78-C753-4FC9-9BB6-0CABD51C120D}"/>
    <dgm:cxn modelId="{ACCE8405-DBE4-4A12-9A2F-B363F32FCA14}" type="presParOf" srcId="{6B580AB3-6390-42C7-AE91-9CA6B388724D}" destId="{96405EDE-3A37-4D9E-A0D5-8F381E66831C}" srcOrd="0" destOrd="0" presId="urn:microsoft.com/office/officeart/2008/layout/LinedList"/>
    <dgm:cxn modelId="{8D322DC5-DE19-49AD-B582-2C0713B7A0AC}" type="presParOf" srcId="{6B580AB3-6390-42C7-AE91-9CA6B388724D}" destId="{C2D29684-4A52-4E3F-9887-77E70C6A4B9B}" srcOrd="1" destOrd="0" presId="urn:microsoft.com/office/officeart/2008/layout/LinedList"/>
    <dgm:cxn modelId="{27B9BF9D-91C4-4DAC-92FF-57FF79063672}" type="presParOf" srcId="{C2D29684-4A52-4E3F-9887-77E70C6A4B9B}" destId="{00791308-6E84-486D-AD77-BBFB06AD8ED7}" srcOrd="0" destOrd="0" presId="urn:microsoft.com/office/officeart/2008/layout/LinedList"/>
    <dgm:cxn modelId="{47DC5B4E-7DB8-43FD-82A2-2BF343920E28}" type="presParOf" srcId="{C2D29684-4A52-4E3F-9887-77E70C6A4B9B}" destId="{AE0075AC-CFC8-4BE2-B358-4BCD551F6EF2}" srcOrd="1" destOrd="0" presId="urn:microsoft.com/office/officeart/2008/layout/LinedList"/>
    <dgm:cxn modelId="{BBE99523-2016-48F1-802C-E60DF04E28D3}" type="presParOf" srcId="{6B580AB3-6390-42C7-AE91-9CA6B388724D}" destId="{8853CA83-7146-4F76-8469-A18F98B8AD8D}" srcOrd="2" destOrd="0" presId="urn:microsoft.com/office/officeart/2008/layout/LinedList"/>
    <dgm:cxn modelId="{2F2A1CF0-8443-41FD-BC52-13A94F7F5DB9}" type="presParOf" srcId="{6B580AB3-6390-42C7-AE91-9CA6B388724D}" destId="{2C4EC86B-6739-4E51-89D9-04787B441748}" srcOrd="3" destOrd="0" presId="urn:microsoft.com/office/officeart/2008/layout/LinedList"/>
    <dgm:cxn modelId="{13D34CF5-8815-47F7-8C19-65F9FBE3287C}" type="presParOf" srcId="{2C4EC86B-6739-4E51-89D9-04787B441748}" destId="{D03CE8C8-CD49-483A-820E-7141EE0CDCD5}" srcOrd="0" destOrd="0" presId="urn:microsoft.com/office/officeart/2008/layout/LinedList"/>
    <dgm:cxn modelId="{11DC37CB-09BF-41F3-8FAC-BDB0FD9FD4FC}" type="presParOf" srcId="{2C4EC86B-6739-4E51-89D9-04787B441748}" destId="{A47AA9E6-EF1D-45C5-B088-34F24961F5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2D179A1-EC09-4805-BC43-AD31933FB871}"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734199F6-F4C2-4352-A8FF-380E4C8535BA}">
      <dgm:prSet/>
      <dgm:spPr/>
      <dgm:t>
        <a:bodyPr/>
        <a:lstStyle/>
        <a:p>
          <a:r>
            <a:rPr lang="en-US" b="1" dirty="0">
              <a:solidFill>
                <a:srgbClr val="FF0000"/>
              </a:solidFill>
            </a:rPr>
            <a:t>Accept the fact that texting is taking over a large segment of life and that it is interfering with you achieving your goals and objectives; therefore; seek to advise from a responsible adult to solve the problem.</a:t>
          </a:r>
          <a:endParaRPr lang="en-US" dirty="0">
            <a:solidFill>
              <a:srgbClr val="FF0000"/>
            </a:solidFill>
          </a:endParaRPr>
        </a:p>
      </dgm:t>
    </dgm:pt>
    <dgm:pt modelId="{E1124D26-84C5-468E-BB08-847FE95E7120}" type="parTrans" cxnId="{0903B901-4439-43E2-9BF3-C0ADCAEF01F6}">
      <dgm:prSet/>
      <dgm:spPr/>
      <dgm:t>
        <a:bodyPr/>
        <a:lstStyle/>
        <a:p>
          <a:endParaRPr lang="en-US"/>
        </a:p>
      </dgm:t>
    </dgm:pt>
    <dgm:pt modelId="{E870388A-1D08-46D9-99FB-E3A651C0280B}" type="sibTrans" cxnId="{0903B901-4439-43E2-9BF3-C0ADCAEF01F6}">
      <dgm:prSet/>
      <dgm:spPr/>
      <dgm:t>
        <a:bodyPr/>
        <a:lstStyle/>
        <a:p>
          <a:endParaRPr lang="en-US"/>
        </a:p>
      </dgm:t>
    </dgm:pt>
    <dgm:pt modelId="{D4102762-BC25-4B1A-9EBE-8B21E84A640A}">
      <dgm:prSet/>
      <dgm:spPr/>
      <dgm:t>
        <a:bodyPr/>
        <a:lstStyle/>
        <a:p>
          <a:r>
            <a:rPr lang="en-US"/>
            <a:t>. </a:t>
          </a:r>
        </a:p>
      </dgm:t>
    </dgm:pt>
    <dgm:pt modelId="{D9122963-D233-43E5-982D-15AF5CF87507}" type="parTrans" cxnId="{6C39647C-A794-4BCF-8744-B3A1F635A9AC}">
      <dgm:prSet/>
      <dgm:spPr/>
      <dgm:t>
        <a:bodyPr/>
        <a:lstStyle/>
        <a:p>
          <a:endParaRPr lang="en-US"/>
        </a:p>
      </dgm:t>
    </dgm:pt>
    <dgm:pt modelId="{9F3972D5-E3B6-49E3-9AF1-B2E3FA78660F}" type="sibTrans" cxnId="{6C39647C-A794-4BCF-8744-B3A1F635A9AC}">
      <dgm:prSet/>
      <dgm:spPr/>
      <dgm:t>
        <a:bodyPr/>
        <a:lstStyle/>
        <a:p>
          <a:endParaRPr lang="en-US"/>
        </a:p>
      </dgm:t>
    </dgm:pt>
    <dgm:pt modelId="{C78C73D3-402F-4071-A202-4ED4BA235C2A}">
      <dgm:prSet/>
      <dgm:spPr/>
      <dgm:t>
        <a:bodyPr/>
        <a:lstStyle/>
        <a:p>
          <a:r>
            <a:rPr lang="en-US" dirty="0"/>
            <a:t>There is the tragic story of a young man and a young lady texting each other.  The young man was driving, and the young lady was walking. They were so focused on texting that they were unaware of how close they were.   </a:t>
          </a:r>
        </a:p>
      </dgm:t>
    </dgm:pt>
    <dgm:pt modelId="{97499476-33C3-4C61-872E-31DD14A3E165}" type="parTrans" cxnId="{37F1A942-13CB-4E0F-972A-25E62A4B5FC3}">
      <dgm:prSet/>
      <dgm:spPr/>
      <dgm:t>
        <a:bodyPr/>
        <a:lstStyle/>
        <a:p>
          <a:endParaRPr lang="en-US"/>
        </a:p>
      </dgm:t>
    </dgm:pt>
    <dgm:pt modelId="{341B734C-5739-4215-AC48-BD77B2B200D5}" type="sibTrans" cxnId="{37F1A942-13CB-4E0F-972A-25E62A4B5FC3}">
      <dgm:prSet/>
      <dgm:spPr/>
      <dgm:t>
        <a:bodyPr/>
        <a:lstStyle/>
        <a:p>
          <a:endParaRPr lang="en-US"/>
        </a:p>
      </dgm:t>
    </dgm:pt>
    <dgm:pt modelId="{998D567D-6AEC-4E61-BBE5-44C2570D2878}">
      <dgm:prSet/>
      <dgm:spPr/>
      <dgm:t>
        <a:bodyPr/>
        <a:lstStyle/>
        <a:p>
          <a:r>
            <a:rPr lang="en-US" dirty="0"/>
            <a:t>The young lady was tragically killed when she walked in front of the young man’s car. The young lady lost her life at a young age. The young man was never the same after accidentally killing one of his best friends. It is essential not to text when walking or driving. </a:t>
          </a:r>
        </a:p>
      </dgm:t>
    </dgm:pt>
    <dgm:pt modelId="{0A8F1E32-4101-42F1-8C13-A1836BC2BE59}" type="parTrans" cxnId="{45BFCC14-4FE7-448A-8B5E-6E67588E6AD5}">
      <dgm:prSet/>
      <dgm:spPr/>
      <dgm:t>
        <a:bodyPr/>
        <a:lstStyle/>
        <a:p>
          <a:endParaRPr lang="en-US"/>
        </a:p>
      </dgm:t>
    </dgm:pt>
    <dgm:pt modelId="{FAB977C2-C6CA-417E-8123-18F480D4563B}" type="sibTrans" cxnId="{45BFCC14-4FE7-448A-8B5E-6E67588E6AD5}">
      <dgm:prSet/>
      <dgm:spPr/>
      <dgm:t>
        <a:bodyPr/>
        <a:lstStyle/>
        <a:p>
          <a:endParaRPr lang="en-US"/>
        </a:p>
      </dgm:t>
    </dgm:pt>
    <dgm:pt modelId="{B0532DB8-CCF7-4706-9EDE-BF9090D998FE}" type="pres">
      <dgm:prSet presAssocID="{A2D179A1-EC09-4805-BC43-AD31933FB871}" presName="vert0" presStyleCnt="0">
        <dgm:presLayoutVars>
          <dgm:dir/>
          <dgm:animOne val="branch"/>
          <dgm:animLvl val="lvl"/>
        </dgm:presLayoutVars>
      </dgm:prSet>
      <dgm:spPr/>
    </dgm:pt>
    <dgm:pt modelId="{9D0A9E76-7FF8-4C90-994C-C1D070F5F2A2}" type="pres">
      <dgm:prSet presAssocID="{734199F6-F4C2-4352-A8FF-380E4C8535BA}" presName="thickLine" presStyleLbl="alignNode1" presStyleIdx="0" presStyleCnt="4"/>
      <dgm:spPr/>
    </dgm:pt>
    <dgm:pt modelId="{3777D110-2476-43AC-BCDE-F74A3FCE8BF3}" type="pres">
      <dgm:prSet presAssocID="{734199F6-F4C2-4352-A8FF-380E4C8535BA}" presName="horz1" presStyleCnt="0"/>
      <dgm:spPr/>
    </dgm:pt>
    <dgm:pt modelId="{858D1FA8-A6D4-40C4-8359-7D1F6F7DAF43}" type="pres">
      <dgm:prSet presAssocID="{734199F6-F4C2-4352-A8FF-380E4C8535BA}" presName="tx1" presStyleLbl="revTx" presStyleIdx="0" presStyleCnt="4"/>
      <dgm:spPr/>
    </dgm:pt>
    <dgm:pt modelId="{A3292D62-51A0-4997-BFF9-41E73695E6C1}" type="pres">
      <dgm:prSet presAssocID="{734199F6-F4C2-4352-A8FF-380E4C8535BA}" presName="vert1" presStyleCnt="0"/>
      <dgm:spPr/>
    </dgm:pt>
    <dgm:pt modelId="{C5ACF50A-943E-4449-9720-374CFEA2137E}" type="pres">
      <dgm:prSet presAssocID="{D4102762-BC25-4B1A-9EBE-8B21E84A640A}" presName="thickLine" presStyleLbl="alignNode1" presStyleIdx="1" presStyleCnt="4"/>
      <dgm:spPr/>
    </dgm:pt>
    <dgm:pt modelId="{B088499F-A587-45BA-AF04-EB472E7EDE1E}" type="pres">
      <dgm:prSet presAssocID="{D4102762-BC25-4B1A-9EBE-8B21E84A640A}" presName="horz1" presStyleCnt="0"/>
      <dgm:spPr/>
    </dgm:pt>
    <dgm:pt modelId="{AD3C9C3E-ED3E-4333-A292-5CDF48D6DDE8}" type="pres">
      <dgm:prSet presAssocID="{D4102762-BC25-4B1A-9EBE-8B21E84A640A}" presName="tx1" presStyleLbl="revTx" presStyleIdx="1" presStyleCnt="4"/>
      <dgm:spPr/>
    </dgm:pt>
    <dgm:pt modelId="{3B86FA5B-D1FA-4C16-ACAC-E95DFEC4455F}" type="pres">
      <dgm:prSet presAssocID="{D4102762-BC25-4B1A-9EBE-8B21E84A640A}" presName="vert1" presStyleCnt="0"/>
      <dgm:spPr/>
    </dgm:pt>
    <dgm:pt modelId="{E4D405AF-43E8-4542-B7FF-9E850D3A9B70}" type="pres">
      <dgm:prSet presAssocID="{C78C73D3-402F-4071-A202-4ED4BA235C2A}" presName="thickLine" presStyleLbl="alignNode1" presStyleIdx="2" presStyleCnt="4"/>
      <dgm:spPr/>
    </dgm:pt>
    <dgm:pt modelId="{2469C8C2-7BE8-4CA9-9FED-B6D9F2CB4C7A}" type="pres">
      <dgm:prSet presAssocID="{C78C73D3-402F-4071-A202-4ED4BA235C2A}" presName="horz1" presStyleCnt="0"/>
      <dgm:spPr/>
    </dgm:pt>
    <dgm:pt modelId="{88044652-CC6F-4707-9188-4EA2F6097C36}" type="pres">
      <dgm:prSet presAssocID="{C78C73D3-402F-4071-A202-4ED4BA235C2A}" presName="tx1" presStyleLbl="revTx" presStyleIdx="2" presStyleCnt="4"/>
      <dgm:spPr/>
    </dgm:pt>
    <dgm:pt modelId="{38B15E59-19B5-436B-AA5A-AC7CDEF579A9}" type="pres">
      <dgm:prSet presAssocID="{C78C73D3-402F-4071-A202-4ED4BA235C2A}" presName="vert1" presStyleCnt="0"/>
      <dgm:spPr/>
    </dgm:pt>
    <dgm:pt modelId="{93277685-3540-4650-84FA-058C5CF9809C}" type="pres">
      <dgm:prSet presAssocID="{998D567D-6AEC-4E61-BBE5-44C2570D2878}" presName="thickLine" presStyleLbl="alignNode1" presStyleIdx="3" presStyleCnt="4"/>
      <dgm:spPr/>
    </dgm:pt>
    <dgm:pt modelId="{33FCBCC6-DCAA-4B10-9378-65D90573565D}" type="pres">
      <dgm:prSet presAssocID="{998D567D-6AEC-4E61-BBE5-44C2570D2878}" presName="horz1" presStyleCnt="0"/>
      <dgm:spPr/>
    </dgm:pt>
    <dgm:pt modelId="{124AC3F3-E1B6-4C66-BE73-31818C0D7937}" type="pres">
      <dgm:prSet presAssocID="{998D567D-6AEC-4E61-BBE5-44C2570D2878}" presName="tx1" presStyleLbl="revTx" presStyleIdx="3" presStyleCnt="4"/>
      <dgm:spPr/>
    </dgm:pt>
    <dgm:pt modelId="{42D402A2-DCB1-408B-A7DF-29259BC895A7}" type="pres">
      <dgm:prSet presAssocID="{998D567D-6AEC-4E61-BBE5-44C2570D2878}" presName="vert1" presStyleCnt="0"/>
      <dgm:spPr/>
    </dgm:pt>
  </dgm:ptLst>
  <dgm:cxnLst>
    <dgm:cxn modelId="{0903B901-4439-43E2-9BF3-C0ADCAEF01F6}" srcId="{A2D179A1-EC09-4805-BC43-AD31933FB871}" destId="{734199F6-F4C2-4352-A8FF-380E4C8535BA}" srcOrd="0" destOrd="0" parTransId="{E1124D26-84C5-468E-BB08-847FE95E7120}" sibTransId="{E870388A-1D08-46D9-99FB-E3A651C0280B}"/>
    <dgm:cxn modelId="{CEDD500E-BE83-464F-BF72-410869986CB0}" type="presOf" srcId="{998D567D-6AEC-4E61-BBE5-44C2570D2878}" destId="{124AC3F3-E1B6-4C66-BE73-31818C0D7937}" srcOrd="0" destOrd="0" presId="urn:microsoft.com/office/officeart/2008/layout/LinedList"/>
    <dgm:cxn modelId="{45BFCC14-4FE7-448A-8B5E-6E67588E6AD5}" srcId="{A2D179A1-EC09-4805-BC43-AD31933FB871}" destId="{998D567D-6AEC-4E61-BBE5-44C2570D2878}" srcOrd="3" destOrd="0" parTransId="{0A8F1E32-4101-42F1-8C13-A1836BC2BE59}" sibTransId="{FAB977C2-C6CA-417E-8123-18F480D4563B}"/>
    <dgm:cxn modelId="{37F1A942-13CB-4E0F-972A-25E62A4B5FC3}" srcId="{A2D179A1-EC09-4805-BC43-AD31933FB871}" destId="{C78C73D3-402F-4071-A202-4ED4BA235C2A}" srcOrd="2" destOrd="0" parTransId="{97499476-33C3-4C61-872E-31DD14A3E165}" sibTransId="{341B734C-5739-4215-AC48-BD77B2B200D5}"/>
    <dgm:cxn modelId="{E7FCE645-3D36-40D6-A180-095EC6BB35B8}" type="presOf" srcId="{C78C73D3-402F-4071-A202-4ED4BA235C2A}" destId="{88044652-CC6F-4707-9188-4EA2F6097C36}" srcOrd="0" destOrd="0" presId="urn:microsoft.com/office/officeart/2008/layout/LinedList"/>
    <dgm:cxn modelId="{6975F747-589C-465A-A3EF-40F7B37F6742}" type="presOf" srcId="{734199F6-F4C2-4352-A8FF-380E4C8535BA}" destId="{858D1FA8-A6D4-40C4-8359-7D1F6F7DAF43}" srcOrd="0" destOrd="0" presId="urn:microsoft.com/office/officeart/2008/layout/LinedList"/>
    <dgm:cxn modelId="{6C39647C-A794-4BCF-8744-B3A1F635A9AC}" srcId="{A2D179A1-EC09-4805-BC43-AD31933FB871}" destId="{D4102762-BC25-4B1A-9EBE-8B21E84A640A}" srcOrd="1" destOrd="0" parTransId="{D9122963-D233-43E5-982D-15AF5CF87507}" sibTransId="{9F3972D5-E3B6-49E3-9AF1-B2E3FA78660F}"/>
    <dgm:cxn modelId="{60029488-EA6B-4FC6-A48B-A87ED5DE104B}" type="presOf" srcId="{D4102762-BC25-4B1A-9EBE-8B21E84A640A}" destId="{AD3C9C3E-ED3E-4333-A292-5CDF48D6DDE8}" srcOrd="0" destOrd="0" presId="urn:microsoft.com/office/officeart/2008/layout/LinedList"/>
    <dgm:cxn modelId="{B83FAFC0-ADF0-4440-A140-6666DA8D0259}" type="presOf" srcId="{A2D179A1-EC09-4805-BC43-AD31933FB871}" destId="{B0532DB8-CCF7-4706-9EDE-BF9090D998FE}" srcOrd="0" destOrd="0" presId="urn:microsoft.com/office/officeart/2008/layout/LinedList"/>
    <dgm:cxn modelId="{B2C3E02C-F388-411E-837E-600798B91879}" type="presParOf" srcId="{B0532DB8-CCF7-4706-9EDE-BF9090D998FE}" destId="{9D0A9E76-7FF8-4C90-994C-C1D070F5F2A2}" srcOrd="0" destOrd="0" presId="urn:microsoft.com/office/officeart/2008/layout/LinedList"/>
    <dgm:cxn modelId="{E825B5F4-4674-4335-99F1-C297E1183880}" type="presParOf" srcId="{B0532DB8-CCF7-4706-9EDE-BF9090D998FE}" destId="{3777D110-2476-43AC-BCDE-F74A3FCE8BF3}" srcOrd="1" destOrd="0" presId="urn:microsoft.com/office/officeart/2008/layout/LinedList"/>
    <dgm:cxn modelId="{5C578CF8-225C-4B6A-A09C-E827D42D68E1}" type="presParOf" srcId="{3777D110-2476-43AC-BCDE-F74A3FCE8BF3}" destId="{858D1FA8-A6D4-40C4-8359-7D1F6F7DAF43}" srcOrd="0" destOrd="0" presId="urn:microsoft.com/office/officeart/2008/layout/LinedList"/>
    <dgm:cxn modelId="{0192E730-0015-4999-AA25-A8EA61F0F22D}" type="presParOf" srcId="{3777D110-2476-43AC-BCDE-F74A3FCE8BF3}" destId="{A3292D62-51A0-4997-BFF9-41E73695E6C1}" srcOrd="1" destOrd="0" presId="urn:microsoft.com/office/officeart/2008/layout/LinedList"/>
    <dgm:cxn modelId="{6D0C6889-BB32-4CFB-B089-6418A7B0BA28}" type="presParOf" srcId="{B0532DB8-CCF7-4706-9EDE-BF9090D998FE}" destId="{C5ACF50A-943E-4449-9720-374CFEA2137E}" srcOrd="2" destOrd="0" presId="urn:microsoft.com/office/officeart/2008/layout/LinedList"/>
    <dgm:cxn modelId="{FF3B2DF4-49EA-4BAF-943A-E64E1D96D26D}" type="presParOf" srcId="{B0532DB8-CCF7-4706-9EDE-BF9090D998FE}" destId="{B088499F-A587-45BA-AF04-EB472E7EDE1E}" srcOrd="3" destOrd="0" presId="urn:microsoft.com/office/officeart/2008/layout/LinedList"/>
    <dgm:cxn modelId="{04E2474A-58C8-4133-884F-83EBE5019617}" type="presParOf" srcId="{B088499F-A587-45BA-AF04-EB472E7EDE1E}" destId="{AD3C9C3E-ED3E-4333-A292-5CDF48D6DDE8}" srcOrd="0" destOrd="0" presId="urn:microsoft.com/office/officeart/2008/layout/LinedList"/>
    <dgm:cxn modelId="{9BDD6C5B-D641-4624-8F76-8D95E4D63FC7}" type="presParOf" srcId="{B088499F-A587-45BA-AF04-EB472E7EDE1E}" destId="{3B86FA5B-D1FA-4C16-ACAC-E95DFEC4455F}" srcOrd="1" destOrd="0" presId="urn:microsoft.com/office/officeart/2008/layout/LinedList"/>
    <dgm:cxn modelId="{2B978DF8-0120-4542-98C1-8673A8EED538}" type="presParOf" srcId="{B0532DB8-CCF7-4706-9EDE-BF9090D998FE}" destId="{E4D405AF-43E8-4542-B7FF-9E850D3A9B70}" srcOrd="4" destOrd="0" presId="urn:microsoft.com/office/officeart/2008/layout/LinedList"/>
    <dgm:cxn modelId="{05466B9F-B28F-4BB3-A083-B9B5379260C0}" type="presParOf" srcId="{B0532DB8-CCF7-4706-9EDE-BF9090D998FE}" destId="{2469C8C2-7BE8-4CA9-9FED-B6D9F2CB4C7A}" srcOrd="5" destOrd="0" presId="urn:microsoft.com/office/officeart/2008/layout/LinedList"/>
    <dgm:cxn modelId="{BBDEF555-A7E2-4674-9C92-7A06CF224093}" type="presParOf" srcId="{2469C8C2-7BE8-4CA9-9FED-B6D9F2CB4C7A}" destId="{88044652-CC6F-4707-9188-4EA2F6097C36}" srcOrd="0" destOrd="0" presId="urn:microsoft.com/office/officeart/2008/layout/LinedList"/>
    <dgm:cxn modelId="{417FCDB4-7C8D-4CA4-B6D6-A9E496655FB4}" type="presParOf" srcId="{2469C8C2-7BE8-4CA9-9FED-B6D9F2CB4C7A}" destId="{38B15E59-19B5-436B-AA5A-AC7CDEF579A9}" srcOrd="1" destOrd="0" presId="urn:microsoft.com/office/officeart/2008/layout/LinedList"/>
    <dgm:cxn modelId="{23FF29DE-71DF-4DBA-AD04-2E219D23EC39}" type="presParOf" srcId="{B0532DB8-CCF7-4706-9EDE-BF9090D998FE}" destId="{93277685-3540-4650-84FA-058C5CF9809C}" srcOrd="6" destOrd="0" presId="urn:microsoft.com/office/officeart/2008/layout/LinedList"/>
    <dgm:cxn modelId="{4A29D12C-4A1E-4675-9806-7AC925FCC565}" type="presParOf" srcId="{B0532DB8-CCF7-4706-9EDE-BF9090D998FE}" destId="{33FCBCC6-DCAA-4B10-9378-65D90573565D}" srcOrd="7" destOrd="0" presId="urn:microsoft.com/office/officeart/2008/layout/LinedList"/>
    <dgm:cxn modelId="{1CA846C5-2306-44F3-B56D-8F988582453A}" type="presParOf" srcId="{33FCBCC6-DCAA-4B10-9378-65D90573565D}" destId="{124AC3F3-E1B6-4C66-BE73-31818C0D7937}" srcOrd="0" destOrd="0" presId="urn:microsoft.com/office/officeart/2008/layout/LinedList"/>
    <dgm:cxn modelId="{93D74256-1788-4D04-9E51-709171A216D3}" type="presParOf" srcId="{33FCBCC6-DCAA-4B10-9378-65D90573565D}" destId="{42D402A2-DCB1-408B-A7DF-29259BC895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C2AE04E-3C37-4F25-8503-9621BA9171A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05A36BB-714C-49D0-BA6D-C32E6AC0F68D}">
      <dgm:prSet/>
      <dgm:spPr/>
      <dgm:t>
        <a:bodyPr/>
        <a:lstStyle/>
        <a:p>
          <a:r>
            <a:rPr lang="en-US" dirty="0">
              <a:solidFill>
                <a:srgbClr val="FF0000"/>
              </a:solidFill>
            </a:rPr>
            <a:t>Have no limit to the amount of time you spend tweeting.</a:t>
          </a:r>
        </a:p>
      </dgm:t>
    </dgm:pt>
    <dgm:pt modelId="{E4724A30-FB45-4935-89D3-7AA2F7768196}" type="parTrans" cxnId="{D3C6BDFD-4BF5-4628-A66D-6B88B6143375}">
      <dgm:prSet/>
      <dgm:spPr/>
      <dgm:t>
        <a:bodyPr/>
        <a:lstStyle/>
        <a:p>
          <a:endParaRPr lang="en-US"/>
        </a:p>
      </dgm:t>
    </dgm:pt>
    <dgm:pt modelId="{A7106AE9-3BC3-4806-BDC3-9C901558AD48}" type="sibTrans" cxnId="{D3C6BDFD-4BF5-4628-A66D-6B88B6143375}">
      <dgm:prSet/>
      <dgm:spPr/>
      <dgm:t>
        <a:bodyPr/>
        <a:lstStyle/>
        <a:p>
          <a:endParaRPr lang="en-US"/>
        </a:p>
      </dgm:t>
    </dgm:pt>
    <dgm:pt modelId="{EE052636-E3DE-4805-8F8E-9E70556F29A0}">
      <dgm:prSet/>
      <dgm:spPr/>
      <dgm:t>
        <a:bodyPr/>
        <a:lstStyle/>
        <a:p>
          <a:r>
            <a:rPr lang="en-US" dirty="0"/>
            <a:t>It is essential to be conscious of the amount of time spent tweeting. Increasing the number of followers should not be the primary goal because someone else will exceed your number of followers. </a:t>
          </a:r>
        </a:p>
      </dgm:t>
    </dgm:pt>
    <dgm:pt modelId="{B5706983-49D3-4DFC-9B49-05D262E0226E}" type="parTrans" cxnId="{F88DDA16-D7E2-4242-A610-6C8A6946CB4D}">
      <dgm:prSet/>
      <dgm:spPr/>
      <dgm:t>
        <a:bodyPr/>
        <a:lstStyle/>
        <a:p>
          <a:endParaRPr lang="en-US"/>
        </a:p>
      </dgm:t>
    </dgm:pt>
    <dgm:pt modelId="{C6E7EA6A-A56D-4950-B434-91443D0BA62D}" type="sibTrans" cxnId="{F88DDA16-D7E2-4242-A610-6C8A6946CB4D}">
      <dgm:prSet/>
      <dgm:spPr/>
      <dgm:t>
        <a:bodyPr/>
        <a:lstStyle/>
        <a:p>
          <a:endParaRPr lang="en-US"/>
        </a:p>
      </dgm:t>
    </dgm:pt>
    <dgm:pt modelId="{38A7C3EA-2F30-4896-AAD0-E9617E08EF26}" type="pres">
      <dgm:prSet presAssocID="{0C2AE04E-3C37-4F25-8503-9621BA9171A4}" presName="vert0" presStyleCnt="0">
        <dgm:presLayoutVars>
          <dgm:dir/>
          <dgm:animOne val="branch"/>
          <dgm:animLvl val="lvl"/>
        </dgm:presLayoutVars>
      </dgm:prSet>
      <dgm:spPr/>
    </dgm:pt>
    <dgm:pt modelId="{B5B44657-3566-4332-9924-38BAB5C2DB71}" type="pres">
      <dgm:prSet presAssocID="{105A36BB-714C-49D0-BA6D-C32E6AC0F68D}" presName="thickLine" presStyleLbl="alignNode1" presStyleIdx="0" presStyleCnt="2"/>
      <dgm:spPr/>
    </dgm:pt>
    <dgm:pt modelId="{03B1747C-B19B-44CF-8542-B9BCB91186B4}" type="pres">
      <dgm:prSet presAssocID="{105A36BB-714C-49D0-BA6D-C32E6AC0F68D}" presName="horz1" presStyleCnt="0"/>
      <dgm:spPr/>
    </dgm:pt>
    <dgm:pt modelId="{8E74F222-AA62-4E58-A43F-3E13D32E23FC}" type="pres">
      <dgm:prSet presAssocID="{105A36BB-714C-49D0-BA6D-C32E6AC0F68D}" presName="tx1" presStyleLbl="revTx" presStyleIdx="0" presStyleCnt="2" custLinFactNeighborX="78" custLinFactNeighborY="2075"/>
      <dgm:spPr/>
    </dgm:pt>
    <dgm:pt modelId="{457814F6-01FC-4A4D-8D17-C80EF82A34B2}" type="pres">
      <dgm:prSet presAssocID="{105A36BB-714C-49D0-BA6D-C32E6AC0F68D}" presName="vert1" presStyleCnt="0"/>
      <dgm:spPr/>
    </dgm:pt>
    <dgm:pt modelId="{229C2C53-2FD8-4A78-AA4C-E9843AB5C45F}" type="pres">
      <dgm:prSet presAssocID="{EE052636-E3DE-4805-8F8E-9E70556F29A0}" presName="thickLine" presStyleLbl="alignNode1" presStyleIdx="1" presStyleCnt="2"/>
      <dgm:spPr/>
    </dgm:pt>
    <dgm:pt modelId="{896FBB33-1C9B-4AE8-826A-93E6EDCA5B3E}" type="pres">
      <dgm:prSet presAssocID="{EE052636-E3DE-4805-8F8E-9E70556F29A0}" presName="horz1" presStyleCnt="0"/>
      <dgm:spPr/>
    </dgm:pt>
    <dgm:pt modelId="{744C4B0E-04C7-4B59-92E0-3DE4AD2BBA5D}" type="pres">
      <dgm:prSet presAssocID="{EE052636-E3DE-4805-8F8E-9E70556F29A0}" presName="tx1" presStyleLbl="revTx" presStyleIdx="1" presStyleCnt="2"/>
      <dgm:spPr/>
    </dgm:pt>
    <dgm:pt modelId="{4715F39F-C269-4AE9-A315-9A1CD720F7E2}" type="pres">
      <dgm:prSet presAssocID="{EE052636-E3DE-4805-8F8E-9E70556F29A0}" presName="vert1" presStyleCnt="0"/>
      <dgm:spPr/>
    </dgm:pt>
  </dgm:ptLst>
  <dgm:cxnLst>
    <dgm:cxn modelId="{F88DDA16-D7E2-4242-A610-6C8A6946CB4D}" srcId="{0C2AE04E-3C37-4F25-8503-9621BA9171A4}" destId="{EE052636-E3DE-4805-8F8E-9E70556F29A0}" srcOrd="1" destOrd="0" parTransId="{B5706983-49D3-4DFC-9B49-05D262E0226E}" sibTransId="{C6E7EA6A-A56D-4950-B434-91443D0BA62D}"/>
    <dgm:cxn modelId="{6F802B96-B312-4F8C-A1CD-3C3A05A2C5AD}" type="presOf" srcId="{EE052636-E3DE-4805-8F8E-9E70556F29A0}" destId="{744C4B0E-04C7-4B59-92E0-3DE4AD2BBA5D}" srcOrd="0" destOrd="0" presId="urn:microsoft.com/office/officeart/2008/layout/LinedList"/>
    <dgm:cxn modelId="{02301BB6-26E9-45C6-9075-5C6F3FA5FFF6}" type="presOf" srcId="{0C2AE04E-3C37-4F25-8503-9621BA9171A4}" destId="{38A7C3EA-2F30-4896-AAD0-E9617E08EF26}" srcOrd="0" destOrd="0" presId="urn:microsoft.com/office/officeart/2008/layout/LinedList"/>
    <dgm:cxn modelId="{8211B7F3-D39B-4DD0-A8FE-4A864FE19034}" type="presOf" srcId="{105A36BB-714C-49D0-BA6D-C32E6AC0F68D}" destId="{8E74F222-AA62-4E58-A43F-3E13D32E23FC}" srcOrd="0" destOrd="0" presId="urn:microsoft.com/office/officeart/2008/layout/LinedList"/>
    <dgm:cxn modelId="{D3C6BDFD-4BF5-4628-A66D-6B88B6143375}" srcId="{0C2AE04E-3C37-4F25-8503-9621BA9171A4}" destId="{105A36BB-714C-49D0-BA6D-C32E6AC0F68D}" srcOrd="0" destOrd="0" parTransId="{E4724A30-FB45-4935-89D3-7AA2F7768196}" sibTransId="{A7106AE9-3BC3-4806-BDC3-9C901558AD48}"/>
    <dgm:cxn modelId="{BB84BFD5-E511-4044-89C4-CB5D09C32C7C}" type="presParOf" srcId="{38A7C3EA-2F30-4896-AAD0-E9617E08EF26}" destId="{B5B44657-3566-4332-9924-38BAB5C2DB71}" srcOrd="0" destOrd="0" presId="urn:microsoft.com/office/officeart/2008/layout/LinedList"/>
    <dgm:cxn modelId="{987192B5-9500-41BD-A2DD-48F16A4A1A00}" type="presParOf" srcId="{38A7C3EA-2F30-4896-AAD0-E9617E08EF26}" destId="{03B1747C-B19B-44CF-8542-B9BCB91186B4}" srcOrd="1" destOrd="0" presId="urn:microsoft.com/office/officeart/2008/layout/LinedList"/>
    <dgm:cxn modelId="{1AFBEEFC-1BEE-40F1-8FFD-58E34C3A08D6}" type="presParOf" srcId="{03B1747C-B19B-44CF-8542-B9BCB91186B4}" destId="{8E74F222-AA62-4E58-A43F-3E13D32E23FC}" srcOrd="0" destOrd="0" presId="urn:microsoft.com/office/officeart/2008/layout/LinedList"/>
    <dgm:cxn modelId="{D9F45256-945A-44E5-BEF1-506753B26E01}" type="presParOf" srcId="{03B1747C-B19B-44CF-8542-B9BCB91186B4}" destId="{457814F6-01FC-4A4D-8D17-C80EF82A34B2}" srcOrd="1" destOrd="0" presId="urn:microsoft.com/office/officeart/2008/layout/LinedList"/>
    <dgm:cxn modelId="{1C0293B3-4AD7-4705-BD15-999480F7B930}" type="presParOf" srcId="{38A7C3EA-2F30-4896-AAD0-E9617E08EF26}" destId="{229C2C53-2FD8-4A78-AA4C-E9843AB5C45F}" srcOrd="2" destOrd="0" presId="urn:microsoft.com/office/officeart/2008/layout/LinedList"/>
    <dgm:cxn modelId="{D89F153B-1281-4F71-BDBC-AC04D3245411}" type="presParOf" srcId="{38A7C3EA-2F30-4896-AAD0-E9617E08EF26}" destId="{896FBB33-1C9B-4AE8-826A-93E6EDCA5B3E}" srcOrd="3" destOrd="0" presId="urn:microsoft.com/office/officeart/2008/layout/LinedList"/>
    <dgm:cxn modelId="{8788C3E7-C231-461C-BCD2-42937EF2AF4B}" type="presParOf" srcId="{896FBB33-1C9B-4AE8-826A-93E6EDCA5B3E}" destId="{744C4B0E-04C7-4B59-92E0-3DE4AD2BBA5D}" srcOrd="0" destOrd="0" presId="urn:microsoft.com/office/officeart/2008/layout/LinedList"/>
    <dgm:cxn modelId="{E9D0E5B2-2068-4039-BB60-BE3F7755C7D2}" type="presParOf" srcId="{896FBB33-1C9B-4AE8-826A-93E6EDCA5B3E}" destId="{4715F39F-C269-4AE9-A315-9A1CD720F7E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D5CDC8AD-6F04-4281-B0AE-04D2330AC2C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C585A59-8021-4A38-B444-1F67BEC5F0F8}">
      <dgm:prSet/>
      <dgm:spPr/>
      <dgm:t>
        <a:bodyPr/>
        <a:lstStyle/>
        <a:p>
          <a:r>
            <a:rPr lang="en-US" b="1"/>
            <a:t>The computer or iPad has become a companion more than your peers or friends; what should be your response?</a:t>
          </a:r>
          <a:endParaRPr lang="en-US"/>
        </a:p>
      </dgm:t>
    </dgm:pt>
    <dgm:pt modelId="{4730A66E-7779-403A-AD37-5AC60CCB9EAB}" type="parTrans" cxnId="{BAA29574-F9DC-42CD-A62A-EA464DA13566}">
      <dgm:prSet/>
      <dgm:spPr/>
      <dgm:t>
        <a:bodyPr/>
        <a:lstStyle/>
        <a:p>
          <a:endParaRPr lang="en-US"/>
        </a:p>
      </dgm:t>
    </dgm:pt>
    <dgm:pt modelId="{EB069483-0A5B-4E61-88AE-191954940F46}" type="sibTrans" cxnId="{BAA29574-F9DC-42CD-A62A-EA464DA13566}">
      <dgm:prSet/>
      <dgm:spPr/>
      <dgm:t>
        <a:bodyPr/>
        <a:lstStyle/>
        <a:p>
          <a:endParaRPr lang="en-US"/>
        </a:p>
      </dgm:t>
    </dgm:pt>
    <dgm:pt modelId="{3B259C7E-4FC2-4CA6-9700-21901E3BAF84}">
      <dgm:prSet/>
      <dgm:spPr/>
      <dgm:t>
        <a:bodyPr/>
        <a:lstStyle/>
        <a:p>
          <a:r>
            <a:rPr lang="en-US" dirty="0">
              <a:solidFill>
                <a:srgbClr val="FF0000"/>
              </a:solidFill>
            </a:rPr>
            <a:t>Stay on the computer as long as you want to because there is no evidence that the time spent on a computer interferes with the time you spend with friends and loved ones.</a:t>
          </a:r>
        </a:p>
      </dgm:t>
    </dgm:pt>
    <dgm:pt modelId="{C0B5CB87-96A7-4102-9B23-01090F5DC382}" type="parTrans" cxnId="{962E7C33-2BC6-42BC-8C0D-69771F7AC206}">
      <dgm:prSet/>
      <dgm:spPr/>
      <dgm:t>
        <a:bodyPr/>
        <a:lstStyle/>
        <a:p>
          <a:endParaRPr lang="en-US"/>
        </a:p>
      </dgm:t>
    </dgm:pt>
    <dgm:pt modelId="{8D7A0E02-BA7F-4354-83CF-3072A06B8A6D}" type="sibTrans" cxnId="{962E7C33-2BC6-42BC-8C0D-69771F7AC206}">
      <dgm:prSet/>
      <dgm:spPr/>
      <dgm:t>
        <a:bodyPr/>
        <a:lstStyle/>
        <a:p>
          <a:endParaRPr lang="en-US"/>
        </a:p>
      </dgm:t>
    </dgm:pt>
    <dgm:pt modelId="{D848A65F-DD72-4FE5-8515-9BFCB6B4EE4A}" type="pres">
      <dgm:prSet presAssocID="{D5CDC8AD-6F04-4281-B0AE-04D2330AC2CA}" presName="vert0" presStyleCnt="0">
        <dgm:presLayoutVars>
          <dgm:dir/>
          <dgm:animOne val="branch"/>
          <dgm:animLvl val="lvl"/>
        </dgm:presLayoutVars>
      </dgm:prSet>
      <dgm:spPr/>
    </dgm:pt>
    <dgm:pt modelId="{56B508C9-3C65-47F1-A005-2B3E8A81F9AC}" type="pres">
      <dgm:prSet presAssocID="{1C585A59-8021-4A38-B444-1F67BEC5F0F8}" presName="thickLine" presStyleLbl="alignNode1" presStyleIdx="0" presStyleCnt="2"/>
      <dgm:spPr/>
    </dgm:pt>
    <dgm:pt modelId="{F5AD70AF-3000-4613-BC3F-0B2B83978666}" type="pres">
      <dgm:prSet presAssocID="{1C585A59-8021-4A38-B444-1F67BEC5F0F8}" presName="horz1" presStyleCnt="0"/>
      <dgm:spPr/>
    </dgm:pt>
    <dgm:pt modelId="{F53757F2-EDF6-4BC6-ADD1-0FD8695569DA}" type="pres">
      <dgm:prSet presAssocID="{1C585A59-8021-4A38-B444-1F67BEC5F0F8}" presName="tx1" presStyleLbl="revTx" presStyleIdx="0" presStyleCnt="2"/>
      <dgm:spPr/>
    </dgm:pt>
    <dgm:pt modelId="{832CFA9E-54AB-4BA7-9432-28FF25DF59AF}" type="pres">
      <dgm:prSet presAssocID="{1C585A59-8021-4A38-B444-1F67BEC5F0F8}" presName="vert1" presStyleCnt="0"/>
      <dgm:spPr/>
    </dgm:pt>
    <dgm:pt modelId="{009A09E9-9EEB-40E8-BEBC-94C3B55C6CB0}" type="pres">
      <dgm:prSet presAssocID="{3B259C7E-4FC2-4CA6-9700-21901E3BAF84}" presName="thickLine" presStyleLbl="alignNode1" presStyleIdx="1" presStyleCnt="2"/>
      <dgm:spPr/>
    </dgm:pt>
    <dgm:pt modelId="{2C2718B8-2308-49FF-ABD9-063299783017}" type="pres">
      <dgm:prSet presAssocID="{3B259C7E-4FC2-4CA6-9700-21901E3BAF84}" presName="horz1" presStyleCnt="0"/>
      <dgm:spPr/>
    </dgm:pt>
    <dgm:pt modelId="{5664E963-8F45-4549-AFEB-0D0EC7F60288}" type="pres">
      <dgm:prSet presAssocID="{3B259C7E-4FC2-4CA6-9700-21901E3BAF84}" presName="tx1" presStyleLbl="revTx" presStyleIdx="1" presStyleCnt="2"/>
      <dgm:spPr/>
    </dgm:pt>
    <dgm:pt modelId="{16E7E915-A7D8-40E1-BFE7-6C887EF438D4}" type="pres">
      <dgm:prSet presAssocID="{3B259C7E-4FC2-4CA6-9700-21901E3BAF84}" presName="vert1" presStyleCnt="0"/>
      <dgm:spPr/>
    </dgm:pt>
  </dgm:ptLst>
  <dgm:cxnLst>
    <dgm:cxn modelId="{962E7C33-2BC6-42BC-8C0D-69771F7AC206}" srcId="{D5CDC8AD-6F04-4281-B0AE-04D2330AC2CA}" destId="{3B259C7E-4FC2-4CA6-9700-21901E3BAF84}" srcOrd="1" destOrd="0" parTransId="{C0B5CB87-96A7-4102-9B23-01090F5DC382}" sibTransId="{8D7A0E02-BA7F-4354-83CF-3072A06B8A6D}"/>
    <dgm:cxn modelId="{C4943334-BE2D-48BA-BAE7-BB067E45F99C}" type="presOf" srcId="{D5CDC8AD-6F04-4281-B0AE-04D2330AC2CA}" destId="{D848A65F-DD72-4FE5-8515-9BFCB6B4EE4A}" srcOrd="0" destOrd="0" presId="urn:microsoft.com/office/officeart/2008/layout/LinedList"/>
    <dgm:cxn modelId="{8C695849-3933-49BD-A781-9A0B294A1C0A}" type="presOf" srcId="{1C585A59-8021-4A38-B444-1F67BEC5F0F8}" destId="{F53757F2-EDF6-4BC6-ADD1-0FD8695569DA}" srcOrd="0" destOrd="0" presId="urn:microsoft.com/office/officeart/2008/layout/LinedList"/>
    <dgm:cxn modelId="{80130B52-3F23-4A84-A7EA-8EBC02074BCC}" type="presOf" srcId="{3B259C7E-4FC2-4CA6-9700-21901E3BAF84}" destId="{5664E963-8F45-4549-AFEB-0D0EC7F60288}" srcOrd="0" destOrd="0" presId="urn:microsoft.com/office/officeart/2008/layout/LinedList"/>
    <dgm:cxn modelId="{BAA29574-F9DC-42CD-A62A-EA464DA13566}" srcId="{D5CDC8AD-6F04-4281-B0AE-04D2330AC2CA}" destId="{1C585A59-8021-4A38-B444-1F67BEC5F0F8}" srcOrd="0" destOrd="0" parTransId="{4730A66E-7779-403A-AD37-5AC60CCB9EAB}" sibTransId="{EB069483-0A5B-4E61-88AE-191954940F46}"/>
    <dgm:cxn modelId="{F588C945-81A2-44A7-AFA3-5F3A137CCF65}" type="presParOf" srcId="{D848A65F-DD72-4FE5-8515-9BFCB6B4EE4A}" destId="{56B508C9-3C65-47F1-A005-2B3E8A81F9AC}" srcOrd="0" destOrd="0" presId="urn:microsoft.com/office/officeart/2008/layout/LinedList"/>
    <dgm:cxn modelId="{50055C10-62D5-477F-863C-5F791E192F5E}" type="presParOf" srcId="{D848A65F-DD72-4FE5-8515-9BFCB6B4EE4A}" destId="{F5AD70AF-3000-4613-BC3F-0B2B83978666}" srcOrd="1" destOrd="0" presId="urn:microsoft.com/office/officeart/2008/layout/LinedList"/>
    <dgm:cxn modelId="{B1F407D8-5AB9-425E-82D9-4304EFA2BAE7}" type="presParOf" srcId="{F5AD70AF-3000-4613-BC3F-0B2B83978666}" destId="{F53757F2-EDF6-4BC6-ADD1-0FD8695569DA}" srcOrd="0" destOrd="0" presId="urn:microsoft.com/office/officeart/2008/layout/LinedList"/>
    <dgm:cxn modelId="{E5DD7228-B995-4249-AA96-62FFCF4D08EE}" type="presParOf" srcId="{F5AD70AF-3000-4613-BC3F-0B2B83978666}" destId="{832CFA9E-54AB-4BA7-9432-28FF25DF59AF}" srcOrd="1" destOrd="0" presId="urn:microsoft.com/office/officeart/2008/layout/LinedList"/>
    <dgm:cxn modelId="{1EC055E3-C9F3-4092-BDCC-2E83AC3BCDD1}" type="presParOf" srcId="{D848A65F-DD72-4FE5-8515-9BFCB6B4EE4A}" destId="{009A09E9-9EEB-40E8-BEBC-94C3B55C6CB0}" srcOrd="2" destOrd="0" presId="urn:microsoft.com/office/officeart/2008/layout/LinedList"/>
    <dgm:cxn modelId="{AB13BFFE-A5CF-463B-A54D-A4C367A1FB66}" type="presParOf" srcId="{D848A65F-DD72-4FE5-8515-9BFCB6B4EE4A}" destId="{2C2718B8-2308-49FF-ABD9-063299783017}" srcOrd="3" destOrd="0" presId="urn:microsoft.com/office/officeart/2008/layout/LinedList"/>
    <dgm:cxn modelId="{83123558-241F-4F21-B7A7-6A44E91B072B}" type="presParOf" srcId="{2C2718B8-2308-49FF-ABD9-063299783017}" destId="{5664E963-8F45-4549-AFEB-0D0EC7F60288}" srcOrd="0" destOrd="0" presId="urn:microsoft.com/office/officeart/2008/layout/LinedList"/>
    <dgm:cxn modelId="{3B3230E8-7CB7-413F-801C-630B231A78A6}" type="presParOf" srcId="{2C2718B8-2308-49FF-ABD9-063299783017}" destId="{16E7E915-A7D8-40E1-BFE7-6C887EF438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5982D3-8D91-4706-8769-B83101D61AE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823A9173-1783-4BE6-AE00-779A5983D9A8}">
      <dgm:prSet/>
      <dgm:spPr/>
      <dgm:t>
        <a:bodyPr/>
        <a:lstStyle/>
        <a:p>
          <a:r>
            <a:rPr lang="en-US" dirty="0">
              <a:hlinkClick xmlns:r="http://schemas.openxmlformats.org/officeDocument/2006/relationships" r:id="rId1" action="ppaction://hlinksldjump"/>
            </a:rPr>
            <a:t>A. </a:t>
          </a:r>
          <a:r>
            <a:rPr lang="en-US" dirty="0"/>
            <a:t>Ignore the symptoms, weight    </a:t>
          </a:r>
        </a:p>
      </dgm:t>
    </dgm:pt>
    <dgm:pt modelId="{7EB57C73-C499-49D6-8B01-67556D1D5102}" type="parTrans" cxnId="{37598C5F-2CE6-462C-9D17-98923C3E7834}">
      <dgm:prSet/>
      <dgm:spPr/>
      <dgm:t>
        <a:bodyPr/>
        <a:lstStyle/>
        <a:p>
          <a:endParaRPr lang="en-US"/>
        </a:p>
      </dgm:t>
    </dgm:pt>
    <dgm:pt modelId="{4113FE7D-DD4A-4788-AEEA-B200104B4285}" type="sibTrans" cxnId="{37598C5F-2CE6-462C-9D17-98923C3E7834}">
      <dgm:prSet/>
      <dgm:spPr/>
      <dgm:t>
        <a:bodyPr/>
        <a:lstStyle/>
        <a:p>
          <a:endParaRPr lang="en-US"/>
        </a:p>
      </dgm:t>
    </dgm:pt>
    <dgm:pt modelId="{24BF44D9-C966-43E5-A511-221837EC80B9}">
      <dgm:prSet/>
      <dgm:spPr/>
      <dgm:t>
        <a:bodyPr/>
        <a:lstStyle/>
        <a:p>
          <a:r>
            <a:rPr lang="en-US" dirty="0"/>
            <a:t>Fluctuates up and down.</a:t>
          </a:r>
        </a:p>
      </dgm:t>
    </dgm:pt>
    <dgm:pt modelId="{4C5A7F98-DD47-4DB7-92EC-686453EEE957}" type="parTrans" cxnId="{FC1F3211-C4D9-4A3F-8AFF-59EA1CED56A7}">
      <dgm:prSet/>
      <dgm:spPr/>
      <dgm:t>
        <a:bodyPr/>
        <a:lstStyle/>
        <a:p>
          <a:endParaRPr lang="en-US"/>
        </a:p>
      </dgm:t>
    </dgm:pt>
    <dgm:pt modelId="{74D65626-95B3-4520-B4C7-569C84022E42}" type="sibTrans" cxnId="{FC1F3211-C4D9-4A3F-8AFF-59EA1CED56A7}">
      <dgm:prSet/>
      <dgm:spPr/>
      <dgm:t>
        <a:bodyPr/>
        <a:lstStyle/>
        <a:p>
          <a:endParaRPr lang="en-US"/>
        </a:p>
      </dgm:t>
    </dgm:pt>
    <dgm:pt modelId="{945CAF4F-122B-4E43-B9CD-1E03187BDBDE}">
      <dgm:prSet/>
      <dgm:spPr/>
      <dgm:t>
        <a:bodyPr/>
        <a:lstStyle/>
        <a:p>
          <a:r>
            <a:rPr lang="en-US" dirty="0">
              <a:hlinkClick xmlns:r="http://schemas.openxmlformats.org/officeDocument/2006/relationships" r:id="rId2" action="ppaction://hlinksldjump"/>
            </a:rPr>
            <a:t>B. </a:t>
          </a:r>
          <a:r>
            <a:rPr lang="en-US" dirty="0"/>
            <a:t>Losing weight is a good thing </a:t>
          </a:r>
        </a:p>
      </dgm:t>
    </dgm:pt>
    <dgm:pt modelId="{52910EA6-970A-4757-B3D3-862E9C2EEC4A}" type="parTrans" cxnId="{8B6779F1-D71A-415B-97E2-BA16378A4D62}">
      <dgm:prSet/>
      <dgm:spPr/>
      <dgm:t>
        <a:bodyPr/>
        <a:lstStyle/>
        <a:p>
          <a:endParaRPr lang="en-US"/>
        </a:p>
      </dgm:t>
    </dgm:pt>
    <dgm:pt modelId="{EBDCDBC4-FDA0-45F2-807A-7789BCEE4F6E}" type="sibTrans" cxnId="{8B6779F1-D71A-415B-97E2-BA16378A4D62}">
      <dgm:prSet/>
      <dgm:spPr/>
      <dgm:t>
        <a:bodyPr/>
        <a:lstStyle/>
        <a:p>
          <a:endParaRPr lang="en-US"/>
        </a:p>
      </dgm:t>
    </dgm:pt>
    <dgm:pt modelId="{4505359F-F703-48A6-AA50-DF0ABC5312FD}">
      <dgm:prSet/>
      <dgm:spPr/>
      <dgm:t>
        <a:bodyPr/>
        <a:lstStyle/>
        <a:p>
          <a:r>
            <a:rPr lang="en-US" dirty="0"/>
            <a:t>there is no problem.</a:t>
          </a:r>
        </a:p>
      </dgm:t>
    </dgm:pt>
    <dgm:pt modelId="{7FB65696-B592-4313-A824-C12335CDB2EE}" type="parTrans" cxnId="{9B576E8B-7C35-40F5-B2B1-A9F2A2FE6D52}">
      <dgm:prSet/>
      <dgm:spPr/>
      <dgm:t>
        <a:bodyPr/>
        <a:lstStyle/>
        <a:p>
          <a:endParaRPr lang="en-US"/>
        </a:p>
      </dgm:t>
    </dgm:pt>
    <dgm:pt modelId="{3FD5B7CE-6999-432B-8B52-FDDFB9F67669}" type="sibTrans" cxnId="{9B576E8B-7C35-40F5-B2B1-A9F2A2FE6D52}">
      <dgm:prSet/>
      <dgm:spPr/>
      <dgm:t>
        <a:bodyPr/>
        <a:lstStyle/>
        <a:p>
          <a:endParaRPr lang="en-US"/>
        </a:p>
      </dgm:t>
    </dgm:pt>
    <dgm:pt modelId="{66633594-279C-4E56-84CD-2486A426586D}">
      <dgm:prSet/>
      <dgm:spPr/>
      <dgm:t>
        <a:bodyPr/>
        <a:lstStyle/>
        <a:p>
          <a:r>
            <a:rPr lang="en-US" dirty="0">
              <a:hlinkClick xmlns:r="http://schemas.openxmlformats.org/officeDocument/2006/relationships" r:id="rId3" action="ppaction://hlinksldjump"/>
            </a:rPr>
            <a:t>C. </a:t>
          </a:r>
          <a:r>
            <a:rPr lang="en-US" dirty="0"/>
            <a:t>To be on the safe side consult </a:t>
          </a:r>
        </a:p>
      </dgm:t>
    </dgm:pt>
    <dgm:pt modelId="{A9ED8287-CB6B-4E10-8133-12CDD3BFD34A}" type="parTrans" cxnId="{89C0EC26-A7C6-44F0-AE5E-02968501988B}">
      <dgm:prSet/>
      <dgm:spPr/>
      <dgm:t>
        <a:bodyPr/>
        <a:lstStyle/>
        <a:p>
          <a:endParaRPr lang="en-US"/>
        </a:p>
      </dgm:t>
    </dgm:pt>
    <dgm:pt modelId="{20F83EFA-3F57-4F3B-B117-962A7CBB76F3}" type="sibTrans" cxnId="{89C0EC26-A7C6-44F0-AE5E-02968501988B}">
      <dgm:prSet/>
      <dgm:spPr/>
      <dgm:t>
        <a:bodyPr/>
        <a:lstStyle/>
        <a:p>
          <a:endParaRPr lang="en-US"/>
        </a:p>
      </dgm:t>
    </dgm:pt>
    <dgm:pt modelId="{0A320E56-98C8-4FE0-89E0-1DCEDBB7DF43}">
      <dgm:prSet/>
      <dgm:spPr/>
      <dgm:t>
        <a:bodyPr/>
        <a:lstStyle/>
        <a:p>
          <a:r>
            <a:rPr lang="en-US"/>
            <a:t>with  a Health Care Provider to </a:t>
          </a:r>
        </a:p>
      </dgm:t>
    </dgm:pt>
    <dgm:pt modelId="{3E78870B-683B-4ABF-BDAC-6266CE2D464B}" type="parTrans" cxnId="{8BFE0830-0BD6-42F4-9670-07BDC9E5E038}">
      <dgm:prSet/>
      <dgm:spPr/>
      <dgm:t>
        <a:bodyPr/>
        <a:lstStyle/>
        <a:p>
          <a:endParaRPr lang="en-US"/>
        </a:p>
      </dgm:t>
    </dgm:pt>
    <dgm:pt modelId="{78A1DD0D-E5AC-4521-B39E-375F15E7595D}" type="sibTrans" cxnId="{8BFE0830-0BD6-42F4-9670-07BDC9E5E038}">
      <dgm:prSet/>
      <dgm:spPr/>
      <dgm:t>
        <a:bodyPr/>
        <a:lstStyle/>
        <a:p>
          <a:endParaRPr lang="en-US"/>
        </a:p>
      </dgm:t>
    </dgm:pt>
    <dgm:pt modelId="{B135EC03-EA47-499A-9DC9-7BDB4B655831}">
      <dgm:prSet/>
      <dgm:spPr/>
      <dgm:t>
        <a:bodyPr/>
        <a:lstStyle/>
        <a:p>
          <a:r>
            <a:rPr lang="en-US" dirty="0"/>
            <a:t>put your mind at rest. </a:t>
          </a:r>
        </a:p>
      </dgm:t>
    </dgm:pt>
    <dgm:pt modelId="{EB86035F-1D21-4DCC-B017-3952EDEDB0D9}" type="parTrans" cxnId="{8F6F2E40-F211-4358-8B8B-DD5C013A5E40}">
      <dgm:prSet/>
      <dgm:spPr/>
      <dgm:t>
        <a:bodyPr/>
        <a:lstStyle/>
        <a:p>
          <a:endParaRPr lang="en-US"/>
        </a:p>
      </dgm:t>
    </dgm:pt>
    <dgm:pt modelId="{6292CC3B-A0AD-41F5-B25F-EC8CF1796D56}" type="sibTrans" cxnId="{8F6F2E40-F211-4358-8B8B-DD5C013A5E40}">
      <dgm:prSet/>
      <dgm:spPr/>
      <dgm:t>
        <a:bodyPr/>
        <a:lstStyle/>
        <a:p>
          <a:endParaRPr lang="en-US"/>
        </a:p>
      </dgm:t>
    </dgm:pt>
    <dgm:pt modelId="{F1F5FDDB-4BB4-4BC9-AA73-044EB4089322}" type="pres">
      <dgm:prSet presAssocID="{A75982D3-8D91-4706-8769-B83101D61AE6}" presName="vert0" presStyleCnt="0">
        <dgm:presLayoutVars>
          <dgm:dir/>
          <dgm:animOne val="branch"/>
          <dgm:animLvl val="lvl"/>
        </dgm:presLayoutVars>
      </dgm:prSet>
      <dgm:spPr/>
    </dgm:pt>
    <dgm:pt modelId="{F3547665-82A3-49CE-9CED-ADB6BDB25BDA}" type="pres">
      <dgm:prSet presAssocID="{823A9173-1783-4BE6-AE00-779A5983D9A8}" presName="thickLine" presStyleLbl="alignNode1" presStyleIdx="0" presStyleCnt="7"/>
      <dgm:spPr/>
    </dgm:pt>
    <dgm:pt modelId="{382A3A9B-51FD-49F0-A815-2999890BE3DE}" type="pres">
      <dgm:prSet presAssocID="{823A9173-1783-4BE6-AE00-779A5983D9A8}" presName="horz1" presStyleCnt="0"/>
      <dgm:spPr/>
    </dgm:pt>
    <dgm:pt modelId="{38E7FC2E-2F5E-4036-9A2B-2843173CAEB2}" type="pres">
      <dgm:prSet presAssocID="{823A9173-1783-4BE6-AE00-779A5983D9A8}" presName="tx1" presStyleLbl="revTx" presStyleIdx="0" presStyleCnt="7"/>
      <dgm:spPr/>
    </dgm:pt>
    <dgm:pt modelId="{11AED09B-F3E5-4A07-9C25-FEC122AC6FC5}" type="pres">
      <dgm:prSet presAssocID="{823A9173-1783-4BE6-AE00-779A5983D9A8}" presName="vert1" presStyleCnt="0"/>
      <dgm:spPr/>
    </dgm:pt>
    <dgm:pt modelId="{D871C5F1-43E5-441C-BE6B-995C459143C3}" type="pres">
      <dgm:prSet presAssocID="{24BF44D9-C966-43E5-A511-221837EC80B9}" presName="thickLine" presStyleLbl="alignNode1" presStyleIdx="1" presStyleCnt="7"/>
      <dgm:spPr/>
    </dgm:pt>
    <dgm:pt modelId="{F62C9D44-0B82-4928-9BB5-857418B8E7D3}" type="pres">
      <dgm:prSet presAssocID="{24BF44D9-C966-43E5-A511-221837EC80B9}" presName="horz1" presStyleCnt="0"/>
      <dgm:spPr/>
    </dgm:pt>
    <dgm:pt modelId="{5B306D36-6F70-47A4-A6FD-0093023C7BF9}" type="pres">
      <dgm:prSet presAssocID="{24BF44D9-C966-43E5-A511-221837EC80B9}" presName="tx1" presStyleLbl="revTx" presStyleIdx="1" presStyleCnt="7"/>
      <dgm:spPr/>
    </dgm:pt>
    <dgm:pt modelId="{06C9B91B-CE63-4D76-95BC-73934E91CF8A}" type="pres">
      <dgm:prSet presAssocID="{24BF44D9-C966-43E5-A511-221837EC80B9}" presName="vert1" presStyleCnt="0"/>
      <dgm:spPr/>
    </dgm:pt>
    <dgm:pt modelId="{6892B1FD-957C-4DF3-9C40-944F18D10865}" type="pres">
      <dgm:prSet presAssocID="{945CAF4F-122B-4E43-B9CD-1E03187BDBDE}" presName="thickLine" presStyleLbl="alignNode1" presStyleIdx="2" presStyleCnt="7"/>
      <dgm:spPr/>
    </dgm:pt>
    <dgm:pt modelId="{57A8FA43-4D01-403B-BAB2-C811BD200805}" type="pres">
      <dgm:prSet presAssocID="{945CAF4F-122B-4E43-B9CD-1E03187BDBDE}" presName="horz1" presStyleCnt="0"/>
      <dgm:spPr/>
    </dgm:pt>
    <dgm:pt modelId="{3FAFD33E-34E3-47F6-92CF-8C1E82CA83C6}" type="pres">
      <dgm:prSet presAssocID="{945CAF4F-122B-4E43-B9CD-1E03187BDBDE}" presName="tx1" presStyleLbl="revTx" presStyleIdx="2" presStyleCnt="7"/>
      <dgm:spPr/>
    </dgm:pt>
    <dgm:pt modelId="{8E4CCC72-143F-40AC-A503-09CEA35CABCE}" type="pres">
      <dgm:prSet presAssocID="{945CAF4F-122B-4E43-B9CD-1E03187BDBDE}" presName="vert1" presStyleCnt="0"/>
      <dgm:spPr/>
    </dgm:pt>
    <dgm:pt modelId="{9D5636F5-A58B-47B1-9DC4-D00F4712A9D3}" type="pres">
      <dgm:prSet presAssocID="{4505359F-F703-48A6-AA50-DF0ABC5312FD}" presName="thickLine" presStyleLbl="alignNode1" presStyleIdx="3" presStyleCnt="7"/>
      <dgm:spPr/>
    </dgm:pt>
    <dgm:pt modelId="{1E44885F-3562-4723-AF50-31B1CA2ADAA3}" type="pres">
      <dgm:prSet presAssocID="{4505359F-F703-48A6-AA50-DF0ABC5312FD}" presName="horz1" presStyleCnt="0"/>
      <dgm:spPr/>
    </dgm:pt>
    <dgm:pt modelId="{B23A4501-8BF0-45CC-830B-BED7CEA8B55C}" type="pres">
      <dgm:prSet presAssocID="{4505359F-F703-48A6-AA50-DF0ABC5312FD}" presName="tx1" presStyleLbl="revTx" presStyleIdx="3" presStyleCnt="7"/>
      <dgm:spPr/>
    </dgm:pt>
    <dgm:pt modelId="{C827443D-1B62-4158-AE92-6324C738F3BC}" type="pres">
      <dgm:prSet presAssocID="{4505359F-F703-48A6-AA50-DF0ABC5312FD}" presName="vert1" presStyleCnt="0"/>
      <dgm:spPr/>
    </dgm:pt>
    <dgm:pt modelId="{69A65396-8BBD-49BB-8875-5997E0C40F3E}" type="pres">
      <dgm:prSet presAssocID="{66633594-279C-4E56-84CD-2486A426586D}" presName="thickLine" presStyleLbl="alignNode1" presStyleIdx="4" presStyleCnt="7"/>
      <dgm:spPr/>
    </dgm:pt>
    <dgm:pt modelId="{AAC812D1-96DF-477E-9A42-9C5734FFBA0A}" type="pres">
      <dgm:prSet presAssocID="{66633594-279C-4E56-84CD-2486A426586D}" presName="horz1" presStyleCnt="0"/>
      <dgm:spPr/>
    </dgm:pt>
    <dgm:pt modelId="{D7FA7697-F955-4241-A7A7-FBBE1CAE6049}" type="pres">
      <dgm:prSet presAssocID="{66633594-279C-4E56-84CD-2486A426586D}" presName="tx1" presStyleLbl="revTx" presStyleIdx="4" presStyleCnt="7"/>
      <dgm:spPr/>
    </dgm:pt>
    <dgm:pt modelId="{294B8998-82DC-42AD-96A4-9161781F8908}" type="pres">
      <dgm:prSet presAssocID="{66633594-279C-4E56-84CD-2486A426586D}" presName="vert1" presStyleCnt="0"/>
      <dgm:spPr/>
    </dgm:pt>
    <dgm:pt modelId="{771A0A39-3ECC-4FA8-BBA3-EF1646F21707}" type="pres">
      <dgm:prSet presAssocID="{0A320E56-98C8-4FE0-89E0-1DCEDBB7DF43}" presName="thickLine" presStyleLbl="alignNode1" presStyleIdx="5" presStyleCnt="7"/>
      <dgm:spPr/>
    </dgm:pt>
    <dgm:pt modelId="{46AC6F3D-9F82-4E3E-AA18-B0C73FA9F8A6}" type="pres">
      <dgm:prSet presAssocID="{0A320E56-98C8-4FE0-89E0-1DCEDBB7DF43}" presName="horz1" presStyleCnt="0"/>
      <dgm:spPr/>
    </dgm:pt>
    <dgm:pt modelId="{F811531E-C4DB-45CB-998A-01C54C725456}" type="pres">
      <dgm:prSet presAssocID="{0A320E56-98C8-4FE0-89E0-1DCEDBB7DF43}" presName="tx1" presStyleLbl="revTx" presStyleIdx="5" presStyleCnt="7"/>
      <dgm:spPr/>
    </dgm:pt>
    <dgm:pt modelId="{4FD66B95-C967-4772-81B4-2055056BDFE9}" type="pres">
      <dgm:prSet presAssocID="{0A320E56-98C8-4FE0-89E0-1DCEDBB7DF43}" presName="vert1" presStyleCnt="0"/>
      <dgm:spPr/>
    </dgm:pt>
    <dgm:pt modelId="{4AE80869-6246-4139-89F0-5B06E8B7960C}" type="pres">
      <dgm:prSet presAssocID="{B135EC03-EA47-499A-9DC9-7BDB4B655831}" presName="thickLine" presStyleLbl="alignNode1" presStyleIdx="6" presStyleCnt="7"/>
      <dgm:spPr/>
    </dgm:pt>
    <dgm:pt modelId="{42EEE5CF-E11F-4C78-8856-35F0050EE85A}" type="pres">
      <dgm:prSet presAssocID="{B135EC03-EA47-499A-9DC9-7BDB4B655831}" presName="horz1" presStyleCnt="0"/>
      <dgm:spPr/>
    </dgm:pt>
    <dgm:pt modelId="{E25B511E-3911-4CCE-BC7A-FF43D154BD26}" type="pres">
      <dgm:prSet presAssocID="{B135EC03-EA47-499A-9DC9-7BDB4B655831}" presName="tx1" presStyleLbl="revTx" presStyleIdx="6" presStyleCnt="7"/>
      <dgm:spPr/>
    </dgm:pt>
    <dgm:pt modelId="{9076C5CC-A704-49E6-AF9E-1DF38774209E}" type="pres">
      <dgm:prSet presAssocID="{B135EC03-EA47-499A-9DC9-7BDB4B655831}" presName="vert1" presStyleCnt="0"/>
      <dgm:spPr/>
    </dgm:pt>
  </dgm:ptLst>
  <dgm:cxnLst>
    <dgm:cxn modelId="{CC009200-CE21-414A-9A68-8E5A02D8E257}" type="presOf" srcId="{24BF44D9-C966-43E5-A511-221837EC80B9}" destId="{5B306D36-6F70-47A4-A6FD-0093023C7BF9}" srcOrd="0" destOrd="0" presId="urn:microsoft.com/office/officeart/2008/layout/LinedList"/>
    <dgm:cxn modelId="{FC1F3211-C4D9-4A3F-8AFF-59EA1CED56A7}" srcId="{A75982D3-8D91-4706-8769-B83101D61AE6}" destId="{24BF44D9-C966-43E5-A511-221837EC80B9}" srcOrd="1" destOrd="0" parTransId="{4C5A7F98-DD47-4DB7-92EC-686453EEE957}" sibTransId="{74D65626-95B3-4520-B4C7-569C84022E42}"/>
    <dgm:cxn modelId="{89C0EC26-A7C6-44F0-AE5E-02968501988B}" srcId="{A75982D3-8D91-4706-8769-B83101D61AE6}" destId="{66633594-279C-4E56-84CD-2486A426586D}" srcOrd="4" destOrd="0" parTransId="{A9ED8287-CB6B-4E10-8133-12CDD3BFD34A}" sibTransId="{20F83EFA-3F57-4F3B-B117-962A7CBB76F3}"/>
    <dgm:cxn modelId="{8BFE0830-0BD6-42F4-9670-07BDC9E5E038}" srcId="{A75982D3-8D91-4706-8769-B83101D61AE6}" destId="{0A320E56-98C8-4FE0-89E0-1DCEDBB7DF43}" srcOrd="5" destOrd="0" parTransId="{3E78870B-683B-4ABF-BDAC-6266CE2D464B}" sibTransId="{78A1DD0D-E5AC-4521-B39E-375F15E7595D}"/>
    <dgm:cxn modelId="{8F6F2E40-F211-4358-8B8B-DD5C013A5E40}" srcId="{A75982D3-8D91-4706-8769-B83101D61AE6}" destId="{B135EC03-EA47-499A-9DC9-7BDB4B655831}" srcOrd="6" destOrd="0" parTransId="{EB86035F-1D21-4DCC-B017-3952EDEDB0D9}" sibTransId="{6292CC3B-A0AD-41F5-B25F-EC8CF1796D56}"/>
    <dgm:cxn modelId="{37598C5F-2CE6-462C-9D17-98923C3E7834}" srcId="{A75982D3-8D91-4706-8769-B83101D61AE6}" destId="{823A9173-1783-4BE6-AE00-779A5983D9A8}" srcOrd="0" destOrd="0" parTransId="{7EB57C73-C499-49D6-8B01-67556D1D5102}" sibTransId="{4113FE7D-DD4A-4788-AEEA-B200104B4285}"/>
    <dgm:cxn modelId="{C2D65F44-2F9D-40B4-857E-03FF72EC1250}" type="presOf" srcId="{B135EC03-EA47-499A-9DC9-7BDB4B655831}" destId="{E25B511E-3911-4CCE-BC7A-FF43D154BD26}" srcOrd="0" destOrd="0" presId="urn:microsoft.com/office/officeart/2008/layout/LinedList"/>
    <dgm:cxn modelId="{2FE06965-D1B0-4657-B855-761B5BC8B373}" type="presOf" srcId="{66633594-279C-4E56-84CD-2486A426586D}" destId="{D7FA7697-F955-4241-A7A7-FBBE1CAE6049}" srcOrd="0" destOrd="0" presId="urn:microsoft.com/office/officeart/2008/layout/LinedList"/>
    <dgm:cxn modelId="{9B576E8B-7C35-40F5-B2B1-A9F2A2FE6D52}" srcId="{A75982D3-8D91-4706-8769-B83101D61AE6}" destId="{4505359F-F703-48A6-AA50-DF0ABC5312FD}" srcOrd="3" destOrd="0" parTransId="{7FB65696-B592-4313-A824-C12335CDB2EE}" sibTransId="{3FD5B7CE-6999-432B-8B52-FDDFB9F67669}"/>
    <dgm:cxn modelId="{9478B492-EE51-415C-8122-4C9535471360}" type="presOf" srcId="{945CAF4F-122B-4E43-B9CD-1E03187BDBDE}" destId="{3FAFD33E-34E3-47F6-92CF-8C1E82CA83C6}" srcOrd="0" destOrd="0" presId="urn:microsoft.com/office/officeart/2008/layout/LinedList"/>
    <dgm:cxn modelId="{3932B8A6-779E-4614-9790-A944695BD56D}" type="presOf" srcId="{A75982D3-8D91-4706-8769-B83101D61AE6}" destId="{F1F5FDDB-4BB4-4BC9-AA73-044EB4089322}" srcOrd="0" destOrd="0" presId="urn:microsoft.com/office/officeart/2008/layout/LinedList"/>
    <dgm:cxn modelId="{4FE073CD-32BA-47D5-BF79-1033A9FA41BF}" type="presOf" srcId="{823A9173-1783-4BE6-AE00-779A5983D9A8}" destId="{38E7FC2E-2F5E-4036-9A2B-2843173CAEB2}" srcOrd="0" destOrd="0" presId="urn:microsoft.com/office/officeart/2008/layout/LinedList"/>
    <dgm:cxn modelId="{446F96EC-96BE-4415-AEE6-CB34C7268A9E}" type="presOf" srcId="{0A320E56-98C8-4FE0-89E0-1DCEDBB7DF43}" destId="{F811531E-C4DB-45CB-998A-01C54C725456}" srcOrd="0" destOrd="0" presId="urn:microsoft.com/office/officeart/2008/layout/LinedList"/>
    <dgm:cxn modelId="{8B6779F1-D71A-415B-97E2-BA16378A4D62}" srcId="{A75982D3-8D91-4706-8769-B83101D61AE6}" destId="{945CAF4F-122B-4E43-B9CD-1E03187BDBDE}" srcOrd="2" destOrd="0" parTransId="{52910EA6-970A-4757-B3D3-862E9C2EEC4A}" sibTransId="{EBDCDBC4-FDA0-45F2-807A-7789BCEE4F6E}"/>
    <dgm:cxn modelId="{BE613FFF-BE51-4E15-83D5-1952BE20FD38}" type="presOf" srcId="{4505359F-F703-48A6-AA50-DF0ABC5312FD}" destId="{B23A4501-8BF0-45CC-830B-BED7CEA8B55C}" srcOrd="0" destOrd="0" presId="urn:microsoft.com/office/officeart/2008/layout/LinedList"/>
    <dgm:cxn modelId="{354F4574-F9E2-43B7-A4F7-86429BD1ED90}" type="presParOf" srcId="{F1F5FDDB-4BB4-4BC9-AA73-044EB4089322}" destId="{F3547665-82A3-49CE-9CED-ADB6BDB25BDA}" srcOrd="0" destOrd="0" presId="urn:microsoft.com/office/officeart/2008/layout/LinedList"/>
    <dgm:cxn modelId="{6E69CD46-A0C7-44A2-9AD3-A107E4603D15}" type="presParOf" srcId="{F1F5FDDB-4BB4-4BC9-AA73-044EB4089322}" destId="{382A3A9B-51FD-49F0-A815-2999890BE3DE}" srcOrd="1" destOrd="0" presId="urn:microsoft.com/office/officeart/2008/layout/LinedList"/>
    <dgm:cxn modelId="{0D1BA5B9-11F4-4700-97A3-1286781181E8}" type="presParOf" srcId="{382A3A9B-51FD-49F0-A815-2999890BE3DE}" destId="{38E7FC2E-2F5E-4036-9A2B-2843173CAEB2}" srcOrd="0" destOrd="0" presId="urn:microsoft.com/office/officeart/2008/layout/LinedList"/>
    <dgm:cxn modelId="{A2867E0D-262C-4B16-BD9D-1136E2599199}" type="presParOf" srcId="{382A3A9B-51FD-49F0-A815-2999890BE3DE}" destId="{11AED09B-F3E5-4A07-9C25-FEC122AC6FC5}" srcOrd="1" destOrd="0" presId="urn:microsoft.com/office/officeart/2008/layout/LinedList"/>
    <dgm:cxn modelId="{02F2B43E-4F1A-413B-B27E-DCFBA9E18BDD}" type="presParOf" srcId="{F1F5FDDB-4BB4-4BC9-AA73-044EB4089322}" destId="{D871C5F1-43E5-441C-BE6B-995C459143C3}" srcOrd="2" destOrd="0" presId="urn:microsoft.com/office/officeart/2008/layout/LinedList"/>
    <dgm:cxn modelId="{4796E961-5A0E-4C9D-BAAA-F6F65C0DDDBB}" type="presParOf" srcId="{F1F5FDDB-4BB4-4BC9-AA73-044EB4089322}" destId="{F62C9D44-0B82-4928-9BB5-857418B8E7D3}" srcOrd="3" destOrd="0" presId="urn:microsoft.com/office/officeart/2008/layout/LinedList"/>
    <dgm:cxn modelId="{9DDE0BD1-6FBE-4F3F-B42D-10372100982D}" type="presParOf" srcId="{F62C9D44-0B82-4928-9BB5-857418B8E7D3}" destId="{5B306D36-6F70-47A4-A6FD-0093023C7BF9}" srcOrd="0" destOrd="0" presId="urn:microsoft.com/office/officeart/2008/layout/LinedList"/>
    <dgm:cxn modelId="{EF949C5B-94C5-4146-8A40-B1A3D6EB7A42}" type="presParOf" srcId="{F62C9D44-0B82-4928-9BB5-857418B8E7D3}" destId="{06C9B91B-CE63-4D76-95BC-73934E91CF8A}" srcOrd="1" destOrd="0" presId="urn:microsoft.com/office/officeart/2008/layout/LinedList"/>
    <dgm:cxn modelId="{024B5697-6B07-42FC-BA14-F397BBC6218A}" type="presParOf" srcId="{F1F5FDDB-4BB4-4BC9-AA73-044EB4089322}" destId="{6892B1FD-957C-4DF3-9C40-944F18D10865}" srcOrd="4" destOrd="0" presId="urn:microsoft.com/office/officeart/2008/layout/LinedList"/>
    <dgm:cxn modelId="{546F36C5-3DA5-424C-BE1C-95F9CAE00034}" type="presParOf" srcId="{F1F5FDDB-4BB4-4BC9-AA73-044EB4089322}" destId="{57A8FA43-4D01-403B-BAB2-C811BD200805}" srcOrd="5" destOrd="0" presId="urn:microsoft.com/office/officeart/2008/layout/LinedList"/>
    <dgm:cxn modelId="{A6B29854-FBAA-4614-9133-3FBEA5FE8BF0}" type="presParOf" srcId="{57A8FA43-4D01-403B-BAB2-C811BD200805}" destId="{3FAFD33E-34E3-47F6-92CF-8C1E82CA83C6}" srcOrd="0" destOrd="0" presId="urn:microsoft.com/office/officeart/2008/layout/LinedList"/>
    <dgm:cxn modelId="{321577D0-810C-49F8-BEA5-48D23B860613}" type="presParOf" srcId="{57A8FA43-4D01-403B-BAB2-C811BD200805}" destId="{8E4CCC72-143F-40AC-A503-09CEA35CABCE}" srcOrd="1" destOrd="0" presId="urn:microsoft.com/office/officeart/2008/layout/LinedList"/>
    <dgm:cxn modelId="{C42FB12A-38A5-4AA7-8B11-7F19DE5241D0}" type="presParOf" srcId="{F1F5FDDB-4BB4-4BC9-AA73-044EB4089322}" destId="{9D5636F5-A58B-47B1-9DC4-D00F4712A9D3}" srcOrd="6" destOrd="0" presId="urn:microsoft.com/office/officeart/2008/layout/LinedList"/>
    <dgm:cxn modelId="{2DECB50B-AB54-4AE1-8009-877E0B4C2D84}" type="presParOf" srcId="{F1F5FDDB-4BB4-4BC9-AA73-044EB4089322}" destId="{1E44885F-3562-4723-AF50-31B1CA2ADAA3}" srcOrd="7" destOrd="0" presId="urn:microsoft.com/office/officeart/2008/layout/LinedList"/>
    <dgm:cxn modelId="{52A5BEF2-A179-47D7-A758-956DC0EE6A90}" type="presParOf" srcId="{1E44885F-3562-4723-AF50-31B1CA2ADAA3}" destId="{B23A4501-8BF0-45CC-830B-BED7CEA8B55C}" srcOrd="0" destOrd="0" presId="urn:microsoft.com/office/officeart/2008/layout/LinedList"/>
    <dgm:cxn modelId="{F835D795-B47B-49D5-9ED0-BC1FBBF0081E}" type="presParOf" srcId="{1E44885F-3562-4723-AF50-31B1CA2ADAA3}" destId="{C827443D-1B62-4158-AE92-6324C738F3BC}" srcOrd="1" destOrd="0" presId="urn:microsoft.com/office/officeart/2008/layout/LinedList"/>
    <dgm:cxn modelId="{0DED1875-1021-4EB9-A698-35A48F017D1E}" type="presParOf" srcId="{F1F5FDDB-4BB4-4BC9-AA73-044EB4089322}" destId="{69A65396-8BBD-49BB-8875-5997E0C40F3E}" srcOrd="8" destOrd="0" presId="urn:microsoft.com/office/officeart/2008/layout/LinedList"/>
    <dgm:cxn modelId="{CC4231FA-0D01-44DA-920E-393972BEEF1D}" type="presParOf" srcId="{F1F5FDDB-4BB4-4BC9-AA73-044EB4089322}" destId="{AAC812D1-96DF-477E-9A42-9C5734FFBA0A}" srcOrd="9" destOrd="0" presId="urn:microsoft.com/office/officeart/2008/layout/LinedList"/>
    <dgm:cxn modelId="{930A4A4A-B3AB-4495-877B-5CFF443ED84F}" type="presParOf" srcId="{AAC812D1-96DF-477E-9A42-9C5734FFBA0A}" destId="{D7FA7697-F955-4241-A7A7-FBBE1CAE6049}" srcOrd="0" destOrd="0" presId="urn:microsoft.com/office/officeart/2008/layout/LinedList"/>
    <dgm:cxn modelId="{57D62E03-461B-41B1-BA9A-96E3585567CC}" type="presParOf" srcId="{AAC812D1-96DF-477E-9A42-9C5734FFBA0A}" destId="{294B8998-82DC-42AD-96A4-9161781F8908}" srcOrd="1" destOrd="0" presId="urn:microsoft.com/office/officeart/2008/layout/LinedList"/>
    <dgm:cxn modelId="{9D4F87B6-478D-4225-8F9D-58251D23A0D9}" type="presParOf" srcId="{F1F5FDDB-4BB4-4BC9-AA73-044EB4089322}" destId="{771A0A39-3ECC-4FA8-BBA3-EF1646F21707}" srcOrd="10" destOrd="0" presId="urn:microsoft.com/office/officeart/2008/layout/LinedList"/>
    <dgm:cxn modelId="{45E4FFE7-6BF5-48AE-B2FF-29632D27BE04}" type="presParOf" srcId="{F1F5FDDB-4BB4-4BC9-AA73-044EB4089322}" destId="{46AC6F3D-9F82-4E3E-AA18-B0C73FA9F8A6}" srcOrd="11" destOrd="0" presId="urn:microsoft.com/office/officeart/2008/layout/LinedList"/>
    <dgm:cxn modelId="{FECC5165-F4BA-4FEE-B8B1-F48C47A854D4}" type="presParOf" srcId="{46AC6F3D-9F82-4E3E-AA18-B0C73FA9F8A6}" destId="{F811531E-C4DB-45CB-998A-01C54C725456}" srcOrd="0" destOrd="0" presId="urn:microsoft.com/office/officeart/2008/layout/LinedList"/>
    <dgm:cxn modelId="{CDC0E87E-92B6-46BB-AC33-34830370CEF1}" type="presParOf" srcId="{46AC6F3D-9F82-4E3E-AA18-B0C73FA9F8A6}" destId="{4FD66B95-C967-4772-81B4-2055056BDFE9}" srcOrd="1" destOrd="0" presId="urn:microsoft.com/office/officeart/2008/layout/LinedList"/>
    <dgm:cxn modelId="{0AEBB3B1-A96A-473F-BC7D-501EDA6A3537}" type="presParOf" srcId="{F1F5FDDB-4BB4-4BC9-AA73-044EB4089322}" destId="{4AE80869-6246-4139-89F0-5B06E8B7960C}" srcOrd="12" destOrd="0" presId="urn:microsoft.com/office/officeart/2008/layout/LinedList"/>
    <dgm:cxn modelId="{79B30595-E64E-4E61-B401-B25ADC953D32}" type="presParOf" srcId="{F1F5FDDB-4BB4-4BC9-AA73-044EB4089322}" destId="{42EEE5CF-E11F-4C78-8856-35F0050EE85A}" srcOrd="13" destOrd="0" presId="urn:microsoft.com/office/officeart/2008/layout/LinedList"/>
    <dgm:cxn modelId="{A2F3013D-D1FA-4E40-893E-385026A80C83}" type="presParOf" srcId="{42EEE5CF-E11F-4C78-8856-35F0050EE85A}" destId="{E25B511E-3911-4CCE-BC7A-FF43D154BD26}" srcOrd="0" destOrd="0" presId="urn:microsoft.com/office/officeart/2008/layout/LinedList"/>
    <dgm:cxn modelId="{B54147BB-61FE-4E85-86C1-9EA82F2C96FA}" type="presParOf" srcId="{42EEE5CF-E11F-4C78-8856-35F0050EE85A}" destId="{9076C5CC-A704-49E6-AF9E-1DF38774209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5D0618E-0C97-4221-B7E1-6C40064CD2A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411EFFF-96DF-4DAB-9048-570E8A504D75}">
      <dgm:prSet/>
      <dgm:spPr/>
      <dgm:t>
        <a:bodyPr/>
        <a:lstStyle/>
        <a:p>
          <a:r>
            <a:rPr lang="en-US" b="1" dirty="0"/>
            <a:t>It is a hamburger, a hotdog, a bag of potato chips, and a soda; you never change your diet; what should be your response?</a:t>
          </a:r>
          <a:endParaRPr lang="en-US" dirty="0"/>
        </a:p>
      </dgm:t>
    </dgm:pt>
    <dgm:pt modelId="{1B6159D6-6451-4BEB-B770-E07965871FE7}" type="parTrans" cxnId="{DB34550D-D495-4D17-B793-2A09F06B25D3}">
      <dgm:prSet/>
      <dgm:spPr/>
      <dgm:t>
        <a:bodyPr/>
        <a:lstStyle/>
        <a:p>
          <a:endParaRPr lang="en-US"/>
        </a:p>
      </dgm:t>
    </dgm:pt>
    <dgm:pt modelId="{73235A3F-A52C-4753-8B86-CC7F76FF86E7}" type="sibTrans" cxnId="{DB34550D-D495-4D17-B793-2A09F06B25D3}">
      <dgm:prSet/>
      <dgm:spPr/>
      <dgm:t>
        <a:bodyPr/>
        <a:lstStyle/>
        <a:p>
          <a:endParaRPr lang="en-US"/>
        </a:p>
      </dgm:t>
    </dgm:pt>
    <dgm:pt modelId="{F9ACF66D-DA28-4F9E-8E10-DA81FA6F8BFF}">
      <dgm:prSet/>
      <dgm:spPr/>
      <dgm:t>
        <a:bodyPr/>
        <a:lstStyle/>
        <a:p>
          <a:r>
            <a:rPr lang="en-US" dirty="0">
              <a:solidFill>
                <a:srgbClr val="FF0000"/>
              </a:solidFill>
            </a:rPr>
            <a:t>Eat the same thing. I am in good health; there appear to be no adverse effects.</a:t>
          </a:r>
        </a:p>
      </dgm:t>
    </dgm:pt>
    <dgm:pt modelId="{1E3774D1-8418-468B-B36C-23129BA783B0}" type="parTrans" cxnId="{0F3BCAE4-F5E9-4F25-86CF-7474661D1D51}">
      <dgm:prSet/>
      <dgm:spPr/>
      <dgm:t>
        <a:bodyPr/>
        <a:lstStyle/>
        <a:p>
          <a:endParaRPr lang="en-US"/>
        </a:p>
      </dgm:t>
    </dgm:pt>
    <dgm:pt modelId="{58B81BB3-8BD9-44F5-B82A-602A06744A85}" type="sibTrans" cxnId="{0F3BCAE4-F5E9-4F25-86CF-7474661D1D51}">
      <dgm:prSet/>
      <dgm:spPr/>
      <dgm:t>
        <a:bodyPr/>
        <a:lstStyle/>
        <a:p>
          <a:endParaRPr lang="en-US"/>
        </a:p>
      </dgm:t>
    </dgm:pt>
    <dgm:pt modelId="{6B53387D-15FF-4B08-8D91-887E07D70779}" type="pres">
      <dgm:prSet presAssocID="{25D0618E-0C97-4221-B7E1-6C40064CD2A1}" presName="vert0" presStyleCnt="0">
        <dgm:presLayoutVars>
          <dgm:dir/>
          <dgm:animOne val="branch"/>
          <dgm:animLvl val="lvl"/>
        </dgm:presLayoutVars>
      </dgm:prSet>
      <dgm:spPr/>
    </dgm:pt>
    <dgm:pt modelId="{7FB1836A-34C5-43AA-83E6-EAD93D0AB0E1}" type="pres">
      <dgm:prSet presAssocID="{F411EFFF-96DF-4DAB-9048-570E8A504D75}" presName="thickLine" presStyleLbl="alignNode1" presStyleIdx="0" presStyleCnt="2"/>
      <dgm:spPr/>
    </dgm:pt>
    <dgm:pt modelId="{4BA04EC8-05C3-4C51-BC5A-A98376566B07}" type="pres">
      <dgm:prSet presAssocID="{F411EFFF-96DF-4DAB-9048-570E8A504D75}" presName="horz1" presStyleCnt="0"/>
      <dgm:spPr/>
    </dgm:pt>
    <dgm:pt modelId="{6C434407-70E3-49DD-BFB5-9B7AED60D138}" type="pres">
      <dgm:prSet presAssocID="{F411EFFF-96DF-4DAB-9048-570E8A504D75}" presName="tx1" presStyleLbl="revTx" presStyleIdx="0" presStyleCnt="2"/>
      <dgm:spPr/>
    </dgm:pt>
    <dgm:pt modelId="{9BCE0D6F-3B93-4B7E-AB0C-6694A9C8ED48}" type="pres">
      <dgm:prSet presAssocID="{F411EFFF-96DF-4DAB-9048-570E8A504D75}" presName="vert1" presStyleCnt="0"/>
      <dgm:spPr/>
    </dgm:pt>
    <dgm:pt modelId="{528CD6D7-0DFF-43EB-ADFB-254DF9B87FD7}" type="pres">
      <dgm:prSet presAssocID="{F9ACF66D-DA28-4F9E-8E10-DA81FA6F8BFF}" presName="thickLine" presStyleLbl="alignNode1" presStyleIdx="1" presStyleCnt="2"/>
      <dgm:spPr/>
    </dgm:pt>
    <dgm:pt modelId="{25F38385-FAEC-4D96-BD91-1AB441AFE00C}" type="pres">
      <dgm:prSet presAssocID="{F9ACF66D-DA28-4F9E-8E10-DA81FA6F8BFF}" presName="horz1" presStyleCnt="0"/>
      <dgm:spPr/>
    </dgm:pt>
    <dgm:pt modelId="{FFC917D7-7D8E-4ED9-B8B5-F268AEC9677E}" type="pres">
      <dgm:prSet presAssocID="{F9ACF66D-DA28-4F9E-8E10-DA81FA6F8BFF}" presName="tx1" presStyleLbl="revTx" presStyleIdx="1" presStyleCnt="2"/>
      <dgm:spPr/>
    </dgm:pt>
    <dgm:pt modelId="{4BCEB41C-D4E2-466F-9379-8BEFFEF2A52E}" type="pres">
      <dgm:prSet presAssocID="{F9ACF66D-DA28-4F9E-8E10-DA81FA6F8BFF}" presName="vert1" presStyleCnt="0"/>
      <dgm:spPr/>
    </dgm:pt>
  </dgm:ptLst>
  <dgm:cxnLst>
    <dgm:cxn modelId="{DB34550D-D495-4D17-B793-2A09F06B25D3}" srcId="{25D0618E-0C97-4221-B7E1-6C40064CD2A1}" destId="{F411EFFF-96DF-4DAB-9048-570E8A504D75}" srcOrd="0" destOrd="0" parTransId="{1B6159D6-6451-4BEB-B770-E07965871FE7}" sibTransId="{73235A3F-A52C-4753-8B86-CC7F76FF86E7}"/>
    <dgm:cxn modelId="{A6BB3A48-2A87-42A7-8200-402FB94FE373}" type="presOf" srcId="{25D0618E-0C97-4221-B7E1-6C40064CD2A1}" destId="{6B53387D-15FF-4B08-8D91-887E07D70779}" srcOrd="0" destOrd="0" presId="urn:microsoft.com/office/officeart/2008/layout/LinedList"/>
    <dgm:cxn modelId="{55969798-CACB-475F-910A-BA7E865F1BC6}" type="presOf" srcId="{F411EFFF-96DF-4DAB-9048-570E8A504D75}" destId="{6C434407-70E3-49DD-BFB5-9B7AED60D138}" srcOrd="0" destOrd="0" presId="urn:microsoft.com/office/officeart/2008/layout/LinedList"/>
    <dgm:cxn modelId="{3DACDEA9-16D0-423C-A285-53B076845103}" type="presOf" srcId="{F9ACF66D-DA28-4F9E-8E10-DA81FA6F8BFF}" destId="{FFC917D7-7D8E-4ED9-B8B5-F268AEC9677E}" srcOrd="0" destOrd="0" presId="urn:microsoft.com/office/officeart/2008/layout/LinedList"/>
    <dgm:cxn modelId="{0F3BCAE4-F5E9-4F25-86CF-7474661D1D51}" srcId="{25D0618E-0C97-4221-B7E1-6C40064CD2A1}" destId="{F9ACF66D-DA28-4F9E-8E10-DA81FA6F8BFF}" srcOrd="1" destOrd="0" parTransId="{1E3774D1-8418-468B-B36C-23129BA783B0}" sibTransId="{58B81BB3-8BD9-44F5-B82A-602A06744A85}"/>
    <dgm:cxn modelId="{BB944548-DEF8-4ED6-A7D6-17BAA471495A}" type="presParOf" srcId="{6B53387D-15FF-4B08-8D91-887E07D70779}" destId="{7FB1836A-34C5-43AA-83E6-EAD93D0AB0E1}" srcOrd="0" destOrd="0" presId="urn:microsoft.com/office/officeart/2008/layout/LinedList"/>
    <dgm:cxn modelId="{F488FA09-0BBD-49C5-9196-A900C9CCD020}" type="presParOf" srcId="{6B53387D-15FF-4B08-8D91-887E07D70779}" destId="{4BA04EC8-05C3-4C51-BC5A-A98376566B07}" srcOrd="1" destOrd="0" presId="urn:microsoft.com/office/officeart/2008/layout/LinedList"/>
    <dgm:cxn modelId="{7FBE501F-3E89-4B02-97D6-D0678E485551}" type="presParOf" srcId="{4BA04EC8-05C3-4C51-BC5A-A98376566B07}" destId="{6C434407-70E3-49DD-BFB5-9B7AED60D138}" srcOrd="0" destOrd="0" presId="urn:microsoft.com/office/officeart/2008/layout/LinedList"/>
    <dgm:cxn modelId="{A223C566-44B1-4F98-9A90-92D1A752883D}" type="presParOf" srcId="{4BA04EC8-05C3-4C51-BC5A-A98376566B07}" destId="{9BCE0D6F-3B93-4B7E-AB0C-6694A9C8ED48}" srcOrd="1" destOrd="0" presId="urn:microsoft.com/office/officeart/2008/layout/LinedList"/>
    <dgm:cxn modelId="{4243F38A-1697-4DEE-91D0-85497DF580B9}" type="presParOf" srcId="{6B53387D-15FF-4B08-8D91-887E07D70779}" destId="{528CD6D7-0DFF-43EB-ADFB-254DF9B87FD7}" srcOrd="2" destOrd="0" presId="urn:microsoft.com/office/officeart/2008/layout/LinedList"/>
    <dgm:cxn modelId="{E31C2459-5F50-4A43-9B87-603429FD2FE9}" type="presParOf" srcId="{6B53387D-15FF-4B08-8D91-887E07D70779}" destId="{25F38385-FAEC-4D96-BD91-1AB441AFE00C}" srcOrd="3" destOrd="0" presId="urn:microsoft.com/office/officeart/2008/layout/LinedList"/>
    <dgm:cxn modelId="{BEDCC5ED-24A6-4DAB-93C9-959A99C405D8}" type="presParOf" srcId="{25F38385-FAEC-4D96-BD91-1AB441AFE00C}" destId="{FFC917D7-7D8E-4ED9-B8B5-F268AEC9677E}" srcOrd="0" destOrd="0" presId="urn:microsoft.com/office/officeart/2008/layout/LinedList"/>
    <dgm:cxn modelId="{9C861CE7-567D-4D21-9625-2514C6B4D806}" type="presParOf" srcId="{25F38385-FAEC-4D96-BD91-1AB441AFE00C}" destId="{4BCEB41C-D4E2-466F-9379-8BEFFEF2A52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644098B-B7D4-4A1B-B709-45A77AF2F1D8}" type="doc">
      <dgm:prSet loTypeId="urn:microsoft.com/office/officeart/2018/5/layout/IconCircle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F0B85FD-1F38-498F-B989-816B136A74FC}">
      <dgm:prSet/>
      <dgm:spPr/>
      <dgm:t>
        <a:bodyPr/>
        <a:lstStyle/>
        <a:p>
          <a:pPr>
            <a:defRPr cap="all"/>
          </a:pPr>
          <a:r>
            <a:rPr lang="en-US" b="1" dirty="0"/>
            <a:t>The best way to be energized is to exercise, eat a proper diet and get enough rest.</a:t>
          </a:r>
          <a:endParaRPr lang="en-US" dirty="0"/>
        </a:p>
      </dgm:t>
    </dgm:pt>
    <dgm:pt modelId="{CAE4EBB5-E251-4CE2-AB03-6BBF031D32B5}" type="parTrans" cxnId="{2E0CA793-70D6-4B7A-86E0-8C330648C7BA}">
      <dgm:prSet/>
      <dgm:spPr/>
      <dgm:t>
        <a:bodyPr/>
        <a:lstStyle/>
        <a:p>
          <a:endParaRPr lang="en-US"/>
        </a:p>
      </dgm:t>
    </dgm:pt>
    <dgm:pt modelId="{06B49CB6-AD25-40F3-B1CA-011C73ACE176}" type="sibTrans" cxnId="{2E0CA793-70D6-4B7A-86E0-8C330648C7BA}">
      <dgm:prSet/>
      <dgm:spPr/>
      <dgm:t>
        <a:bodyPr/>
        <a:lstStyle/>
        <a:p>
          <a:endParaRPr lang="en-US"/>
        </a:p>
      </dgm:t>
    </dgm:pt>
    <dgm:pt modelId="{C72E6C6E-97F9-4DEE-95C1-D1164A1CAFFE}">
      <dgm:prSet/>
      <dgm:spPr/>
      <dgm:t>
        <a:bodyPr/>
        <a:lstStyle/>
        <a:p>
          <a:pPr>
            <a:defRPr cap="all"/>
          </a:pPr>
          <a:r>
            <a:rPr lang="en-US" dirty="0"/>
            <a:t>Assuming that all energy products are safe is a significant mistake. Sufficient research has not been done on energy drinks to determine the long-term health effects of excessive consumption of energy products. </a:t>
          </a:r>
        </a:p>
      </dgm:t>
    </dgm:pt>
    <dgm:pt modelId="{EE977692-CA27-4F15-94E7-49884EADF72F}" type="parTrans" cxnId="{9CE0B9FD-5A2C-4A5D-83C9-4398212B93E4}">
      <dgm:prSet/>
      <dgm:spPr/>
      <dgm:t>
        <a:bodyPr/>
        <a:lstStyle/>
        <a:p>
          <a:endParaRPr lang="en-US"/>
        </a:p>
      </dgm:t>
    </dgm:pt>
    <dgm:pt modelId="{998E4356-1E00-45E0-AF3F-E4265A08C7B4}" type="sibTrans" cxnId="{9CE0B9FD-5A2C-4A5D-83C9-4398212B93E4}">
      <dgm:prSet/>
      <dgm:spPr/>
      <dgm:t>
        <a:bodyPr/>
        <a:lstStyle/>
        <a:p>
          <a:endParaRPr lang="en-US"/>
        </a:p>
      </dgm:t>
    </dgm:pt>
    <dgm:pt modelId="{EFDFD797-358B-4CC0-B4FE-FF55A2931A54}">
      <dgm:prSet/>
      <dgm:spPr/>
      <dgm:t>
        <a:bodyPr/>
        <a:lstStyle/>
        <a:p>
          <a:pPr>
            <a:defRPr cap="all"/>
          </a:pPr>
          <a:r>
            <a:rPr lang="en-US" dirty="0"/>
            <a:t>A person should not believe that a product is suitable for you because it is packed with vitamins and nutrients. Perhaps the best way to be energized is to get enough exercise, eat a balanced diet, and get plenty of sleep, rest, and relaxation. </a:t>
          </a:r>
        </a:p>
      </dgm:t>
    </dgm:pt>
    <dgm:pt modelId="{1D7D70C2-72D2-491A-8965-151456C28D61}" type="parTrans" cxnId="{ACA3A98D-D899-4A41-9163-82460C6588C5}">
      <dgm:prSet/>
      <dgm:spPr/>
      <dgm:t>
        <a:bodyPr/>
        <a:lstStyle/>
        <a:p>
          <a:endParaRPr lang="en-US"/>
        </a:p>
      </dgm:t>
    </dgm:pt>
    <dgm:pt modelId="{B431049D-8835-4860-BB88-43A368F04FCA}" type="sibTrans" cxnId="{ACA3A98D-D899-4A41-9163-82460C6588C5}">
      <dgm:prSet/>
      <dgm:spPr/>
      <dgm:t>
        <a:bodyPr/>
        <a:lstStyle/>
        <a:p>
          <a:endParaRPr lang="en-US"/>
        </a:p>
      </dgm:t>
    </dgm:pt>
    <dgm:pt modelId="{99D71246-D7C4-4AC1-BAE0-3DA755AB8F2B}" type="pres">
      <dgm:prSet presAssocID="{C644098B-B7D4-4A1B-B709-45A77AF2F1D8}" presName="root" presStyleCnt="0">
        <dgm:presLayoutVars>
          <dgm:dir/>
          <dgm:resizeHandles val="exact"/>
        </dgm:presLayoutVars>
      </dgm:prSet>
      <dgm:spPr/>
    </dgm:pt>
    <dgm:pt modelId="{63061C8F-4C4C-4822-9495-A42331113AA8}" type="pres">
      <dgm:prSet presAssocID="{2F0B85FD-1F38-498F-B989-816B136A74FC}" presName="compNode" presStyleCnt="0"/>
      <dgm:spPr/>
    </dgm:pt>
    <dgm:pt modelId="{4C25A8FB-E150-49CA-9779-B2DAE26708CA}" type="pres">
      <dgm:prSet presAssocID="{2F0B85FD-1F38-498F-B989-816B136A74FC}" presName="iconBgRect" presStyleLbl="bgShp" presStyleIdx="0" presStyleCnt="3"/>
      <dgm:spPr/>
    </dgm:pt>
    <dgm:pt modelId="{D762FD48-C6B5-451D-8F6A-E8D430401A21}" type="pres">
      <dgm:prSet presAssocID="{2F0B85FD-1F38-498F-B989-816B136A74F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8C891A9B-5999-465C-9850-71B6CCBCFB2B}" type="pres">
      <dgm:prSet presAssocID="{2F0B85FD-1F38-498F-B989-816B136A74FC}" presName="spaceRect" presStyleCnt="0"/>
      <dgm:spPr/>
    </dgm:pt>
    <dgm:pt modelId="{5490733B-C3D4-4D68-8A38-8B1BCC9E19BD}" type="pres">
      <dgm:prSet presAssocID="{2F0B85FD-1F38-498F-B989-816B136A74FC}" presName="textRect" presStyleLbl="revTx" presStyleIdx="0" presStyleCnt="3">
        <dgm:presLayoutVars>
          <dgm:chMax val="1"/>
          <dgm:chPref val="1"/>
        </dgm:presLayoutVars>
      </dgm:prSet>
      <dgm:spPr/>
    </dgm:pt>
    <dgm:pt modelId="{4515B8A5-51D4-4C47-B80B-FDF8521D5AEC}" type="pres">
      <dgm:prSet presAssocID="{06B49CB6-AD25-40F3-B1CA-011C73ACE176}" presName="sibTrans" presStyleCnt="0"/>
      <dgm:spPr/>
    </dgm:pt>
    <dgm:pt modelId="{E56CFB10-2201-4DB1-856D-9A6D7DADC9E2}" type="pres">
      <dgm:prSet presAssocID="{C72E6C6E-97F9-4DEE-95C1-D1164A1CAFFE}" presName="compNode" presStyleCnt="0"/>
      <dgm:spPr/>
    </dgm:pt>
    <dgm:pt modelId="{ADD84D82-1FBE-476F-AD4A-205BCF5E943D}" type="pres">
      <dgm:prSet presAssocID="{C72E6C6E-97F9-4DEE-95C1-D1164A1CAFFE}" presName="iconBgRect" presStyleLbl="bgShp" presStyleIdx="1" presStyleCnt="3"/>
      <dgm:spPr/>
    </dgm:pt>
    <dgm:pt modelId="{969AA427-5D6C-4D3A-A062-2195E51533D0}" type="pres">
      <dgm:prSet presAssocID="{C72E6C6E-97F9-4DEE-95C1-D1164A1CAFF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ttle"/>
        </a:ext>
      </dgm:extLst>
    </dgm:pt>
    <dgm:pt modelId="{D31D2C13-35F7-40D5-BF3F-425BDD4F281D}" type="pres">
      <dgm:prSet presAssocID="{C72E6C6E-97F9-4DEE-95C1-D1164A1CAFFE}" presName="spaceRect" presStyleCnt="0"/>
      <dgm:spPr/>
    </dgm:pt>
    <dgm:pt modelId="{90C0B5D6-C657-473A-A7A4-3FC07AD534FF}" type="pres">
      <dgm:prSet presAssocID="{C72E6C6E-97F9-4DEE-95C1-D1164A1CAFFE}" presName="textRect" presStyleLbl="revTx" presStyleIdx="1" presStyleCnt="3">
        <dgm:presLayoutVars>
          <dgm:chMax val="1"/>
          <dgm:chPref val="1"/>
        </dgm:presLayoutVars>
      </dgm:prSet>
      <dgm:spPr/>
    </dgm:pt>
    <dgm:pt modelId="{6EAC6F5D-402C-4153-BD1E-AE22BC5BB8BA}" type="pres">
      <dgm:prSet presAssocID="{998E4356-1E00-45E0-AF3F-E4265A08C7B4}" presName="sibTrans" presStyleCnt="0"/>
      <dgm:spPr/>
    </dgm:pt>
    <dgm:pt modelId="{DC32FC8C-A7F3-4DC4-A92E-A492CB88551C}" type="pres">
      <dgm:prSet presAssocID="{EFDFD797-358B-4CC0-B4FE-FF55A2931A54}" presName="compNode" presStyleCnt="0"/>
      <dgm:spPr/>
    </dgm:pt>
    <dgm:pt modelId="{81F81C25-3434-485C-B5DB-AE9D8FAD6455}" type="pres">
      <dgm:prSet presAssocID="{EFDFD797-358B-4CC0-B4FE-FF55A2931A54}" presName="iconBgRect" presStyleLbl="bgShp" presStyleIdx="2" presStyleCnt="3"/>
      <dgm:spPr/>
    </dgm:pt>
    <dgm:pt modelId="{36E7382A-AFCD-4B31-A260-E61394BAAFF7}" type="pres">
      <dgm:prSet presAssocID="{EFDFD797-358B-4CC0-B4FE-FF55A2931A5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melon"/>
        </a:ext>
      </dgm:extLst>
    </dgm:pt>
    <dgm:pt modelId="{3CAD2C5D-1D81-4F08-BC89-69C6D02AD632}" type="pres">
      <dgm:prSet presAssocID="{EFDFD797-358B-4CC0-B4FE-FF55A2931A54}" presName="spaceRect" presStyleCnt="0"/>
      <dgm:spPr/>
    </dgm:pt>
    <dgm:pt modelId="{F7BA0D45-92CE-4338-991B-38C684836168}" type="pres">
      <dgm:prSet presAssocID="{EFDFD797-358B-4CC0-B4FE-FF55A2931A54}" presName="textRect" presStyleLbl="revTx" presStyleIdx="2" presStyleCnt="3">
        <dgm:presLayoutVars>
          <dgm:chMax val="1"/>
          <dgm:chPref val="1"/>
        </dgm:presLayoutVars>
      </dgm:prSet>
      <dgm:spPr/>
    </dgm:pt>
  </dgm:ptLst>
  <dgm:cxnLst>
    <dgm:cxn modelId="{8C140A16-7658-4799-AC71-86357DBCC57A}" type="presOf" srcId="{2F0B85FD-1F38-498F-B989-816B136A74FC}" destId="{5490733B-C3D4-4D68-8A38-8B1BCC9E19BD}" srcOrd="0" destOrd="0" presId="urn:microsoft.com/office/officeart/2018/5/layout/IconCircleLabelList"/>
    <dgm:cxn modelId="{4856416B-FB4F-4E83-B9BD-92D6C8414CA5}" type="presOf" srcId="{C644098B-B7D4-4A1B-B709-45A77AF2F1D8}" destId="{99D71246-D7C4-4AC1-BAE0-3DA755AB8F2B}" srcOrd="0" destOrd="0" presId="urn:microsoft.com/office/officeart/2018/5/layout/IconCircleLabelList"/>
    <dgm:cxn modelId="{ACA3A98D-D899-4A41-9163-82460C6588C5}" srcId="{C644098B-B7D4-4A1B-B709-45A77AF2F1D8}" destId="{EFDFD797-358B-4CC0-B4FE-FF55A2931A54}" srcOrd="2" destOrd="0" parTransId="{1D7D70C2-72D2-491A-8965-151456C28D61}" sibTransId="{B431049D-8835-4860-BB88-43A368F04FCA}"/>
    <dgm:cxn modelId="{2E0CA793-70D6-4B7A-86E0-8C330648C7BA}" srcId="{C644098B-B7D4-4A1B-B709-45A77AF2F1D8}" destId="{2F0B85FD-1F38-498F-B989-816B136A74FC}" srcOrd="0" destOrd="0" parTransId="{CAE4EBB5-E251-4CE2-AB03-6BBF031D32B5}" sibTransId="{06B49CB6-AD25-40F3-B1CA-011C73ACE176}"/>
    <dgm:cxn modelId="{7D8BE0E2-B2A8-49C9-8B94-7AA22B69B433}" type="presOf" srcId="{EFDFD797-358B-4CC0-B4FE-FF55A2931A54}" destId="{F7BA0D45-92CE-4338-991B-38C684836168}" srcOrd="0" destOrd="0" presId="urn:microsoft.com/office/officeart/2018/5/layout/IconCircleLabelList"/>
    <dgm:cxn modelId="{6EE7B6F7-E256-48AA-A816-2B2630B91FC4}" type="presOf" srcId="{C72E6C6E-97F9-4DEE-95C1-D1164A1CAFFE}" destId="{90C0B5D6-C657-473A-A7A4-3FC07AD534FF}" srcOrd="0" destOrd="0" presId="urn:microsoft.com/office/officeart/2018/5/layout/IconCircleLabelList"/>
    <dgm:cxn modelId="{9CE0B9FD-5A2C-4A5D-83C9-4398212B93E4}" srcId="{C644098B-B7D4-4A1B-B709-45A77AF2F1D8}" destId="{C72E6C6E-97F9-4DEE-95C1-D1164A1CAFFE}" srcOrd="1" destOrd="0" parTransId="{EE977692-CA27-4F15-94E7-49884EADF72F}" sibTransId="{998E4356-1E00-45E0-AF3F-E4265A08C7B4}"/>
    <dgm:cxn modelId="{42343FCD-07B9-47BC-9FBD-79E56B4E1837}" type="presParOf" srcId="{99D71246-D7C4-4AC1-BAE0-3DA755AB8F2B}" destId="{63061C8F-4C4C-4822-9495-A42331113AA8}" srcOrd="0" destOrd="0" presId="urn:microsoft.com/office/officeart/2018/5/layout/IconCircleLabelList"/>
    <dgm:cxn modelId="{402EC40D-069D-4A10-82E3-DFEF2D61B143}" type="presParOf" srcId="{63061C8F-4C4C-4822-9495-A42331113AA8}" destId="{4C25A8FB-E150-49CA-9779-B2DAE26708CA}" srcOrd="0" destOrd="0" presId="urn:microsoft.com/office/officeart/2018/5/layout/IconCircleLabelList"/>
    <dgm:cxn modelId="{3587A948-60E9-4540-9EBB-CF8EAF8C3EAF}" type="presParOf" srcId="{63061C8F-4C4C-4822-9495-A42331113AA8}" destId="{D762FD48-C6B5-451D-8F6A-E8D430401A21}" srcOrd="1" destOrd="0" presId="urn:microsoft.com/office/officeart/2018/5/layout/IconCircleLabelList"/>
    <dgm:cxn modelId="{4EAB6C4E-9009-4598-9CD2-45886FC3FC20}" type="presParOf" srcId="{63061C8F-4C4C-4822-9495-A42331113AA8}" destId="{8C891A9B-5999-465C-9850-71B6CCBCFB2B}" srcOrd="2" destOrd="0" presId="urn:microsoft.com/office/officeart/2018/5/layout/IconCircleLabelList"/>
    <dgm:cxn modelId="{15E85CF8-0932-4640-A7BB-6194302A99EE}" type="presParOf" srcId="{63061C8F-4C4C-4822-9495-A42331113AA8}" destId="{5490733B-C3D4-4D68-8A38-8B1BCC9E19BD}" srcOrd="3" destOrd="0" presId="urn:microsoft.com/office/officeart/2018/5/layout/IconCircleLabelList"/>
    <dgm:cxn modelId="{5E45761F-FCE5-4BFB-829A-1BB27EE9F2DC}" type="presParOf" srcId="{99D71246-D7C4-4AC1-BAE0-3DA755AB8F2B}" destId="{4515B8A5-51D4-4C47-B80B-FDF8521D5AEC}" srcOrd="1" destOrd="0" presId="urn:microsoft.com/office/officeart/2018/5/layout/IconCircleLabelList"/>
    <dgm:cxn modelId="{0C448964-BF50-46C6-91C9-D026DF2DB0D6}" type="presParOf" srcId="{99D71246-D7C4-4AC1-BAE0-3DA755AB8F2B}" destId="{E56CFB10-2201-4DB1-856D-9A6D7DADC9E2}" srcOrd="2" destOrd="0" presId="urn:microsoft.com/office/officeart/2018/5/layout/IconCircleLabelList"/>
    <dgm:cxn modelId="{C792D8C1-A032-4B04-920F-97751B12CDBA}" type="presParOf" srcId="{E56CFB10-2201-4DB1-856D-9A6D7DADC9E2}" destId="{ADD84D82-1FBE-476F-AD4A-205BCF5E943D}" srcOrd="0" destOrd="0" presId="urn:microsoft.com/office/officeart/2018/5/layout/IconCircleLabelList"/>
    <dgm:cxn modelId="{4962E935-BC6C-4426-906F-B81C97550F06}" type="presParOf" srcId="{E56CFB10-2201-4DB1-856D-9A6D7DADC9E2}" destId="{969AA427-5D6C-4D3A-A062-2195E51533D0}" srcOrd="1" destOrd="0" presId="urn:microsoft.com/office/officeart/2018/5/layout/IconCircleLabelList"/>
    <dgm:cxn modelId="{DBE1DCD1-FFD7-44C7-BD03-40270609C7A1}" type="presParOf" srcId="{E56CFB10-2201-4DB1-856D-9A6D7DADC9E2}" destId="{D31D2C13-35F7-40D5-BF3F-425BDD4F281D}" srcOrd="2" destOrd="0" presId="urn:microsoft.com/office/officeart/2018/5/layout/IconCircleLabelList"/>
    <dgm:cxn modelId="{171C4C30-57B7-4C5C-9B24-3AC45136DC7E}" type="presParOf" srcId="{E56CFB10-2201-4DB1-856D-9A6D7DADC9E2}" destId="{90C0B5D6-C657-473A-A7A4-3FC07AD534FF}" srcOrd="3" destOrd="0" presId="urn:microsoft.com/office/officeart/2018/5/layout/IconCircleLabelList"/>
    <dgm:cxn modelId="{D6EFDBCD-A861-4ED9-9CAD-299A8CC79436}" type="presParOf" srcId="{99D71246-D7C4-4AC1-BAE0-3DA755AB8F2B}" destId="{6EAC6F5D-402C-4153-BD1E-AE22BC5BB8BA}" srcOrd="3" destOrd="0" presId="urn:microsoft.com/office/officeart/2018/5/layout/IconCircleLabelList"/>
    <dgm:cxn modelId="{EC48AD23-7236-4CDD-BC92-2B9B94FA11C0}" type="presParOf" srcId="{99D71246-D7C4-4AC1-BAE0-3DA755AB8F2B}" destId="{DC32FC8C-A7F3-4DC4-A92E-A492CB88551C}" srcOrd="4" destOrd="0" presId="urn:microsoft.com/office/officeart/2018/5/layout/IconCircleLabelList"/>
    <dgm:cxn modelId="{0659E4AC-4715-40A7-9123-80555566D885}" type="presParOf" srcId="{DC32FC8C-A7F3-4DC4-A92E-A492CB88551C}" destId="{81F81C25-3434-485C-B5DB-AE9D8FAD6455}" srcOrd="0" destOrd="0" presId="urn:microsoft.com/office/officeart/2018/5/layout/IconCircleLabelList"/>
    <dgm:cxn modelId="{575356A8-1122-4954-A053-276F17F0B085}" type="presParOf" srcId="{DC32FC8C-A7F3-4DC4-A92E-A492CB88551C}" destId="{36E7382A-AFCD-4B31-A260-E61394BAAFF7}" srcOrd="1" destOrd="0" presId="urn:microsoft.com/office/officeart/2018/5/layout/IconCircleLabelList"/>
    <dgm:cxn modelId="{3E05372F-177C-43ED-837B-D5CFA3EAAF11}" type="presParOf" srcId="{DC32FC8C-A7F3-4DC4-A92E-A492CB88551C}" destId="{3CAD2C5D-1D81-4F08-BC89-69C6D02AD632}" srcOrd="2" destOrd="0" presId="urn:microsoft.com/office/officeart/2018/5/layout/IconCircleLabelList"/>
    <dgm:cxn modelId="{1ACCC2D0-B999-495B-B48D-1B8B4BACE11F}" type="presParOf" srcId="{DC32FC8C-A7F3-4DC4-A92E-A492CB88551C}" destId="{F7BA0D45-92CE-4338-991B-38C68483616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550A80D-967B-473F-A84F-BFA010869AD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91FB434-F426-42BC-9804-7DF523C6D65F}">
      <dgm:prSet/>
      <dgm:spPr/>
      <dgm:t>
        <a:bodyPr/>
        <a:lstStyle/>
        <a:p>
          <a:pPr>
            <a:lnSpc>
              <a:spcPct val="100000"/>
            </a:lnSpc>
          </a:pPr>
          <a:r>
            <a:rPr lang="en-US" b="1"/>
            <a:t>You are concerned about gaining weight, yet you are not doing anything to address your weight problem; what should be your response?</a:t>
          </a:r>
          <a:endParaRPr lang="en-US"/>
        </a:p>
      </dgm:t>
    </dgm:pt>
    <dgm:pt modelId="{5849E934-B741-4E0D-9B37-C9FF58E6A5F8}" type="parTrans" cxnId="{EB1EC149-228D-4226-BF24-54B26E2086AE}">
      <dgm:prSet/>
      <dgm:spPr/>
      <dgm:t>
        <a:bodyPr/>
        <a:lstStyle/>
        <a:p>
          <a:endParaRPr lang="en-US"/>
        </a:p>
      </dgm:t>
    </dgm:pt>
    <dgm:pt modelId="{B17D246A-2CA1-4A53-AF80-60214F8EEEB2}" type="sibTrans" cxnId="{EB1EC149-228D-4226-BF24-54B26E2086AE}">
      <dgm:prSet/>
      <dgm:spPr/>
      <dgm:t>
        <a:bodyPr/>
        <a:lstStyle/>
        <a:p>
          <a:endParaRPr lang="en-US"/>
        </a:p>
      </dgm:t>
    </dgm:pt>
    <dgm:pt modelId="{9AF6D07B-C86F-461F-B29B-E63C6481B2F9}">
      <dgm:prSet/>
      <dgm:spPr/>
      <dgm:t>
        <a:bodyPr/>
        <a:lstStyle/>
        <a:p>
          <a:pPr>
            <a:lnSpc>
              <a:spcPct val="100000"/>
            </a:lnSpc>
          </a:pPr>
          <a:r>
            <a:rPr lang="en-US"/>
            <a:t>Continue to eat anything you want, after all, the food tastes good, and you feel good.</a:t>
          </a:r>
        </a:p>
      </dgm:t>
    </dgm:pt>
    <dgm:pt modelId="{5E9F00B8-17E1-4F11-B155-41EAC821EFF4}" type="parTrans" cxnId="{5826EEC8-C6A6-4424-B397-4D5D7DF66893}">
      <dgm:prSet/>
      <dgm:spPr/>
      <dgm:t>
        <a:bodyPr/>
        <a:lstStyle/>
        <a:p>
          <a:endParaRPr lang="en-US"/>
        </a:p>
      </dgm:t>
    </dgm:pt>
    <dgm:pt modelId="{66D4C8F8-DDF9-4428-8340-58100A2C560D}" type="sibTrans" cxnId="{5826EEC8-C6A6-4424-B397-4D5D7DF66893}">
      <dgm:prSet/>
      <dgm:spPr/>
      <dgm:t>
        <a:bodyPr/>
        <a:lstStyle/>
        <a:p>
          <a:endParaRPr lang="en-US"/>
        </a:p>
      </dgm:t>
    </dgm:pt>
    <dgm:pt modelId="{4D03BED2-D701-465F-BFA0-37F8221B23C3}" type="pres">
      <dgm:prSet presAssocID="{7550A80D-967B-473F-A84F-BFA010869ADD}" presName="root" presStyleCnt="0">
        <dgm:presLayoutVars>
          <dgm:dir/>
          <dgm:resizeHandles val="exact"/>
        </dgm:presLayoutVars>
      </dgm:prSet>
      <dgm:spPr/>
    </dgm:pt>
    <dgm:pt modelId="{AF192314-981A-4D3D-95D2-00C819A6C7CD}" type="pres">
      <dgm:prSet presAssocID="{891FB434-F426-42BC-9804-7DF523C6D65F}" presName="compNode" presStyleCnt="0"/>
      <dgm:spPr/>
    </dgm:pt>
    <dgm:pt modelId="{85590A57-6AEF-4603-AB77-38A232999300}" type="pres">
      <dgm:prSet presAssocID="{891FB434-F426-42BC-9804-7DF523C6D65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ale"/>
        </a:ext>
      </dgm:extLst>
    </dgm:pt>
    <dgm:pt modelId="{CA205D4A-DB27-4034-9E2B-1D5353AA78B5}" type="pres">
      <dgm:prSet presAssocID="{891FB434-F426-42BC-9804-7DF523C6D65F}" presName="spaceRect" presStyleCnt="0"/>
      <dgm:spPr/>
    </dgm:pt>
    <dgm:pt modelId="{34D0FC0F-563B-4DC3-A1BF-4FE449023C7E}" type="pres">
      <dgm:prSet presAssocID="{891FB434-F426-42BC-9804-7DF523C6D65F}" presName="textRect" presStyleLbl="revTx" presStyleIdx="0" presStyleCnt="2">
        <dgm:presLayoutVars>
          <dgm:chMax val="1"/>
          <dgm:chPref val="1"/>
        </dgm:presLayoutVars>
      </dgm:prSet>
      <dgm:spPr/>
    </dgm:pt>
    <dgm:pt modelId="{C1467131-2618-4FDC-B2C4-69A06F47EAEE}" type="pres">
      <dgm:prSet presAssocID="{B17D246A-2CA1-4A53-AF80-60214F8EEEB2}" presName="sibTrans" presStyleCnt="0"/>
      <dgm:spPr/>
    </dgm:pt>
    <dgm:pt modelId="{22543FA3-9096-4A54-B253-1495146E8668}" type="pres">
      <dgm:prSet presAssocID="{9AF6D07B-C86F-461F-B29B-E63C6481B2F9}" presName="compNode" presStyleCnt="0"/>
      <dgm:spPr/>
    </dgm:pt>
    <dgm:pt modelId="{E6025C84-9E8E-47BA-A1E9-7AFEE3192F81}" type="pres">
      <dgm:prSet presAssocID="{9AF6D07B-C86F-461F-B29B-E63C6481B2F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rson Eating"/>
        </a:ext>
      </dgm:extLst>
    </dgm:pt>
    <dgm:pt modelId="{49718DB3-69B8-4AE5-9918-BAA531621D66}" type="pres">
      <dgm:prSet presAssocID="{9AF6D07B-C86F-461F-B29B-E63C6481B2F9}" presName="spaceRect" presStyleCnt="0"/>
      <dgm:spPr/>
    </dgm:pt>
    <dgm:pt modelId="{133E3100-DD20-47E1-A0D1-F98F9524A29E}" type="pres">
      <dgm:prSet presAssocID="{9AF6D07B-C86F-461F-B29B-E63C6481B2F9}" presName="textRect" presStyleLbl="revTx" presStyleIdx="1" presStyleCnt="2">
        <dgm:presLayoutVars>
          <dgm:chMax val="1"/>
          <dgm:chPref val="1"/>
        </dgm:presLayoutVars>
      </dgm:prSet>
      <dgm:spPr/>
    </dgm:pt>
  </dgm:ptLst>
  <dgm:cxnLst>
    <dgm:cxn modelId="{CCC48104-94DB-415A-85C2-60D4A579F244}" type="presOf" srcId="{7550A80D-967B-473F-A84F-BFA010869ADD}" destId="{4D03BED2-D701-465F-BFA0-37F8221B23C3}" srcOrd="0" destOrd="0" presId="urn:microsoft.com/office/officeart/2018/2/layout/IconLabelList"/>
    <dgm:cxn modelId="{1AD9AC69-2CFB-474B-9833-5A30650C4FCD}" type="presOf" srcId="{9AF6D07B-C86F-461F-B29B-E63C6481B2F9}" destId="{133E3100-DD20-47E1-A0D1-F98F9524A29E}" srcOrd="0" destOrd="0" presId="urn:microsoft.com/office/officeart/2018/2/layout/IconLabelList"/>
    <dgm:cxn modelId="{EB1EC149-228D-4226-BF24-54B26E2086AE}" srcId="{7550A80D-967B-473F-A84F-BFA010869ADD}" destId="{891FB434-F426-42BC-9804-7DF523C6D65F}" srcOrd="0" destOrd="0" parTransId="{5849E934-B741-4E0D-9B37-C9FF58E6A5F8}" sibTransId="{B17D246A-2CA1-4A53-AF80-60214F8EEEB2}"/>
    <dgm:cxn modelId="{43A4F99E-E87A-477E-AB6C-A9A71818E3BF}" type="presOf" srcId="{891FB434-F426-42BC-9804-7DF523C6D65F}" destId="{34D0FC0F-563B-4DC3-A1BF-4FE449023C7E}" srcOrd="0" destOrd="0" presId="urn:microsoft.com/office/officeart/2018/2/layout/IconLabelList"/>
    <dgm:cxn modelId="{5826EEC8-C6A6-4424-B397-4D5D7DF66893}" srcId="{7550A80D-967B-473F-A84F-BFA010869ADD}" destId="{9AF6D07B-C86F-461F-B29B-E63C6481B2F9}" srcOrd="1" destOrd="0" parTransId="{5E9F00B8-17E1-4F11-B155-41EAC821EFF4}" sibTransId="{66D4C8F8-DDF9-4428-8340-58100A2C560D}"/>
    <dgm:cxn modelId="{3C0268E9-E6F4-4881-9F1A-5EE93D1335B6}" type="presParOf" srcId="{4D03BED2-D701-465F-BFA0-37F8221B23C3}" destId="{AF192314-981A-4D3D-95D2-00C819A6C7CD}" srcOrd="0" destOrd="0" presId="urn:microsoft.com/office/officeart/2018/2/layout/IconLabelList"/>
    <dgm:cxn modelId="{17CB46D8-A551-4F19-96AB-706DD000CCE5}" type="presParOf" srcId="{AF192314-981A-4D3D-95D2-00C819A6C7CD}" destId="{85590A57-6AEF-4603-AB77-38A232999300}" srcOrd="0" destOrd="0" presId="urn:microsoft.com/office/officeart/2018/2/layout/IconLabelList"/>
    <dgm:cxn modelId="{C4A8FB5E-4EE3-4C84-891A-B7FD7EC8FEC8}" type="presParOf" srcId="{AF192314-981A-4D3D-95D2-00C819A6C7CD}" destId="{CA205D4A-DB27-4034-9E2B-1D5353AA78B5}" srcOrd="1" destOrd="0" presId="urn:microsoft.com/office/officeart/2018/2/layout/IconLabelList"/>
    <dgm:cxn modelId="{DCE93FFD-3471-4417-BE5C-59C9EB754470}" type="presParOf" srcId="{AF192314-981A-4D3D-95D2-00C819A6C7CD}" destId="{34D0FC0F-563B-4DC3-A1BF-4FE449023C7E}" srcOrd="2" destOrd="0" presId="urn:microsoft.com/office/officeart/2018/2/layout/IconLabelList"/>
    <dgm:cxn modelId="{E657F74C-F58C-426D-BA0D-48C576CA606E}" type="presParOf" srcId="{4D03BED2-D701-465F-BFA0-37F8221B23C3}" destId="{C1467131-2618-4FDC-B2C4-69A06F47EAEE}" srcOrd="1" destOrd="0" presId="urn:microsoft.com/office/officeart/2018/2/layout/IconLabelList"/>
    <dgm:cxn modelId="{FCD17168-3F9C-41F5-8C06-6916FB2536AA}" type="presParOf" srcId="{4D03BED2-D701-465F-BFA0-37F8221B23C3}" destId="{22543FA3-9096-4A54-B253-1495146E8668}" srcOrd="2" destOrd="0" presId="urn:microsoft.com/office/officeart/2018/2/layout/IconLabelList"/>
    <dgm:cxn modelId="{FCBB8CD5-B8C0-422A-88A6-CCCC705A92E8}" type="presParOf" srcId="{22543FA3-9096-4A54-B253-1495146E8668}" destId="{E6025C84-9E8E-47BA-A1E9-7AFEE3192F81}" srcOrd="0" destOrd="0" presId="urn:microsoft.com/office/officeart/2018/2/layout/IconLabelList"/>
    <dgm:cxn modelId="{C1536A1B-E856-4B8B-A49B-8C13A36E94C1}" type="presParOf" srcId="{22543FA3-9096-4A54-B253-1495146E8668}" destId="{49718DB3-69B8-4AE5-9918-BAA531621D66}" srcOrd="1" destOrd="0" presId="urn:microsoft.com/office/officeart/2018/2/layout/IconLabelList"/>
    <dgm:cxn modelId="{5E9ADD5D-A0F8-46CA-A21E-B96DD95FA0B7}" type="presParOf" srcId="{22543FA3-9096-4A54-B253-1495146E8668}" destId="{133E3100-DD20-47E1-A0D1-F98F9524A29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9F85C84-4212-4EEA-AFB4-283BAF22732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033AC4E-4B89-44FB-8052-6D8F13743FBC}">
      <dgm:prSet/>
      <dgm:spPr/>
      <dgm:t>
        <a:bodyPr/>
        <a:lstStyle/>
        <a:p>
          <a:pPr>
            <a:defRPr cap="all"/>
          </a:pPr>
          <a:r>
            <a:rPr lang="en-US" b="1"/>
            <a:t>If you are going to treat yourself eat something light, and if there are no health issues  eat a protein snack,  eat some fruit or drink some water.  </a:t>
          </a:r>
          <a:endParaRPr lang="en-US"/>
        </a:p>
      </dgm:t>
    </dgm:pt>
    <dgm:pt modelId="{A6593437-7F63-4859-853C-EB3BA6E65BE9}" type="parTrans" cxnId="{E687016B-DAC0-46DE-9297-1429758B5630}">
      <dgm:prSet/>
      <dgm:spPr/>
      <dgm:t>
        <a:bodyPr/>
        <a:lstStyle/>
        <a:p>
          <a:endParaRPr lang="en-US"/>
        </a:p>
      </dgm:t>
    </dgm:pt>
    <dgm:pt modelId="{7EDDB30D-6B96-4DDA-94D6-7020DFED3F74}" type="sibTrans" cxnId="{E687016B-DAC0-46DE-9297-1429758B5630}">
      <dgm:prSet/>
      <dgm:spPr/>
      <dgm:t>
        <a:bodyPr/>
        <a:lstStyle/>
        <a:p>
          <a:endParaRPr lang="en-US"/>
        </a:p>
      </dgm:t>
    </dgm:pt>
    <dgm:pt modelId="{1DE60E68-B0D1-4B06-9588-5DE147B8035D}">
      <dgm:prSet/>
      <dgm:spPr/>
      <dgm:t>
        <a:bodyPr/>
        <a:lstStyle/>
        <a:p>
          <a:pPr>
            <a:defRPr cap="all"/>
          </a:pPr>
          <a:r>
            <a:rPr lang="en-US"/>
            <a:t>Making no exceptions and eating what you want could be harmful. Eating too much late at night can lead to extra weight or it could contribute to sleeplessness or other health issues. Refusing to eat before going to bed is an option but perhaps the best option is to eat something light such as a protein snack, natural fruit or drink some water? </a:t>
          </a:r>
        </a:p>
      </dgm:t>
    </dgm:pt>
    <dgm:pt modelId="{71E5700E-B23E-482A-8009-573404813369}" type="parTrans" cxnId="{A48E16AD-C4CD-4118-A4FF-0051BC137C7A}">
      <dgm:prSet/>
      <dgm:spPr/>
      <dgm:t>
        <a:bodyPr/>
        <a:lstStyle/>
        <a:p>
          <a:endParaRPr lang="en-US"/>
        </a:p>
      </dgm:t>
    </dgm:pt>
    <dgm:pt modelId="{E2EFDE50-EFAD-48CB-AA4B-5462BAF6B0DD}" type="sibTrans" cxnId="{A48E16AD-C4CD-4118-A4FF-0051BC137C7A}">
      <dgm:prSet/>
      <dgm:spPr/>
      <dgm:t>
        <a:bodyPr/>
        <a:lstStyle/>
        <a:p>
          <a:endParaRPr lang="en-US"/>
        </a:p>
      </dgm:t>
    </dgm:pt>
    <dgm:pt modelId="{3BE2E245-2D57-4ED7-B660-AA4CFCAA5B52}" type="pres">
      <dgm:prSet presAssocID="{39F85C84-4212-4EEA-AFB4-283BAF227321}" presName="root" presStyleCnt="0">
        <dgm:presLayoutVars>
          <dgm:dir/>
          <dgm:resizeHandles val="exact"/>
        </dgm:presLayoutVars>
      </dgm:prSet>
      <dgm:spPr/>
    </dgm:pt>
    <dgm:pt modelId="{9C847172-E8E6-4D58-A5CF-44435BA4C05C}" type="pres">
      <dgm:prSet presAssocID="{5033AC4E-4B89-44FB-8052-6D8F13743FBC}" presName="compNode" presStyleCnt="0"/>
      <dgm:spPr/>
    </dgm:pt>
    <dgm:pt modelId="{1CB525A1-72C4-4C90-A5DD-DF9358DC679D}" type="pres">
      <dgm:prSet presAssocID="{5033AC4E-4B89-44FB-8052-6D8F13743FBC}" presName="iconBgRect" presStyleLbl="bgShp" presStyleIdx="0" presStyleCnt="2"/>
      <dgm:spPr/>
    </dgm:pt>
    <dgm:pt modelId="{37D6AD4E-626A-499D-9683-BB0B76472346}" type="pres">
      <dgm:prSet presAssocID="{5033AC4E-4B89-44FB-8052-6D8F13743FB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vocado"/>
        </a:ext>
      </dgm:extLst>
    </dgm:pt>
    <dgm:pt modelId="{63F12411-5653-4288-8D9A-1BE6D2C94803}" type="pres">
      <dgm:prSet presAssocID="{5033AC4E-4B89-44FB-8052-6D8F13743FBC}" presName="spaceRect" presStyleCnt="0"/>
      <dgm:spPr/>
    </dgm:pt>
    <dgm:pt modelId="{17C85D9D-D455-46A5-B187-5DB49CCA6EC3}" type="pres">
      <dgm:prSet presAssocID="{5033AC4E-4B89-44FB-8052-6D8F13743FBC}" presName="textRect" presStyleLbl="revTx" presStyleIdx="0" presStyleCnt="2">
        <dgm:presLayoutVars>
          <dgm:chMax val="1"/>
          <dgm:chPref val="1"/>
        </dgm:presLayoutVars>
      </dgm:prSet>
      <dgm:spPr/>
    </dgm:pt>
    <dgm:pt modelId="{A4C303D2-A01D-4A5A-9E20-DF8C3806F37E}" type="pres">
      <dgm:prSet presAssocID="{7EDDB30D-6B96-4DDA-94D6-7020DFED3F74}" presName="sibTrans" presStyleCnt="0"/>
      <dgm:spPr/>
    </dgm:pt>
    <dgm:pt modelId="{30FCEA97-0932-4516-B27E-C2172690BCA7}" type="pres">
      <dgm:prSet presAssocID="{1DE60E68-B0D1-4B06-9588-5DE147B8035D}" presName="compNode" presStyleCnt="0"/>
      <dgm:spPr/>
    </dgm:pt>
    <dgm:pt modelId="{950E5DCB-77DB-48C2-A3EF-AB8624EAAD64}" type="pres">
      <dgm:prSet presAssocID="{1DE60E68-B0D1-4B06-9588-5DE147B8035D}" presName="iconBgRect" presStyleLbl="bgShp" presStyleIdx="1" presStyleCnt="2"/>
      <dgm:spPr/>
    </dgm:pt>
    <dgm:pt modelId="{9AC293FB-C48E-412F-94D1-2EB1AD84497D}" type="pres">
      <dgm:prSet presAssocID="{1DE60E68-B0D1-4B06-9588-5DE147B8035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rger and Drink"/>
        </a:ext>
      </dgm:extLst>
    </dgm:pt>
    <dgm:pt modelId="{27D1E6DA-F4A0-4A53-8DBB-D671965EBDEA}" type="pres">
      <dgm:prSet presAssocID="{1DE60E68-B0D1-4B06-9588-5DE147B8035D}" presName="spaceRect" presStyleCnt="0"/>
      <dgm:spPr/>
    </dgm:pt>
    <dgm:pt modelId="{6F8A1611-A38D-4E65-9881-FD73D4ED61E0}" type="pres">
      <dgm:prSet presAssocID="{1DE60E68-B0D1-4B06-9588-5DE147B8035D}" presName="textRect" presStyleLbl="revTx" presStyleIdx="1" presStyleCnt="2">
        <dgm:presLayoutVars>
          <dgm:chMax val="1"/>
          <dgm:chPref val="1"/>
        </dgm:presLayoutVars>
      </dgm:prSet>
      <dgm:spPr/>
    </dgm:pt>
  </dgm:ptLst>
  <dgm:cxnLst>
    <dgm:cxn modelId="{CB66D331-6CA7-40F7-8DF5-A559206EE177}" type="presOf" srcId="{5033AC4E-4B89-44FB-8052-6D8F13743FBC}" destId="{17C85D9D-D455-46A5-B187-5DB49CCA6EC3}" srcOrd="0" destOrd="0" presId="urn:microsoft.com/office/officeart/2018/5/layout/IconCircleLabelList"/>
    <dgm:cxn modelId="{E687016B-DAC0-46DE-9297-1429758B5630}" srcId="{39F85C84-4212-4EEA-AFB4-283BAF227321}" destId="{5033AC4E-4B89-44FB-8052-6D8F13743FBC}" srcOrd="0" destOrd="0" parTransId="{A6593437-7F63-4859-853C-EB3BA6E65BE9}" sibTransId="{7EDDB30D-6B96-4DDA-94D6-7020DFED3F74}"/>
    <dgm:cxn modelId="{A48E16AD-C4CD-4118-A4FF-0051BC137C7A}" srcId="{39F85C84-4212-4EEA-AFB4-283BAF227321}" destId="{1DE60E68-B0D1-4B06-9588-5DE147B8035D}" srcOrd="1" destOrd="0" parTransId="{71E5700E-B23E-482A-8009-573404813369}" sibTransId="{E2EFDE50-EFAD-48CB-AA4B-5462BAF6B0DD}"/>
    <dgm:cxn modelId="{00B0B7CD-AE7A-47D5-BB57-F51B6C86E18F}" type="presOf" srcId="{39F85C84-4212-4EEA-AFB4-283BAF227321}" destId="{3BE2E245-2D57-4ED7-B660-AA4CFCAA5B52}" srcOrd="0" destOrd="0" presId="urn:microsoft.com/office/officeart/2018/5/layout/IconCircleLabelList"/>
    <dgm:cxn modelId="{0A61F2D2-7572-4BE0-83F1-EDC7BA8096E9}" type="presOf" srcId="{1DE60E68-B0D1-4B06-9588-5DE147B8035D}" destId="{6F8A1611-A38D-4E65-9881-FD73D4ED61E0}" srcOrd="0" destOrd="0" presId="urn:microsoft.com/office/officeart/2018/5/layout/IconCircleLabelList"/>
    <dgm:cxn modelId="{9D5551A1-37CF-4977-9659-9D5AE442FDAA}" type="presParOf" srcId="{3BE2E245-2D57-4ED7-B660-AA4CFCAA5B52}" destId="{9C847172-E8E6-4D58-A5CF-44435BA4C05C}" srcOrd="0" destOrd="0" presId="urn:microsoft.com/office/officeart/2018/5/layout/IconCircleLabelList"/>
    <dgm:cxn modelId="{2FCF441B-7DD9-4CF6-A531-60B230C0B578}" type="presParOf" srcId="{9C847172-E8E6-4D58-A5CF-44435BA4C05C}" destId="{1CB525A1-72C4-4C90-A5DD-DF9358DC679D}" srcOrd="0" destOrd="0" presId="urn:microsoft.com/office/officeart/2018/5/layout/IconCircleLabelList"/>
    <dgm:cxn modelId="{1289BA41-D31E-46F9-A519-786F015F3834}" type="presParOf" srcId="{9C847172-E8E6-4D58-A5CF-44435BA4C05C}" destId="{37D6AD4E-626A-499D-9683-BB0B76472346}" srcOrd="1" destOrd="0" presId="urn:microsoft.com/office/officeart/2018/5/layout/IconCircleLabelList"/>
    <dgm:cxn modelId="{75A946DF-7617-4F74-BEAE-162497CFCFB0}" type="presParOf" srcId="{9C847172-E8E6-4D58-A5CF-44435BA4C05C}" destId="{63F12411-5653-4288-8D9A-1BE6D2C94803}" srcOrd="2" destOrd="0" presId="urn:microsoft.com/office/officeart/2018/5/layout/IconCircleLabelList"/>
    <dgm:cxn modelId="{A826C9E8-D8FD-459C-80F2-D2C10B2E30EF}" type="presParOf" srcId="{9C847172-E8E6-4D58-A5CF-44435BA4C05C}" destId="{17C85D9D-D455-46A5-B187-5DB49CCA6EC3}" srcOrd="3" destOrd="0" presId="urn:microsoft.com/office/officeart/2018/5/layout/IconCircleLabelList"/>
    <dgm:cxn modelId="{65925B96-EF38-4A7C-BF36-A965E5517394}" type="presParOf" srcId="{3BE2E245-2D57-4ED7-B660-AA4CFCAA5B52}" destId="{A4C303D2-A01D-4A5A-9E20-DF8C3806F37E}" srcOrd="1" destOrd="0" presId="urn:microsoft.com/office/officeart/2018/5/layout/IconCircleLabelList"/>
    <dgm:cxn modelId="{FC68C955-E0DA-491E-ACD6-CA39E369408C}" type="presParOf" srcId="{3BE2E245-2D57-4ED7-B660-AA4CFCAA5B52}" destId="{30FCEA97-0932-4516-B27E-C2172690BCA7}" srcOrd="2" destOrd="0" presId="urn:microsoft.com/office/officeart/2018/5/layout/IconCircleLabelList"/>
    <dgm:cxn modelId="{7A829C6E-862C-46DB-8562-D3FC38C41AAB}" type="presParOf" srcId="{30FCEA97-0932-4516-B27E-C2172690BCA7}" destId="{950E5DCB-77DB-48C2-A3EF-AB8624EAAD64}" srcOrd="0" destOrd="0" presId="urn:microsoft.com/office/officeart/2018/5/layout/IconCircleLabelList"/>
    <dgm:cxn modelId="{D6AF6318-6E46-49D5-A065-8C40BF28E6A0}" type="presParOf" srcId="{30FCEA97-0932-4516-B27E-C2172690BCA7}" destId="{9AC293FB-C48E-412F-94D1-2EB1AD84497D}" srcOrd="1" destOrd="0" presId="urn:microsoft.com/office/officeart/2018/5/layout/IconCircleLabelList"/>
    <dgm:cxn modelId="{5979C7BF-92D9-4EA5-AF17-DC5B59312DF9}" type="presParOf" srcId="{30FCEA97-0932-4516-B27E-C2172690BCA7}" destId="{27D1E6DA-F4A0-4A53-8DBB-D671965EBDEA}" srcOrd="2" destOrd="0" presId="urn:microsoft.com/office/officeart/2018/5/layout/IconCircleLabelList"/>
    <dgm:cxn modelId="{B546306D-58D0-4719-AD30-AD55E89FB541}" type="presParOf" srcId="{30FCEA97-0932-4516-B27E-C2172690BCA7}" destId="{6F8A1611-A38D-4E65-9881-FD73D4ED61E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692AF83A-0AC4-4C95-8904-526E69C075B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A744EB7-6232-4F9B-9BF4-8FF390AEF053}">
      <dgm:prSet/>
      <dgm:spPr/>
      <dgm:t>
        <a:bodyPr/>
        <a:lstStyle/>
        <a:p>
          <a:r>
            <a:rPr lang="en-US" b="1" dirty="0">
              <a:solidFill>
                <a:srgbClr val="FF0000"/>
              </a:solidFill>
            </a:rPr>
            <a:t>Proper Dress and Clothing</a:t>
          </a:r>
          <a:endParaRPr lang="en-US" dirty="0">
            <a:solidFill>
              <a:srgbClr val="FF0000"/>
            </a:solidFill>
          </a:endParaRPr>
        </a:p>
      </dgm:t>
    </dgm:pt>
    <dgm:pt modelId="{92C4A97C-917D-464D-A213-4F272EE57A57}" type="parTrans" cxnId="{6E2B672D-70BD-4F01-92C9-E77C405ACEDC}">
      <dgm:prSet/>
      <dgm:spPr/>
      <dgm:t>
        <a:bodyPr/>
        <a:lstStyle/>
        <a:p>
          <a:endParaRPr lang="en-US"/>
        </a:p>
      </dgm:t>
    </dgm:pt>
    <dgm:pt modelId="{3FAC246A-6D8F-49DE-8F8C-14B840A9D3A9}" type="sibTrans" cxnId="{6E2B672D-70BD-4F01-92C9-E77C405ACEDC}">
      <dgm:prSet/>
      <dgm:spPr/>
      <dgm:t>
        <a:bodyPr/>
        <a:lstStyle/>
        <a:p>
          <a:endParaRPr lang="en-US"/>
        </a:p>
      </dgm:t>
    </dgm:pt>
    <dgm:pt modelId="{DD279690-D103-4D6C-A553-1EF9FFB5EB71}">
      <dgm:prSet/>
      <dgm:spPr/>
      <dgm:t>
        <a:bodyPr/>
        <a:lstStyle/>
        <a:p>
          <a:r>
            <a:rPr lang="en-US" b="1" dirty="0"/>
            <a:t>Your friend suggests wearing some revealing shorts or a tight top that will show some cleavage; what should be your response?</a:t>
          </a:r>
          <a:endParaRPr lang="en-US" dirty="0"/>
        </a:p>
      </dgm:t>
    </dgm:pt>
    <dgm:pt modelId="{40FBB80D-5371-4363-BE5E-7CB6B0556061}" type="parTrans" cxnId="{0E1FA042-C2F1-4925-AE2F-87153E86659E}">
      <dgm:prSet/>
      <dgm:spPr/>
      <dgm:t>
        <a:bodyPr/>
        <a:lstStyle/>
        <a:p>
          <a:endParaRPr lang="en-US"/>
        </a:p>
      </dgm:t>
    </dgm:pt>
    <dgm:pt modelId="{CE5FC4FB-07C2-4324-A684-FA496EFFF429}" type="sibTrans" cxnId="{0E1FA042-C2F1-4925-AE2F-87153E86659E}">
      <dgm:prSet/>
      <dgm:spPr/>
      <dgm:t>
        <a:bodyPr/>
        <a:lstStyle/>
        <a:p>
          <a:endParaRPr lang="en-US"/>
        </a:p>
      </dgm:t>
    </dgm:pt>
    <dgm:pt modelId="{E964C3F4-4AA5-48C8-A64E-580C2C224300}">
      <dgm:prSet/>
      <dgm:spPr/>
      <dgm:t>
        <a:bodyPr/>
        <a:lstStyle/>
        <a:p>
          <a:r>
            <a:rPr lang="en-US" dirty="0">
              <a:solidFill>
                <a:srgbClr val="FF0000"/>
              </a:solidFill>
            </a:rPr>
            <a:t>Go along with your friends and wear revealing clothing.</a:t>
          </a:r>
        </a:p>
      </dgm:t>
    </dgm:pt>
    <dgm:pt modelId="{D793B862-6F28-4060-BD03-BE6B3E69CA10}" type="parTrans" cxnId="{E6D0B676-857A-420E-8189-9998C40087BE}">
      <dgm:prSet/>
      <dgm:spPr/>
      <dgm:t>
        <a:bodyPr/>
        <a:lstStyle/>
        <a:p>
          <a:endParaRPr lang="en-US"/>
        </a:p>
      </dgm:t>
    </dgm:pt>
    <dgm:pt modelId="{A912C55C-0973-4899-8220-99FE652D1623}" type="sibTrans" cxnId="{E6D0B676-857A-420E-8189-9998C40087BE}">
      <dgm:prSet/>
      <dgm:spPr/>
      <dgm:t>
        <a:bodyPr/>
        <a:lstStyle/>
        <a:p>
          <a:endParaRPr lang="en-US"/>
        </a:p>
      </dgm:t>
    </dgm:pt>
    <dgm:pt modelId="{22D759D9-B4E8-4DC1-8CEE-AB2A794941D7}" type="pres">
      <dgm:prSet presAssocID="{692AF83A-0AC4-4C95-8904-526E69C075B9}" presName="vert0" presStyleCnt="0">
        <dgm:presLayoutVars>
          <dgm:dir/>
          <dgm:animOne val="branch"/>
          <dgm:animLvl val="lvl"/>
        </dgm:presLayoutVars>
      </dgm:prSet>
      <dgm:spPr/>
    </dgm:pt>
    <dgm:pt modelId="{F68CABEA-0132-4708-8A22-E27FC9DC1EEC}" type="pres">
      <dgm:prSet presAssocID="{DA744EB7-6232-4F9B-9BF4-8FF390AEF053}" presName="thickLine" presStyleLbl="alignNode1" presStyleIdx="0" presStyleCnt="3"/>
      <dgm:spPr/>
    </dgm:pt>
    <dgm:pt modelId="{AA1ECBF2-9437-45DA-BEF8-985288839BD1}" type="pres">
      <dgm:prSet presAssocID="{DA744EB7-6232-4F9B-9BF4-8FF390AEF053}" presName="horz1" presStyleCnt="0"/>
      <dgm:spPr/>
    </dgm:pt>
    <dgm:pt modelId="{B876B863-A774-435F-ADE8-26A2E8F97D79}" type="pres">
      <dgm:prSet presAssocID="{DA744EB7-6232-4F9B-9BF4-8FF390AEF053}" presName="tx1" presStyleLbl="revTx" presStyleIdx="0" presStyleCnt="3"/>
      <dgm:spPr/>
    </dgm:pt>
    <dgm:pt modelId="{5B88494C-E0AF-4C72-9F9C-DECCE79A91A0}" type="pres">
      <dgm:prSet presAssocID="{DA744EB7-6232-4F9B-9BF4-8FF390AEF053}" presName="vert1" presStyleCnt="0"/>
      <dgm:spPr/>
    </dgm:pt>
    <dgm:pt modelId="{D4CDA9DF-42A4-4A20-B9D8-E19D7E1EA0C9}" type="pres">
      <dgm:prSet presAssocID="{DD279690-D103-4D6C-A553-1EF9FFB5EB71}" presName="thickLine" presStyleLbl="alignNode1" presStyleIdx="1" presStyleCnt="3"/>
      <dgm:spPr/>
    </dgm:pt>
    <dgm:pt modelId="{299A0636-DADF-48C9-B819-0EBA17F5E0C7}" type="pres">
      <dgm:prSet presAssocID="{DD279690-D103-4D6C-A553-1EF9FFB5EB71}" presName="horz1" presStyleCnt="0"/>
      <dgm:spPr/>
    </dgm:pt>
    <dgm:pt modelId="{D9A63EC4-E1C9-4F3F-B666-C24C2111EBBB}" type="pres">
      <dgm:prSet presAssocID="{DD279690-D103-4D6C-A553-1EF9FFB5EB71}" presName="tx1" presStyleLbl="revTx" presStyleIdx="1" presStyleCnt="3"/>
      <dgm:spPr/>
    </dgm:pt>
    <dgm:pt modelId="{18512F05-C90E-440E-BD81-ECF81BD716A5}" type="pres">
      <dgm:prSet presAssocID="{DD279690-D103-4D6C-A553-1EF9FFB5EB71}" presName="vert1" presStyleCnt="0"/>
      <dgm:spPr/>
    </dgm:pt>
    <dgm:pt modelId="{EAD51BE8-264E-4FDB-A1E4-5998A89188CE}" type="pres">
      <dgm:prSet presAssocID="{E964C3F4-4AA5-48C8-A64E-580C2C224300}" presName="thickLine" presStyleLbl="alignNode1" presStyleIdx="2" presStyleCnt="3"/>
      <dgm:spPr/>
    </dgm:pt>
    <dgm:pt modelId="{FE6CD98A-4C01-4294-983A-0334729DE6C2}" type="pres">
      <dgm:prSet presAssocID="{E964C3F4-4AA5-48C8-A64E-580C2C224300}" presName="horz1" presStyleCnt="0"/>
      <dgm:spPr/>
    </dgm:pt>
    <dgm:pt modelId="{F0586B76-FB1F-43D4-9965-26CF0B058EA3}" type="pres">
      <dgm:prSet presAssocID="{E964C3F4-4AA5-48C8-A64E-580C2C224300}" presName="tx1" presStyleLbl="revTx" presStyleIdx="2" presStyleCnt="3"/>
      <dgm:spPr/>
    </dgm:pt>
    <dgm:pt modelId="{21171F88-C60D-4EA8-84E1-633937981DB5}" type="pres">
      <dgm:prSet presAssocID="{E964C3F4-4AA5-48C8-A64E-580C2C224300}" presName="vert1" presStyleCnt="0"/>
      <dgm:spPr/>
    </dgm:pt>
  </dgm:ptLst>
  <dgm:cxnLst>
    <dgm:cxn modelId="{6E2B672D-70BD-4F01-92C9-E77C405ACEDC}" srcId="{692AF83A-0AC4-4C95-8904-526E69C075B9}" destId="{DA744EB7-6232-4F9B-9BF4-8FF390AEF053}" srcOrd="0" destOrd="0" parTransId="{92C4A97C-917D-464D-A213-4F272EE57A57}" sibTransId="{3FAC246A-6D8F-49DE-8F8C-14B840A9D3A9}"/>
    <dgm:cxn modelId="{03049A35-AC41-41BE-A43A-6CD8BE5CA197}" type="presOf" srcId="{DA744EB7-6232-4F9B-9BF4-8FF390AEF053}" destId="{B876B863-A774-435F-ADE8-26A2E8F97D79}" srcOrd="0" destOrd="0" presId="urn:microsoft.com/office/officeart/2008/layout/LinedList"/>
    <dgm:cxn modelId="{51F6123F-DE21-46AE-B51D-EBE392A5E24A}" type="presOf" srcId="{692AF83A-0AC4-4C95-8904-526E69C075B9}" destId="{22D759D9-B4E8-4DC1-8CEE-AB2A794941D7}" srcOrd="0" destOrd="0" presId="urn:microsoft.com/office/officeart/2008/layout/LinedList"/>
    <dgm:cxn modelId="{0E1FA042-C2F1-4925-AE2F-87153E86659E}" srcId="{692AF83A-0AC4-4C95-8904-526E69C075B9}" destId="{DD279690-D103-4D6C-A553-1EF9FFB5EB71}" srcOrd="1" destOrd="0" parTransId="{40FBB80D-5371-4363-BE5E-7CB6B0556061}" sibTransId="{CE5FC4FB-07C2-4324-A684-FA496EFFF429}"/>
    <dgm:cxn modelId="{93812051-1D83-42D3-B7EE-A8539505ED5A}" type="presOf" srcId="{DD279690-D103-4D6C-A553-1EF9FFB5EB71}" destId="{D9A63EC4-E1C9-4F3F-B666-C24C2111EBBB}" srcOrd="0" destOrd="0" presId="urn:microsoft.com/office/officeart/2008/layout/LinedList"/>
    <dgm:cxn modelId="{E6D0B676-857A-420E-8189-9998C40087BE}" srcId="{692AF83A-0AC4-4C95-8904-526E69C075B9}" destId="{E964C3F4-4AA5-48C8-A64E-580C2C224300}" srcOrd="2" destOrd="0" parTransId="{D793B862-6F28-4060-BD03-BE6B3E69CA10}" sibTransId="{A912C55C-0973-4899-8220-99FE652D1623}"/>
    <dgm:cxn modelId="{169487EB-8E7B-4CA3-89A0-C53372350E35}" type="presOf" srcId="{E964C3F4-4AA5-48C8-A64E-580C2C224300}" destId="{F0586B76-FB1F-43D4-9965-26CF0B058EA3}" srcOrd="0" destOrd="0" presId="urn:microsoft.com/office/officeart/2008/layout/LinedList"/>
    <dgm:cxn modelId="{84402B06-9AC4-41A7-8F5F-0E5D205A52E1}" type="presParOf" srcId="{22D759D9-B4E8-4DC1-8CEE-AB2A794941D7}" destId="{F68CABEA-0132-4708-8A22-E27FC9DC1EEC}" srcOrd="0" destOrd="0" presId="urn:microsoft.com/office/officeart/2008/layout/LinedList"/>
    <dgm:cxn modelId="{140D7669-CF88-4835-9AD4-35E110ABD00A}" type="presParOf" srcId="{22D759D9-B4E8-4DC1-8CEE-AB2A794941D7}" destId="{AA1ECBF2-9437-45DA-BEF8-985288839BD1}" srcOrd="1" destOrd="0" presId="urn:microsoft.com/office/officeart/2008/layout/LinedList"/>
    <dgm:cxn modelId="{69E1CC0D-4E1B-4683-AB70-13FB1C36CFDF}" type="presParOf" srcId="{AA1ECBF2-9437-45DA-BEF8-985288839BD1}" destId="{B876B863-A774-435F-ADE8-26A2E8F97D79}" srcOrd="0" destOrd="0" presId="urn:microsoft.com/office/officeart/2008/layout/LinedList"/>
    <dgm:cxn modelId="{A99D76EA-2F4F-4FDA-B430-03210E2BB519}" type="presParOf" srcId="{AA1ECBF2-9437-45DA-BEF8-985288839BD1}" destId="{5B88494C-E0AF-4C72-9F9C-DECCE79A91A0}" srcOrd="1" destOrd="0" presId="urn:microsoft.com/office/officeart/2008/layout/LinedList"/>
    <dgm:cxn modelId="{C213DEB6-B436-4E36-9085-45EBF4BE03ED}" type="presParOf" srcId="{22D759D9-B4E8-4DC1-8CEE-AB2A794941D7}" destId="{D4CDA9DF-42A4-4A20-B9D8-E19D7E1EA0C9}" srcOrd="2" destOrd="0" presId="urn:microsoft.com/office/officeart/2008/layout/LinedList"/>
    <dgm:cxn modelId="{91B79BDF-C6B8-4ABB-8E54-86C08031F877}" type="presParOf" srcId="{22D759D9-B4E8-4DC1-8CEE-AB2A794941D7}" destId="{299A0636-DADF-48C9-B819-0EBA17F5E0C7}" srcOrd="3" destOrd="0" presId="urn:microsoft.com/office/officeart/2008/layout/LinedList"/>
    <dgm:cxn modelId="{F899E389-92C4-46DB-AB38-FDAA1CA78C7C}" type="presParOf" srcId="{299A0636-DADF-48C9-B819-0EBA17F5E0C7}" destId="{D9A63EC4-E1C9-4F3F-B666-C24C2111EBBB}" srcOrd="0" destOrd="0" presId="urn:microsoft.com/office/officeart/2008/layout/LinedList"/>
    <dgm:cxn modelId="{5CF1A2F5-0117-4310-AC7F-8E1E0758003E}" type="presParOf" srcId="{299A0636-DADF-48C9-B819-0EBA17F5E0C7}" destId="{18512F05-C90E-440E-BD81-ECF81BD716A5}" srcOrd="1" destOrd="0" presId="urn:microsoft.com/office/officeart/2008/layout/LinedList"/>
    <dgm:cxn modelId="{2D0C182A-82EB-4B08-A04E-8BF534317D9D}" type="presParOf" srcId="{22D759D9-B4E8-4DC1-8CEE-AB2A794941D7}" destId="{EAD51BE8-264E-4FDB-A1E4-5998A89188CE}" srcOrd="4" destOrd="0" presId="urn:microsoft.com/office/officeart/2008/layout/LinedList"/>
    <dgm:cxn modelId="{BB924417-2E48-4001-ADF5-D02459B9E70F}" type="presParOf" srcId="{22D759D9-B4E8-4DC1-8CEE-AB2A794941D7}" destId="{FE6CD98A-4C01-4294-983A-0334729DE6C2}" srcOrd="5" destOrd="0" presId="urn:microsoft.com/office/officeart/2008/layout/LinedList"/>
    <dgm:cxn modelId="{BD9397D6-D8D2-483D-BF0E-160B5726545A}" type="presParOf" srcId="{FE6CD98A-4C01-4294-983A-0334729DE6C2}" destId="{F0586B76-FB1F-43D4-9965-26CF0B058EA3}" srcOrd="0" destOrd="0" presId="urn:microsoft.com/office/officeart/2008/layout/LinedList"/>
    <dgm:cxn modelId="{74FA1E99-7E22-4873-8BAC-53C9BCBCC478}" type="presParOf" srcId="{FE6CD98A-4C01-4294-983A-0334729DE6C2}" destId="{21171F88-C60D-4EA8-84E1-633937981DB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D84B55C-5552-4477-88FF-A8B40DBED4B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6AC31DF-81B9-44CD-A0F4-0FA627E89B96}">
      <dgm:prSet/>
      <dgm:spPr/>
      <dgm:t>
        <a:bodyPr/>
        <a:lstStyle/>
        <a:p>
          <a:pPr>
            <a:lnSpc>
              <a:spcPct val="100000"/>
            </a:lnSpc>
          </a:pPr>
          <a:r>
            <a:rPr lang="en-US" b="1" dirty="0"/>
            <a:t>If an expensive new outfit comes out you do not have the money to purchase the outfit, what is the best response?</a:t>
          </a:r>
          <a:endParaRPr lang="en-US" dirty="0"/>
        </a:p>
      </dgm:t>
    </dgm:pt>
    <dgm:pt modelId="{0B12B29D-7BD9-4B07-A876-96F9EABAC954}" type="parTrans" cxnId="{9C058C99-8D5B-43B2-96DD-91BB753F92DF}">
      <dgm:prSet/>
      <dgm:spPr/>
      <dgm:t>
        <a:bodyPr/>
        <a:lstStyle/>
        <a:p>
          <a:endParaRPr lang="en-US"/>
        </a:p>
      </dgm:t>
    </dgm:pt>
    <dgm:pt modelId="{F9BEE16F-6ABD-453B-BDC1-B0CE3E226E21}" type="sibTrans" cxnId="{9C058C99-8D5B-43B2-96DD-91BB753F92DF}">
      <dgm:prSet/>
      <dgm:spPr/>
      <dgm:t>
        <a:bodyPr/>
        <a:lstStyle/>
        <a:p>
          <a:endParaRPr lang="en-US"/>
        </a:p>
      </dgm:t>
    </dgm:pt>
    <dgm:pt modelId="{68CE4D46-189B-4172-BEFA-DF788EF4E7FF}">
      <dgm:prSet/>
      <dgm:spPr/>
      <dgm:t>
        <a:bodyPr/>
        <a:lstStyle/>
        <a:p>
          <a:pPr>
            <a:lnSpc>
              <a:spcPct val="100000"/>
            </a:lnSpc>
          </a:pPr>
          <a:r>
            <a:rPr lang="en-US" dirty="0"/>
            <a:t>Beg your parents or relatives to purchase the outfit.</a:t>
          </a:r>
        </a:p>
      </dgm:t>
    </dgm:pt>
    <dgm:pt modelId="{C1825291-C908-46CF-856C-DDE28DD880E5}" type="parTrans" cxnId="{55E5B10D-E376-4DB0-AEB5-B7C00BC04486}">
      <dgm:prSet/>
      <dgm:spPr/>
      <dgm:t>
        <a:bodyPr/>
        <a:lstStyle/>
        <a:p>
          <a:endParaRPr lang="en-US"/>
        </a:p>
      </dgm:t>
    </dgm:pt>
    <dgm:pt modelId="{9B3D4B2B-7D54-497E-9A52-B02F3C6E14FB}" type="sibTrans" cxnId="{55E5B10D-E376-4DB0-AEB5-B7C00BC04486}">
      <dgm:prSet/>
      <dgm:spPr/>
      <dgm:t>
        <a:bodyPr/>
        <a:lstStyle/>
        <a:p>
          <a:endParaRPr lang="en-US"/>
        </a:p>
      </dgm:t>
    </dgm:pt>
    <dgm:pt modelId="{B0AEA756-33B8-4FEB-BD82-4D5662108016}" type="pres">
      <dgm:prSet presAssocID="{0D84B55C-5552-4477-88FF-A8B40DBED4B3}" presName="root" presStyleCnt="0">
        <dgm:presLayoutVars>
          <dgm:dir/>
          <dgm:resizeHandles val="exact"/>
        </dgm:presLayoutVars>
      </dgm:prSet>
      <dgm:spPr/>
    </dgm:pt>
    <dgm:pt modelId="{64FEA438-C98F-4757-A6A8-1447FF3DCAC3}" type="pres">
      <dgm:prSet presAssocID="{66AC31DF-81B9-44CD-A0F4-0FA627E89B96}" presName="compNode" presStyleCnt="0"/>
      <dgm:spPr/>
    </dgm:pt>
    <dgm:pt modelId="{014CD5F0-3360-4965-8434-F12E4B959A9A}" type="pres">
      <dgm:prSet presAssocID="{66AC31DF-81B9-44CD-A0F4-0FA627E89B9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ants"/>
        </a:ext>
      </dgm:extLst>
    </dgm:pt>
    <dgm:pt modelId="{BDA8EB15-CDF7-4A4A-BB3C-8C8BB48D4A79}" type="pres">
      <dgm:prSet presAssocID="{66AC31DF-81B9-44CD-A0F4-0FA627E89B96}" presName="spaceRect" presStyleCnt="0"/>
      <dgm:spPr/>
    </dgm:pt>
    <dgm:pt modelId="{5A4F5686-9686-462E-B3FE-EF871AE8449F}" type="pres">
      <dgm:prSet presAssocID="{66AC31DF-81B9-44CD-A0F4-0FA627E89B96}" presName="textRect" presStyleLbl="revTx" presStyleIdx="0" presStyleCnt="2">
        <dgm:presLayoutVars>
          <dgm:chMax val="1"/>
          <dgm:chPref val="1"/>
        </dgm:presLayoutVars>
      </dgm:prSet>
      <dgm:spPr/>
    </dgm:pt>
    <dgm:pt modelId="{2DF699E4-E6BC-4F29-8934-E8FBF360CA46}" type="pres">
      <dgm:prSet presAssocID="{F9BEE16F-6ABD-453B-BDC1-B0CE3E226E21}" presName="sibTrans" presStyleCnt="0"/>
      <dgm:spPr/>
    </dgm:pt>
    <dgm:pt modelId="{FA86B2EE-4443-4525-BFE6-4FB16D5C3318}" type="pres">
      <dgm:prSet presAssocID="{68CE4D46-189B-4172-BEFA-DF788EF4E7FF}" presName="compNode" presStyleCnt="0"/>
      <dgm:spPr/>
    </dgm:pt>
    <dgm:pt modelId="{29DFDED1-8D8C-4ADE-997A-D7BED753208A}" type="pres">
      <dgm:prSet presAssocID="{68CE4D46-189B-4172-BEFA-DF788EF4E7F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apanese Dolls"/>
        </a:ext>
      </dgm:extLst>
    </dgm:pt>
    <dgm:pt modelId="{2BE82302-56DE-40AB-94DA-72B12E5FB3D7}" type="pres">
      <dgm:prSet presAssocID="{68CE4D46-189B-4172-BEFA-DF788EF4E7FF}" presName="spaceRect" presStyleCnt="0"/>
      <dgm:spPr/>
    </dgm:pt>
    <dgm:pt modelId="{DA866934-9E65-487C-9DFC-C38CBD613E56}" type="pres">
      <dgm:prSet presAssocID="{68CE4D46-189B-4172-BEFA-DF788EF4E7FF}" presName="textRect" presStyleLbl="revTx" presStyleIdx="1" presStyleCnt="2">
        <dgm:presLayoutVars>
          <dgm:chMax val="1"/>
          <dgm:chPref val="1"/>
        </dgm:presLayoutVars>
      </dgm:prSet>
      <dgm:spPr/>
    </dgm:pt>
  </dgm:ptLst>
  <dgm:cxnLst>
    <dgm:cxn modelId="{55E5B10D-E376-4DB0-AEB5-B7C00BC04486}" srcId="{0D84B55C-5552-4477-88FF-A8B40DBED4B3}" destId="{68CE4D46-189B-4172-BEFA-DF788EF4E7FF}" srcOrd="1" destOrd="0" parTransId="{C1825291-C908-46CF-856C-DDE28DD880E5}" sibTransId="{9B3D4B2B-7D54-497E-9A52-B02F3C6E14FB}"/>
    <dgm:cxn modelId="{3EA3BC2D-0C44-42E2-A511-E49D3073BB66}" type="presOf" srcId="{0D84B55C-5552-4477-88FF-A8B40DBED4B3}" destId="{B0AEA756-33B8-4FEB-BD82-4D5662108016}" srcOrd="0" destOrd="0" presId="urn:microsoft.com/office/officeart/2018/2/layout/IconLabelList"/>
    <dgm:cxn modelId="{D815965B-F41A-4A45-A5D5-5FB8777E264B}" type="presOf" srcId="{68CE4D46-189B-4172-BEFA-DF788EF4E7FF}" destId="{DA866934-9E65-487C-9DFC-C38CBD613E56}" srcOrd="0" destOrd="0" presId="urn:microsoft.com/office/officeart/2018/2/layout/IconLabelList"/>
    <dgm:cxn modelId="{9C058C99-8D5B-43B2-96DD-91BB753F92DF}" srcId="{0D84B55C-5552-4477-88FF-A8B40DBED4B3}" destId="{66AC31DF-81B9-44CD-A0F4-0FA627E89B96}" srcOrd="0" destOrd="0" parTransId="{0B12B29D-7BD9-4B07-A876-96F9EABAC954}" sibTransId="{F9BEE16F-6ABD-453B-BDC1-B0CE3E226E21}"/>
    <dgm:cxn modelId="{3C1377FC-6F03-4F19-BECD-B4F820D022F9}" type="presOf" srcId="{66AC31DF-81B9-44CD-A0F4-0FA627E89B96}" destId="{5A4F5686-9686-462E-B3FE-EF871AE8449F}" srcOrd="0" destOrd="0" presId="urn:microsoft.com/office/officeart/2018/2/layout/IconLabelList"/>
    <dgm:cxn modelId="{2D1F0C6A-8464-4741-BA5E-76BFCEC9C0D3}" type="presParOf" srcId="{B0AEA756-33B8-4FEB-BD82-4D5662108016}" destId="{64FEA438-C98F-4757-A6A8-1447FF3DCAC3}" srcOrd="0" destOrd="0" presId="urn:microsoft.com/office/officeart/2018/2/layout/IconLabelList"/>
    <dgm:cxn modelId="{D4B6F346-7830-45C4-904C-236AF6859826}" type="presParOf" srcId="{64FEA438-C98F-4757-A6A8-1447FF3DCAC3}" destId="{014CD5F0-3360-4965-8434-F12E4B959A9A}" srcOrd="0" destOrd="0" presId="urn:microsoft.com/office/officeart/2018/2/layout/IconLabelList"/>
    <dgm:cxn modelId="{99DEDEE7-EE4C-4DAE-A92C-50E4D31768AB}" type="presParOf" srcId="{64FEA438-C98F-4757-A6A8-1447FF3DCAC3}" destId="{BDA8EB15-CDF7-4A4A-BB3C-8C8BB48D4A79}" srcOrd="1" destOrd="0" presId="urn:microsoft.com/office/officeart/2018/2/layout/IconLabelList"/>
    <dgm:cxn modelId="{B71C61E6-9F30-448D-80C9-F127DCBED06B}" type="presParOf" srcId="{64FEA438-C98F-4757-A6A8-1447FF3DCAC3}" destId="{5A4F5686-9686-462E-B3FE-EF871AE8449F}" srcOrd="2" destOrd="0" presId="urn:microsoft.com/office/officeart/2018/2/layout/IconLabelList"/>
    <dgm:cxn modelId="{A7C8D384-2E3F-48B0-90AA-2416AAC1A01C}" type="presParOf" srcId="{B0AEA756-33B8-4FEB-BD82-4D5662108016}" destId="{2DF699E4-E6BC-4F29-8934-E8FBF360CA46}" srcOrd="1" destOrd="0" presId="urn:microsoft.com/office/officeart/2018/2/layout/IconLabelList"/>
    <dgm:cxn modelId="{93C62FA3-2E0C-4608-B6E5-BEF3B251D83D}" type="presParOf" srcId="{B0AEA756-33B8-4FEB-BD82-4D5662108016}" destId="{FA86B2EE-4443-4525-BFE6-4FB16D5C3318}" srcOrd="2" destOrd="0" presId="urn:microsoft.com/office/officeart/2018/2/layout/IconLabelList"/>
    <dgm:cxn modelId="{C6C3E014-345D-41F8-AAC7-86ED7E41F9B2}" type="presParOf" srcId="{FA86B2EE-4443-4525-BFE6-4FB16D5C3318}" destId="{29DFDED1-8D8C-4ADE-997A-D7BED753208A}" srcOrd="0" destOrd="0" presId="urn:microsoft.com/office/officeart/2018/2/layout/IconLabelList"/>
    <dgm:cxn modelId="{357C4C6F-AF05-4BBF-A501-0151EFAE0217}" type="presParOf" srcId="{FA86B2EE-4443-4525-BFE6-4FB16D5C3318}" destId="{2BE82302-56DE-40AB-94DA-72B12E5FB3D7}" srcOrd="1" destOrd="0" presId="urn:microsoft.com/office/officeart/2018/2/layout/IconLabelList"/>
    <dgm:cxn modelId="{E31715FC-A2EC-4C80-A9D2-89C2B5E98D3D}" type="presParOf" srcId="{FA86B2EE-4443-4525-BFE6-4FB16D5C3318}" destId="{DA866934-9E65-487C-9DFC-C38CBD613E5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377C72B-4F35-4E9C-A2F4-300DAACC6FA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E96D245-16B2-457B-B988-CB6794CD1A3F}">
      <dgm:prSet/>
      <dgm:spPr/>
      <dgm:t>
        <a:bodyPr/>
        <a:lstStyle/>
        <a:p>
          <a:r>
            <a:rPr lang="en-US" b="1" dirty="0"/>
            <a:t>Some of your personal views are targeted toward various political or cultural groups; a company has made some tee shirts representing your views; what should be your response?</a:t>
          </a:r>
          <a:endParaRPr lang="en-US" dirty="0"/>
        </a:p>
      </dgm:t>
    </dgm:pt>
    <dgm:pt modelId="{2BECC665-7CCB-4591-BB95-5287966A43BB}" type="parTrans" cxnId="{C1BE01FA-8578-4941-9016-BD34D19E0B50}">
      <dgm:prSet/>
      <dgm:spPr/>
      <dgm:t>
        <a:bodyPr/>
        <a:lstStyle/>
        <a:p>
          <a:endParaRPr lang="en-US"/>
        </a:p>
      </dgm:t>
    </dgm:pt>
    <dgm:pt modelId="{EC805017-E7AE-4E8E-AA9C-866694799943}" type="sibTrans" cxnId="{C1BE01FA-8578-4941-9016-BD34D19E0B50}">
      <dgm:prSet/>
      <dgm:spPr/>
      <dgm:t>
        <a:bodyPr/>
        <a:lstStyle/>
        <a:p>
          <a:endParaRPr lang="en-US"/>
        </a:p>
      </dgm:t>
    </dgm:pt>
    <dgm:pt modelId="{398491D8-B9B7-4D16-B651-E682EE3450F9}">
      <dgm:prSet/>
      <dgm:spPr/>
      <dgm:t>
        <a:bodyPr/>
        <a:lstStyle/>
        <a:p>
          <a:r>
            <a:rPr lang="en-US" dirty="0">
              <a:solidFill>
                <a:srgbClr val="FF0000"/>
              </a:solidFill>
            </a:rPr>
            <a:t>Purchase and wear your tee shirt; be proud of your personal views.</a:t>
          </a:r>
        </a:p>
      </dgm:t>
    </dgm:pt>
    <dgm:pt modelId="{DD02CA12-C710-4DB6-A148-9FEED0EADDCA}" type="parTrans" cxnId="{DD7A57E1-885E-4C9F-99D0-525F8C05C213}">
      <dgm:prSet/>
      <dgm:spPr/>
      <dgm:t>
        <a:bodyPr/>
        <a:lstStyle/>
        <a:p>
          <a:endParaRPr lang="en-US"/>
        </a:p>
      </dgm:t>
    </dgm:pt>
    <dgm:pt modelId="{8CF74238-9902-4631-9FD8-D6A0DC942556}" type="sibTrans" cxnId="{DD7A57E1-885E-4C9F-99D0-525F8C05C213}">
      <dgm:prSet/>
      <dgm:spPr/>
      <dgm:t>
        <a:bodyPr/>
        <a:lstStyle/>
        <a:p>
          <a:endParaRPr lang="en-US"/>
        </a:p>
      </dgm:t>
    </dgm:pt>
    <dgm:pt modelId="{5F68216E-7883-42BE-BC47-7E08C06CE807}" type="pres">
      <dgm:prSet presAssocID="{A377C72B-4F35-4E9C-A2F4-300DAACC6FA4}" presName="vert0" presStyleCnt="0">
        <dgm:presLayoutVars>
          <dgm:dir/>
          <dgm:animOne val="branch"/>
          <dgm:animLvl val="lvl"/>
        </dgm:presLayoutVars>
      </dgm:prSet>
      <dgm:spPr/>
    </dgm:pt>
    <dgm:pt modelId="{A74AF081-8BA7-460B-B1FC-4A4002DEEC85}" type="pres">
      <dgm:prSet presAssocID="{8E96D245-16B2-457B-B988-CB6794CD1A3F}" presName="thickLine" presStyleLbl="alignNode1" presStyleIdx="0" presStyleCnt="2"/>
      <dgm:spPr/>
    </dgm:pt>
    <dgm:pt modelId="{C8A70C05-F580-41EE-829F-C558B9493B92}" type="pres">
      <dgm:prSet presAssocID="{8E96D245-16B2-457B-B988-CB6794CD1A3F}" presName="horz1" presStyleCnt="0"/>
      <dgm:spPr/>
    </dgm:pt>
    <dgm:pt modelId="{9CEED158-2374-4EC3-8A78-DC682ADB9B8B}" type="pres">
      <dgm:prSet presAssocID="{8E96D245-16B2-457B-B988-CB6794CD1A3F}" presName="tx1" presStyleLbl="revTx" presStyleIdx="0" presStyleCnt="2"/>
      <dgm:spPr/>
    </dgm:pt>
    <dgm:pt modelId="{70238021-5ED5-4CC2-A25E-E411E2FA514D}" type="pres">
      <dgm:prSet presAssocID="{8E96D245-16B2-457B-B988-CB6794CD1A3F}" presName="vert1" presStyleCnt="0"/>
      <dgm:spPr/>
    </dgm:pt>
    <dgm:pt modelId="{853F5C36-6BA5-41C4-BE86-7799EE39C5AA}" type="pres">
      <dgm:prSet presAssocID="{398491D8-B9B7-4D16-B651-E682EE3450F9}" presName="thickLine" presStyleLbl="alignNode1" presStyleIdx="1" presStyleCnt="2"/>
      <dgm:spPr/>
    </dgm:pt>
    <dgm:pt modelId="{942FFC02-0B6F-4882-9A47-11B96A065AB6}" type="pres">
      <dgm:prSet presAssocID="{398491D8-B9B7-4D16-B651-E682EE3450F9}" presName="horz1" presStyleCnt="0"/>
      <dgm:spPr/>
    </dgm:pt>
    <dgm:pt modelId="{E5599EB3-A90A-4423-BEF2-D1CF8BB6558C}" type="pres">
      <dgm:prSet presAssocID="{398491D8-B9B7-4D16-B651-E682EE3450F9}" presName="tx1" presStyleLbl="revTx" presStyleIdx="1" presStyleCnt="2"/>
      <dgm:spPr/>
    </dgm:pt>
    <dgm:pt modelId="{6D586706-AA48-416F-99BF-064738A3F605}" type="pres">
      <dgm:prSet presAssocID="{398491D8-B9B7-4D16-B651-E682EE3450F9}" presName="vert1" presStyleCnt="0"/>
      <dgm:spPr/>
    </dgm:pt>
  </dgm:ptLst>
  <dgm:cxnLst>
    <dgm:cxn modelId="{EDBF2370-A5CD-4C86-A29E-8138DA186DFB}" type="presOf" srcId="{A377C72B-4F35-4E9C-A2F4-300DAACC6FA4}" destId="{5F68216E-7883-42BE-BC47-7E08C06CE807}" srcOrd="0" destOrd="0" presId="urn:microsoft.com/office/officeart/2008/layout/LinedList"/>
    <dgm:cxn modelId="{C9A677BC-45D8-425E-B541-164896C45CC2}" type="presOf" srcId="{398491D8-B9B7-4D16-B651-E682EE3450F9}" destId="{E5599EB3-A90A-4423-BEF2-D1CF8BB6558C}" srcOrd="0" destOrd="0" presId="urn:microsoft.com/office/officeart/2008/layout/LinedList"/>
    <dgm:cxn modelId="{DD7A57E1-885E-4C9F-99D0-525F8C05C213}" srcId="{A377C72B-4F35-4E9C-A2F4-300DAACC6FA4}" destId="{398491D8-B9B7-4D16-B651-E682EE3450F9}" srcOrd="1" destOrd="0" parTransId="{DD02CA12-C710-4DB6-A148-9FEED0EADDCA}" sibTransId="{8CF74238-9902-4631-9FD8-D6A0DC942556}"/>
    <dgm:cxn modelId="{E91BD3E9-6A0E-4539-AA35-CE92E8D187DD}" type="presOf" srcId="{8E96D245-16B2-457B-B988-CB6794CD1A3F}" destId="{9CEED158-2374-4EC3-8A78-DC682ADB9B8B}" srcOrd="0" destOrd="0" presId="urn:microsoft.com/office/officeart/2008/layout/LinedList"/>
    <dgm:cxn modelId="{C1BE01FA-8578-4941-9016-BD34D19E0B50}" srcId="{A377C72B-4F35-4E9C-A2F4-300DAACC6FA4}" destId="{8E96D245-16B2-457B-B988-CB6794CD1A3F}" srcOrd="0" destOrd="0" parTransId="{2BECC665-7CCB-4591-BB95-5287966A43BB}" sibTransId="{EC805017-E7AE-4E8E-AA9C-866694799943}"/>
    <dgm:cxn modelId="{4B1CF811-9842-40D6-B14F-CBA708D7E983}" type="presParOf" srcId="{5F68216E-7883-42BE-BC47-7E08C06CE807}" destId="{A74AF081-8BA7-460B-B1FC-4A4002DEEC85}" srcOrd="0" destOrd="0" presId="urn:microsoft.com/office/officeart/2008/layout/LinedList"/>
    <dgm:cxn modelId="{E48A2A0D-D4B2-494A-A116-05577A06EDD3}" type="presParOf" srcId="{5F68216E-7883-42BE-BC47-7E08C06CE807}" destId="{C8A70C05-F580-41EE-829F-C558B9493B92}" srcOrd="1" destOrd="0" presId="urn:microsoft.com/office/officeart/2008/layout/LinedList"/>
    <dgm:cxn modelId="{748E647A-491C-4AAC-9DFB-CD577975897A}" type="presParOf" srcId="{C8A70C05-F580-41EE-829F-C558B9493B92}" destId="{9CEED158-2374-4EC3-8A78-DC682ADB9B8B}" srcOrd="0" destOrd="0" presId="urn:microsoft.com/office/officeart/2008/layout/LinedList"/>
    <dgm:cxn modelId="{543A82DD-EFE1-41D8-8760-787E476A9B96}" type="presParOf" srcId="{C8A70C05-F580-41EE-829F-C558B9493B92}" destId="{70238021-5ED5-4CC2-A25E-E411E2FA514D}" srcOrd="1" destOrd="0" presId="urn:microsoft.com/office/officeart/2008/layout/LinedList"/>
    <dgm:cxn modelId="{5CE5C486-1EF1-4888-8437-460B6C15FB28}" type="presParOf" srcId="{5F68216E-7883-42BE-BC47-7E08C06CE807}" destId="{853F5C36-6BA5-41C4-BE86-7799EE39C5AA}" srcOrd="2" destOrd="0" presId="urn:microsoft.com/office/officeart/2008/layout/LinedList"/>
    <dgm:cxn modelId="{BFC6C66E-7FD9-47EB-8BE2-9BC48D5ABE0B}" type="presParOf" srcId="{5F68216E-7883-42BE-BC47-7E08C06CE807}" destId="{942FFC02-0B6F-4882-9A47-11B96A065AB6}" srcOrd="3" destOrd="0" presId="urn:microsoft.com/office/officeart/2008/layout/LinedList"/>
    <dgm:cxn modelId="{76EF9817-E626-4B68-B8E8-441B8802EBAF}" type="presParOf" srcId="{942FFC02-0B6F-4882-9A47-11B96A065AB6}" destId="{E5599EB3-A90A-4423-BEF2-D1CF8BB6558C}" srcOrd="0" destOrd="0" presId="urn:microsoft.com/office/officeart/2008/layout/LinedList"/>
    <dgm:cxn modelId="{4F950BB6-D040-449F-8918-08A906FF455B}" type="presParOf" srcId="{942FFC02-0B6F-4882-9A47-11B96A065AB6}" destId="{6D586706-AA48-416F-99BF-064738A3F6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C240577C-9E27-404D-BB8C-94C2D4B9AD38}"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E76925F9-59AA-4614-AF6D-032A087D4EB4}">
      <dgm:prSet/>
      <dgm:spPr/>
      <dgm:t>
        <a:bodyPr/>
        <a:lstStyle/>
        <a:p>
          <a:r>
            <a:rPr lang="en-US" b="1" dirty="0"/>
            <a:t>When preparing for a career, I should only follow my aspiration and not listen to my parents and other responsible adults; what is the best response?</a:t>
          </a:r>
          <a:endParaRPr lang="en-US" dirty="0"/>
        </a:p>
      </dgm:t>
    </dgm:pt>
    <dgm:pt modelId="{92E14C2E-1AB3-45B2-9023-D3E67E26D2E3}" type="parTrans" cxnId="{443D62A8-5365-422C-89C0-85A859971E41}">
      <dgm:prSet/>
      <dgm:spPr/>
      <dgm:t>
        <a:bodyPr/>
        <a:lstStyle/>
        <a:p>
          <a:endParaRPr lang="en-US"/>
        </a:p>
      </dgm:t>
    </dgm:pt>
    <dgm:pt modelId="{4DF15FE6-FA00-41FD-844A-2F331AD3B667}" type="sibTrans" cxnId="{443D62A8-5365-422C-89C0-85A859971E41}">
      <dgm:prSet/>
      <dgm:spPr/>
      <dgm:t>
        <a:bodyPr/>
        <a:lstStyle/>
        <a:p>
          <a:endParaRPr lang="en-US"/>
        </a:p>
      </dgm:t>
    </dgm:pt>
    <dgm:pt modelId="{2A94DB48-05EA-4ED9-A8D7-8B1BE8ADC97F}">
      <dgm:prSet/>
      <dgm:spPr/>
      <dgm:t>
        <a:bodyPr/>
        <a:lstStyle/>
        <a:p>
          <a:r>
            <a:rPr lang="en-US"/>
            <a:t>The only thing that matters is my personal happiness why should I listen to others when I choose a given career.</a:t>
          </a:r>
        </a:p>
      </dgm:t>
    </dgm:pt>
    <dgm:pt modelId="{249E0812-C987-40E1-88DA-1F959C25F2EA}" type="parTrans" cxnId="{33DCF937-BB34-41C1-8ACB-5B96C5D6DE03}">
      <dgm:prSet/>
      <dgm:spPr/>
      <dgm:t>
        <a:bodyPr/>
        <a:lstStyle/>
        <a:p>
          <a:endParaRPr lang="en-US"/>
        </a:p>
      </dgm:t>
    </dgm:pt>
    <dgm:pt modelId="{E6FB8EEC-8689-4DE5-B2B8-0323B7AC1FE4}" type="sibTrans" cxnId="{33DCF937-BB34-41C1-8ACB-5B96C5D6DE03}">
      <dgm:prSet/>
      <dgm:spPr/>
      <dgm:t>
        <a:bodyPr/>
        <a:lstStyle/>
        <a:p>
          <a:endParaRPr lang="en-US"/>
        </a:p>
      </dgm:t>
    </dgm:pt>
    <dgm:pt modelId="{12161E89-D554-408A-AF65-61EAC8F3AB27}" type="pres">
      <dgm:prSet presAssocID="{C240577C-9E27-404D-BB8C-94C2D4B9AD38}" presName="diagram" presStyleCnt="0">
        <dgm:presLayoutVars>
          <dgm:dir/>
          <dgm:resizeHandles val="exact"/>
        </dgm:presLayoutVars>
      </dgm:prSet>
      <dgm:spPr/>
    </dgm:pt>
    <dgm:pt modelId="{9A39C042-EB45-4B95-9F2E-5C63B7ED4B88}" type="pres">
      <dgm:prSet presAssocID="{E76925F9-59AA-4614-AF6D-032A087D4EB4}" presName="node" presStyleLbl="node1" presStyleIdx="0" presStyleCnt="2">
        <dgm:presLayoutVars>
          <dgm:bulletEnabled val="1"/>
        </dgm:presLayoutVars>
      </dgm:prSet>
      <dgm:spPr/>
    </dgm:pt>
    <dgm:pt modelId="{F47AB674-3B2A-4244-AF5B-3BF12F6DC027}" type="pres">
      <dgm:prSet presAssocID="{4DF15FE6-FA00-41FD-844A-2F331AD3B667}" presName="sibTrans" presStyleLbl="sibTrans2D1" presStyleIdx="0" presStyleCnt="1"/>
      <dgm:spPr/>
    </dgm:pt>
    <dgm:pt modelId="{086956EF-BD8C-4B22-AB19-B89C51B90B82}" type="pres">
      <dgm:prSet presAssocID="{4DF15FE6-FA00-41FD-844A-2F331AD3B667}" presName="connectorText" presStyleLbl="sibTrans2D1" presStyleIdx="0" presStyleCnt="1"/>
      <dgm:spPr/>
    </dgm:pt>
    <dgm:pt modelId="{81181361-E2DB-444D-BEA3-94F41F487609}" type="pres">
      <dgm:prSet presAssocID="{2A94DB48-05EA-4ED9-A8D7-8B1BE8ADC97F}" presName="node" presStyleLbl="node1" presStyleIdx="1" presStyleCnt="2">
        <dgm:presLayoutVars>
          <dgm:bulletEnabled val="1"/>
        </dgm:presLayoutVars>
      </dgm:prSet>
      <dgm:spPr/>
    </dgm:pt>
  </dgm:ptLst>
  <dgm:cxnLst>
    <dgm:cxn modelId="{33DCF937-BB34-41C1-8ACB-5B96C5D6DE03}" srcId="{C240577C-9E27-404D-BB8C-94C2D4B9AD38}" destId="{2A94DB48-05EA-4ED9-A8D7-8B1BE8ADC97F}" srcOrd="1" destOrd="0" parTransId="{249E0812-C987-40E1-88DA-1F959C25F2EA}" sibTransId="{E6FB8EEC-8689-4DE5-B2B8-0323B7AC1FE4}"/>
    <dgm:cxn modelId="{165E3E39-855C-4197-8003-175F2B449248}" type="presOf" srcId="{C240577C-9E27-404D-BB8C-94C2D4B9AD38}" destId="{12161E89-D554-408A-AF65-61EAC8F3AB27}" srcOrd="0" destOrd="0" presId="urn:microsoft.com/office/officeart/2005/8/layout/process5"/>
    <dgm:cxn modelId="{80AC3762-6AAB-435C-95D4-10D580F7B5B3}" type="presOf" srcId="{4DF15FE6-FA00-41FD-844A-2F331AD3B667}" destId="{086956EF-BD8C-4B22-AB19-B89C51B90B82}" srcOrd="1" destOrd="0" presId="urn:microsoft.com/office/officeart/2005/8/layout/process5"/>
    <dgm:cxn modelId="{DC4CA742-C53C-4242-AE6E-726ED6648ABD}" type="presOf" srcId="{4DF15FE6-FA00-41FD-844A-2F331AD3B667}" destId="{F47AB674-3B2A-4244-AF5B-3BF12F6DC027}" srcOrd="0" destOrd="0" presId="urn:microsoft.com/office/officeart/2005/8/layout/process5"/>
    <dgm:cxn modelId="{DB96EA81-F734-4112-A3EC-AE906BD2A10B}" type="presOf" srcId="{2A94DB48-05EA-4ED9-A8D7-8B1BE8ADC97F}" destId="{81181361-E2DB-444D-BEA3-94F41F487609}" srcOrd="0" destOrd="0" presId="urn:microsoft.com/office/officeart/2005/8/layout/process5"/>
    <dgm:cxn modelId="{443D62A8-5365-422C-89C0-85A859971E41}" srcId="{C240577C-9E27-404D-BB8C-94C2D4B9AD38}" destId="{E76925F9-59AA-4614-AF6D-032A087D4EB4}" srcOrd="0" destOrd="0" parTransId="{92E14C2E-1AB3-45B2-9023-D3E67E26D2E3}" sibTransId="{4DF15FE6-FA00-41FD-844A-2F331AD3B667}"/>
    <dgm:cxn modelId="{D45B64BB-4D8A-4353-A50B-5F34D60095DF}" type="presOf" srcId="{E76925F9-59AA-4614-AF6D-032A087D4EB4}" destId="{9A39C042-EB45-4B95-9F2E-5C63B7ED4B88}" srcOrd="0" destOrd="0" presId="urn:microsoft.com/office/officeart/2005/8/layout/process5"/>
    <dgm:cxn modelId="{B4B2DF52-A05F-445A-BC5D-E8345F3BCEF2}" type="presParOf" srcId="{12161E89-D554-408A-AF65-61EAC8F3AB27}" destId="{9A39C042-EB45-4B95-9F2E-5C63B7ED4B88}" srcOrd="0" destOrd="0" presId="urn:microsoft.com/office/officeart/2005/8/layout/process5"/>
    <dgm:cxn modelId="{D8BE9B6B-930B-40E4-975B-522F9ECFE50F}" type="presParOf" srcId="{12161E89-D554-408A-AF65-61EAC8F3AB27}" destId="{F47AB674-3B2A-4244-AF5B-3BF12F6DC027}" srcOrd="1" destOrd="0" presId="urn:microsoft.com/office/officeart/2005/8/layout/process5"/>
    <dgm:cxn modelId="{9001C762-C776-486E-B32F-22AFE235633E}" type="presParOf" srcId="{F47AB674-3B2A-4244-AF5B-3BF12F6DC027}" destId="{086956EF-BD8C-4B22-AB19-B89C51B90B82}" srcOrd="0" destOrd="0" presId="urn:microsoft.com/office/officeart/2005/8/layout/process5"/>
    <dgm:cxn modelId="{A9BC6509-2D89-4E94-9A34-3BC97278ADBD}" type="presParOf" srcId="{12161E89-D554-408A-AF65-61EAC8F3AB27}" destId="{81181361-E2DB-444D-BEA3-94F41F487609}" srcOrd="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A7A0372E-3E96-4717-8A5F-E26F856B6AC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9DC4DA3-654C-4BF8-B952-3E81C9904AEF}">
      <dgm:prSet/>
      <dgm:spPr/>
      <dgm:t>
        <a:bodyPr/>
        <a:lstStyle/>
        <a:p>
          <a:r>
            <a:rPr lang="en-US" b="1" dirty="0"/>
            <a:t>I should only prepare for success when preparing for a career and not prepare for disappointments that may occur; how should I respond?</a:t>
          </a:r>
          <a:endParaRPr lang="en-US" dirty="0"/>
        </a:p>
      </dgm:t>
    </dgm:pt>
    <dgm:pt modelId="{B89803D2-95C0-4126-842B-A1DE0D9A1A60}" type="parTrans" cxnId="{31A9D370-8E0C-4D97-9D84-61D4902E0068}">
      <dgm:prSet/>
      <dgm:spPr/>
      <dgm:t>
        <a:bodyPr/>
        <a:lstStyle/>
        <a:p>
          <a:endParaRPr lang="en-US"/>
        </a:p>
      </dgm:t>
    </dgm:pt>
    <dgm:pt modelId="{A926B8F3-A2D0-4D99-844F-404D9405B0EE}" type="sibTrans" cxnId="{31A9D370-8E0C-4D97-9D84-61D4902E0068}">
      <dgm:prSet/>
      <dgm:spPr/>
      <dgm:t>
        <a:bodyPr/>
        <a:lstStyle/>
        <a:p>
          <a:endParaRPr lang="en-US"/>
        </a:p>
      </dgm:t>
    </dgm:pt>
    <dgm:pt modelId="{BF044EB0-B2F0-45A5-A35C-8B11D9AFAA20}">
      <dgm:prSet/>
      <dgm:spPr/>
      <dgm:t>
        <a:bodyPr/>
        <a:lstStyle/>
        <a:p>
          <a:r>
            <a:rPr lang="en-US" dirty="0">
              <a:solidFill>
                <a:srgbClr val="FF0000"/>
              </a:solidFill>
            </a:rPr>
            <a:t>Preparing for disappointments is negative thinking; I should only prepare for success because I know I will be successful.</a:t>
          </a:r>
        </a:p>
      </dgm:t>
    </dgm:pt>
    <dgm:pt modelId="{E13C8192-99F8-42A7-A0D5-66D4DCD5902F}" type="parTrans" cxnId="{96CCD281-1760-4FF4-AB82-6A6AF79A20F5}">
      <dgm:prSet/>
      <dgm:spPr/>
      <dgm:t>
        <a:bodyPr/>
        <a:lstStyle/>
        <a:p>
          <a:endParaRPr lang="en-US"/>
        </a:p>
      </dgm:t>
    </dgm:pt>
    <dgm:pt modelId="{F6ABA2BE-1ECD-4310-B1D4-4D6A210990EF}" type="sibTrans" cxnId="{96CCD281-1760-4FF4-AB82-6A6AF79A20F5}">
      <dgm:prSet/>
      <dgm:spPr/>
      <dgm:t>
        <a:bodyPr/>
        <a:lstStyle/>
        <a:p>
          <a:endParaRPr lang="en-US"/>
        </a:p>
      </dgm:t>
    </dgm:pt>
    <dgm:pt modelId="{0C0E7866-7B9D-4183-8C07-3440424F2446}" type="pres">
      <dgm:prSet presAssocID="{A7A0372E-3E96-4717-8A5F-E26F856B6AC2}" presName="vert0" presStyleCnt="0">
        <dgm:presLayoutVars>
          <dgm:dir/>
          <dgm:animOne val="branch"/>
          <dgm:animLvl val="lvl"/>
        </dgm:presLayoutVars>
      </dgm:prSet>
      <dgm:spPr/>
    </dgm:pt>
    <dgm:pt modelId="{945AEFF8-05C3-4CD5-99FE-56FA3CB75344}" type="pres">
      <dgm:prSet presAssocID="{29DC4DA3-654C-4BF8-B952-3E81C9904AEF}" presName="thickLine" presStyleLbl="alignNode1" presStyleIdx="0" presStyleCnt="2"/>
      <dgm:spPr/>
    </dgm:pt>
    <dgm:pt modelId="{06D29AD3-5AD4-41FF-ADA9-34883FBFEBD1}" type="pres">
      <dgm:prSet presAssocID="{29DC4DA3-654C-4BF8-B952-3E81C9904AEF}" presName="horz1" presStyleCnt="0"/>
      <dgm:spPr/>
    </dgm:pt>
    <dgm:pt modelId="{38277135-8394-448C-8821-11E8C8F51229}" type="pres">
      <dgm:prSet presAssocID="{29DC4DA3-654C-4BF8-B952-3E81C9904AEF}" presName="tx1" presStyleLbl="revTx" presStyleIdx="0" presStyleCnt="2"/>
      <dgm:spPr/>
    </dgm:pt>
    <dgm:pt modelId="{E48D61FC-94B3-45D8-99C9-9434155EE598}" type="pres">
      <dgm:prSet presAssocID="{29DC4DA3-654C-4BF8-B952-3E81C9904AEF}" presName="vert1" presStyleCnt="0"/>
      <dgm:spPr/>
    </dgm:pt>
    <dgm:pt modelId="{CBCB2872-76C1-42C0-83E7-AF3D215B4237}" type="pres">
      <dgm:prSet presAssocID="{BF044EB0-B2F0-45A5-A35C-8B11D9AFAA20}" presName="thickLine" presStyleLbl="alignNode1" presStyleIdx="1" presStyleCnt="2"/>
      <dgm:spPr/>
    </dgm:pt>
    <dgm:pt modelId="{F42AFDEF-DBE8-431F-B64C-1147AD74C470}" type="pres">
      <dgm:prSet presAssocID="{BF044EB0-B2F0-45A5-A35C-8B11D9AFAA20}" presName="horz1" presStyleCnt="0"/>
      <dgm:spPr/>
    </dgm:pt>
    <dgm:pt modelId="{790EB5D6-540E-4F1B-B930-69C7367739DF}" type="pres">
      <dgm:prSet presAssocID="{BF044EB0-B2F0-45A5-A35C-8B11D9AFAA20}" presName="tx1" presStyleLbl="revTx" presStyleIdx="1" presStyleCnt="2"/>
      <dgm:spPr/>
    </dgm:pt>
    <dgm:pt modelId="{34E83AF2-330C-416B-B2FD-5AA8EB3506CC}" type="pres">
      <dgm:prSet presAssocID="{BF044EB0-B2F0-45A5-A35C-8B11D9AFAA20}" presName="vert1" presStyleCnt="0"/>
      <dgm:spPr/>
    </dgm:pt>
  </dgm:ptLst>
  <dgm:cxnLst>
    <dgm:cxn modelId="{593A300F-6368-4ABC-90EF-29C0E63AF0B7}" type="presOf" srcId="{A7A0372E-3E96-4717-8A5F-E26F856B6AC2}" destId="{0C0E7866-7B9D-4183-8C07-3440424F2446}" srcOrd="0" destOrd="0" presId="urn:microsoft.com/office/officeart/2008/layout/LinedList"/>
    <dgm:cxn modelId="{31A9D370-8E0C-4D97-9D84-61D4902E0068}" srcId="{A7A0372E-3E96-4717-8A5F-E26F856B6AC2}" destId="{29DC4DA3-654C-4BF8-B952-3E81C9904AEF}" srcOrd="0" destOrd="0" parTransId="{B89803D2-95C0-4126-842B-A1DE0D9A1A60}" sibTransId="{A926B8F3-A2D0-4D99-844F-404D9405B0EE}"/>
    <dgm:cxn modelId="{96CCD281-1760-4FF4-AB82-6A6AF79A20F5}" srcId="{A7A0372E-3E96-4717-8A5F-E26F856B6AC2}" destId="{BF044EB0-B2F0-45A5-A35C-8B11D9AFAA20}" srcOrd="1" destOrd="0" parTransId="{E13C8192-99F8-42A7-A0D5-66D4DCD5902F}" sibTransId="{F6ABA2BE-1ECD-4310-B1D4-4D6A210990EF}"/>
    <dgm:cxn modelId="{942F1383-3E4C-4B34-8B30-22CFE488860A}" type="presOf" srcId="{BF044EB0-B2F0-45A5-A35C-8B11D9AFAA20}" destId="{790EB5D6-540E-4F1B-B930-69C7367739DF}" srcOrd="0" destOrd="0" presId="urn:microsoft.com/office/officeart/2008/layout/LinedList"/>
    <dgm:cxn modelId="{07FBB8F8-E0D5-49B9-B33A-9FDFA6C7FB96}" type="presOf" srcId="{29DC4DA3-654C-4BF8-B952-3E81C9904AEF}" destId="{38277135-8394-448C-8821-11E8C8F51229}" srcOrd="0" destOrd="0" presId="urn:microsoft.com/office/officeart/2008/layout/LinedList"/>
    <dgm:cxn modelId="{E8180EC7-47CE-40D0-AD19-C1655A336F7B}" type="presParOf" srcId="{0C0E7866-7B9D-4183-8C07-3440424F2446}" destId="{945AEFF8-05C3-4CD5-99FE-56FA3CB75344}" srcOrd="0" destOrd="0" presId="urn:microsoft.com/office/officeart/2008/layout/LinedList"/>
    <dgm:cxn modelId="{E763E18D-9C28-4A21-BE2E-A8C146218645}" type="presParOf" srcId="{0C0E7866-7B9D-4183-8C07-3440424F2446}" destId="{06D29AD3-5AD4-41FF-ADA9-34883FBFEBD1}" srcOrd="1" destOrd="0" presId="urn:microsoft.com/office/officeart/2008/layout/LinedList"/>
    <dgm:cxn modelId="{752E47B3-B198-4621-A0EA-7FAE1D08B528}" type="presParOf" srcId="{06D29AD3-5AD4-41FF-ADA9-34883FBFEBD1}" destId="{38277135-8394-448C-8821-11E8C8F51229}" srcOrd="0" destOrd="0" presId="urn:microsoft.com/office/officeart/2008/layout/LinedList"/>
    <dgm:cxn modelId="{400327D2-42B6-4221-9F47-925C4553A4D4}" type="presParOf" srcId="{06D29AD3-5AD4-41FF-ADA9-34883FBFEBD1}" destId="{E48D61FC-94B3-45D8-99C9-9434155EE598}" srcOrd="1" destOrd="0" presId="urn:microsoft.com/office/officeart/2008/layout/LinedList"/>
    <dgm:cxn modelId="{6C9C9AE0-F40C-4612-9554-F9968489750F}" type="presParOf" srcId="{0C0E7866-7B9D-4183-8C07-3440424F2446}" destId="{CBCB2872-76C1-42C0-83E7-AF3D215B4237}" srcOrd="2" destOrd="0" presId="urn:microsoft.com/office/officeart/2008/layout/LinedList"/>
    <dgm:cxn modelId="{E27AF002-1CCA-42AD-B393-6320177D91D5}" type="presParOf" srcId="{0C0E7866-7B9D-4183-8C07-3440424F2446}" destId="{F42AFDEF-DBE8-431F-B64C-1147AD74C470}" srcOrd="3" destOrd="0" presId="urn:microsoft.com/office/officeart/2008/layout/LinedList"/>
    <dgm:cxn modelId="{53402157-4003-46D3-B558-C4F631A417E8}" type="presParOf" srcId="{F42AFDEF-DBE8-431F-B64C-1147AD74C470}" destId="{790EB5D6-540E-4F1B-B930-69C7367739DF}" srcOrd="0" destOrd="0" presId="urn:microsoft.com/office/officeart/2008/layout/LinedList"/>
    <dgm:cxn modelId="{F60AAB15-8940-4298-9BED-1301A078A18E}" type="presParOf" srcId="{F42AFDEF-DBE8-431F-B64C-1147AD74C470}" destId="{34E83AF2-330C-416B-B2FD-5AA8EB3506C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AA63A36B-3916-44C8-A87C-57E360918FA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BADFFB1-2540-4DEC-B524-CFF2EDF88751}">
      <dgm:prSet/>
      <dgm:spPr/>
      <dgm:t>
        <a:bodyPr/>
        <a:lstStyle/>
        <a:p>
          <a:r>
            <a:rPr lang="en-US" b="1"/>
            <a:t>The best time to get serious about college is around the middle school years do you agree or disagree?</a:t>
          </a:r>
          <a:endParaRPr lang="en-US"/>
        </a:p>
      </dgm:t>
    </dgm:pt>
    <dgm:pt modelId="{D348CF86-E818-47AD-99DB-8C0D058173B1}" type="parTrans" cxnId="{85C292E7-4DCA-4E55-A99B-24E05C17287F}">
      <dgm:prSet/>
      <dgm:spPr/>
      <dgm:t>
        <a:bodyPr/>
        <a:lstStyle/>
        <a:p>
          <a:endParaRPr lang="en-US"/>
        </a:p>
      </dgm:t>
    </dgm:pt>
    <dgm:pt modelId="{42F25DE2-876E-4BBF-A3B9-DF127700C87D}" type="sibTrans" cxnId="{85C292E7-4DCA-4E55-A99B-24E05C17287F}">
      <dgm:prSet/>
      <dgm:spPr/>
      <dgm:t>
        <a:bodyPr/>
        <a:lstStyle/>
        <a:p>
          <a:endParaRPr lang="en-US"/>
        </a:p>
      </dgm:t>
    </dgm:pt>
    <dgm:pt modelId="{57BFA331-1CC0-42F3-A9B1-D8728E265988}">
      <dgm:prSet/>
      <dgm:spPr/>
      <dgm:t>
        <a:bodyPr/>
        <a:lstStyle/>
        <a:p>
          <a:r>
            <a:rPr lang="en-US" dirty="0">
              <a:solidFill>
                <a:srgbClr val="FF0000"/>
              </a:solidFill>
            </a:rPr>
            <a:t>Doing your best in grade and high school is the only preparation you need for higher education.</a:t>
          </a:r>
        </a:p>
      </dgm:t>
    </dgm:pt>
    <dgm:pt modelId="{83D28CFA-8E97-40B1-AE82-37C957641722}" type="parTrans" cxnId="{D9369328-0123-4D82-8137-0C30C06984B7}">
      <dgm:prSet/>
      <dgm:spPr/>
      <dgm:t>
        <a:bodyPr/>
        <a:lstStyle/>
        <a:p>
          <a:endParaRPr lang="en-US"/>
        </a:p>
      </dgm:t>
    </dgm:pt>
    <dgm:pt modelId="{CAAF8534-55CC-4E7B-8F0B-35BCF53468A1}" type="sibTrans" cxnId="{D9369328-0123-4D82-8137-0C30C06984B7}">
      <dgm:prSet/>
      <dgm:spPr/>
      <dgm:t>
        <a:bodyPr/>
        <a:lstStyle/>
        <a:p>
          <a:endParaRPr lang="en-US"/>
        </a:p>
      </dgm:t>
    </dgm:pt>
    <dgm:pt modelId="{7398BE3F-A406-4681-A26B-F0465E60645D}" type="pres">
      <dgm:prSet presAssocID="{AA63A36B-3916-44C8-A87C-57E360918FA7}" presName="vert0" presStyleCnt="0">
        <dgm:presLayoutVars>
          <dgm:dir/>
          <dgm:animOne val="branch"/>
          <dgm:animLvl val="lvl"/>
        </dgm:presLayoutVars>
      </dgm:prSet>
      <dgm:spPr/>
    </dgm:pt>
    <dgm:pt modelId="{4DA03604-74D6-4563-BF16-3CEF73CAC031}" type="pres">
      <dgm:prSet presAssocID="{3BADFFB1-2540-4DEC-B524-CFF2EDF88751}" presName="thickLine" presStyleLbl="alignNode1" presStyleIdx="0" presStyleCnt="2"/>
      <dgm:spPr/>
    </dgm:pt>
    <dgm:pt modelId="{7566B3CF-8C0B-4B43-904C-53BEC16FB248}" type="pres">
      <dgm:prSet presAssocID="{3BADFFB1-2540-4DEC-B524-CFF2EDF88751}" presName="horz1" presStyleCnt="0"/>
      <dgm:spPr/>
    </dgm:pt>
    <dgm:pt modelId="{D5C0D894-2CB6-4372-A1F4-68ACC0F1C3B2}" type="pres">
      <dgm:prSet presAssocID="{3BADFFB1-2540-4DEC-B524-CFF2EDF88751}" presName="tx1" presStyleLbl="revTx" presStyleIdx="0" presStyleCnt="2"/>
      <dgm:spPr/>
    </dgm:pt>
    <dgm:pt modelId="{9055A0BF-DE18-4584-95FB-3944CA987793}" type="pres">
      <dgm:prSet presAssocID="{3BADFFB1-2540-4DEC-B524-CFF2EDF88751}" presName="vert1" presStyleCnt="0"/>
      <dgm:spPr/>
    </dgm:pt>
    <dgm:pt modelId="{B4B2D4D9-7C42-4F1E-910A-1B609DE2A4B7}" type="pres">
      <dgm:prSet presAssocID="{57BFA331-1CC0-42F3-A9B1-D8728E265988}" presName="thickLine" presStyleLbl="alignNode1" presStyleIdx="1" presStyleCnt="2"/>
      <dgm:spPr/>
    </dgm:pt>
    <dgm:pt modelId="{63D8DE47-1BD3-4DD9-AB01-C2F06E47E163}" type="pres">
      <dgm:prSet presAssocID="{57BFA331-1CC0-42F3-A9B1-D8728E265988}" presName="horz1" presStyleCnt="0"/>
      <dgm:spPr/>
    </dgm:pt>
    <dgm:pt modelId="{AD5EE82B-546A-4736-A594-53C168310777}" type="pres">
      <dgm:prSet presAssocID="{57BFA331-1CC0-42F3-A9B1-D8728E265988}" presName="tx1" presStyleLbl="revTx" presStyleIdx="1" presStyleCnt="2"/>
      <dgm:spPr/>
    </dgm:pt>
    <dgm:pt modelId="{540B75BC-5FB4-4B99-AF7B-B4B20522E01C}" type="pres">
      <dgm:prSet presAssocID="{57BFA331-1CC0-42F3-A9B1-D8728E265988}" presName="vert1" presStyleCnt="0"/>
      <dgm:spPr/>
    </dgm:pt>
  </dgm:ptLst>
  <dgm:cxnLst>
    <dgm:cxn modelId="{D9369328-0123-4D82-8137-0C30C06984B7}" srcId="{AA63A36B-3916-44C8-A87C-57E360918FA7}" destId="{57BFA331-1CC0-42F3-A9B1-D8728E265988}" srcOrd="1" destOrd="0" parTransId="{83D28CFA-8E97-40B1-AE82-37C957641722}" sibTransId="{CAAF8534-55CC-4E7B-8F0B-35BCF53468A1}"/>
    <dgm:cxn modelId="{C3CF4460-8DAB-4C88-991D-4F29DC8AE7B0}" type="presOf" srcId="{3BADFFB1-2540-4DEC-B524-CFF2EDF88751}" destId="{D5C0D894-2CB6-4372-A1F4-68ACC0F1C3B2}" srcOrd="0" destOrd="0" presId="urn:microsoft.com/office/officeart/2008/layout/LinedList"/>
    <dgm:cxn modelId="{55632E90-8777-4133-8239-986BC5DEB9F4}" type="presOf" srcId="{57BFA331-1CC0-42F3-A9B1-D8728E265988}" destId="{AD5EE82B-546A-4736-A594-53C168310777}" srcOrd="0" destOrd="0" presId="urn:microsoft.com/office/officeart/2008/layout/LinedList"/>
    <dgm:cxn modelId="{D07E71D0-F200-44DD-9275-1F24528F7CC0}" type="presOf" srcId="{AA63A36B-3916-44C8-A87C-57E360918FA7}" destId="{7398BE3F-A406-4681-A26B-F0465E60645D}" srcOrd="0" destOrd="0" presId="urn:microsoft.com/office/officeart/2008/layout/LinedList"/>
    <dgm:cxn modelId="{85C292E7-4DCA-4E55-A99B-24E05C17287F}" srcId="{AA63A36B-3916-44C8-A87C-57E360918FA7}" destId="{3BADFFB1-2540-4DEC-B524-CFF2EDF88751}" srcOrd="0" destOrd="0" parTransId="{D348CF86-E818-47AD-99DB-8C0D058173B1}" sibTransId="{42F25DE2-876E-4BBF-A3B9-DF127700C87D}"/>
    <dgm:cxn modelId="{C2182863-FFFF-4DA0-90F4-0C7B2BB02A26}" type="presParOf" srcId="{7398BE3F-A406-4681-A26B-F0465E60645D}" destId="{4DA03604-74D6-4563-BF16-3CEF73CAC031}" srcOrd="0" destOrd="0" presId="urn:microsoft.com/office/officeart/2008/layout/LinedList"/>
    <dgm:cxn modelId="{DF75EEC8-6DE6-43D5-834A-E826471777C9}" type="presParOf" srcId="{7398BE3F-A406-4681-A26B-F0465E60645D}" destId="{7566B3CF-8C0B-4B43-904C-53BEC16FB248}" srcOrd="1" destOrd="0" presId="urn:microsoft.com/office/officeart/2008/layout/LinedList"/>
    <dgm:cxn modelId="{7A2E3DE2-C029-4DD3-BD34-E4B7084D2F94}" type="presParOf" srcId="{7566B3CF-8C0B-4B43-904C-53BEC16FB248}" destId="{D5C0D894-2CB6-4372-A1F4-68ACC0F1C3B2}" srcOrd="0" destOrd="0" presId="urn:microsoft.com/office/officeart/2008/layout/LinedList"/>
    <dgm:cxn modelId="{0E179D4A-5D8B-4E8F-A942-3BEFB2DD108F}" type="presParOf" srcId="{7566B3CF-8C0B-4B43-904C-53BEC16FB248}" destId="{9055A0BF-DE18-4584-95FB-3944CA987793}" srcOrd="1" destOrd="0" presId="urn:microsoft.com/office/officeart/2008/layout/LinedList"/>
    <dgm:cxn modelId="{6FF25726-94CA-4049-B506-4750B4136588}" type="presParOf" srcId="{7398BE3F-A406-4681-A26B-F0465E60645D}" destId="{B4B2D4D9-7C42-4F1E-910A-1B609DE2A4B7}" srcOrd="2" destOrd="0" presId="urn:microsoft.com/office/officeart/2008/layout/LinedList"/>
    <dgm:cxn modelId="{EFE34EC4-91D8-4F9A-B0E8-D40AA29951A8}" type="presParOf" srcId="{7398BE3F-A406-4681-A26B-F0465E60645D}" destId="{63D8DE47-1BD3-4DD9-AB01-C2F06E47E163}" srcOrd="3" destOrd="0" presId="urn:microsoft.com/office/officeart/2008/layout/LinedList"/>
    <dgm:cxn modelId="{77C44BBE-2ECE-4A19-8074-C75C64FDC4FF}" type="presParOf" srcId="{63D8DE47-1BD3-4DD9-AB01-C2F06E47E163}" destId="{AD5EE82B-546A-4736-A594-53C168310777}" srcOrd="0" destOrd="0" presId="urn:microsoft.com/office/officeart/2008/layout/LinedList"/>
    <dgm:cxn modelId="{0E8AEB19-A789-4A2C-A2EE-E24DE90DFF2F}" type="presParOf" srcId="{63D8DE47-1BD3-4DD9-AB01-C2F06E47E163}" destId="{540B75BC-5FB4-4B99-AF7B-B4B20522E01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49BAA0-4789-485A-A004-A57ED5D497D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40B1980-EDE0-48B4-93A8-2AE9D7325865}">
      <dgm:prSet custT="1"/>
      <dgm:spPr/>
      <dgm:t>
        <a:bodyPr/>
        <a:lstStyle/>
        <a:p>
          <a:pPr>
            <a:lnSpc>
              <a:spcPct val="100000"/>
            </a:lnSpc>
          </a:pPr>
          <a:r>
            <a:rPr lang="en-US" sz="2000" dirty="0">
              <a:hlinkClick xmlns:r="http://schemas.openxmlformats.org/officeDocument/2006/relationships" r:id="rId1" action="ppaction://hlinksldjump"/>
            </a:rPr>
            <a:t>A. </a:t>
          </a:r>
          <a:r>
            <a:rPr lang="en-US" sz="2000" dirty="0"/>
            <a:t>Let the clothes remain in my </a:t>
          </a:r>
        </a:p>
      </dgm:t>
    </dgm:pt>
    <dgm:pt modelId="{6D49B8B9-60D7-4086-9521-BE0059069CC0}" type="parTrans" cxnId="{0AAF6F9F-E90A-41E1-824E-7CF580EBAD79}">
      <dgm:prSet/>
      <dgm:spPr/>
      <dgm:t>
        <a:bodyPr/>
        <a:lstStyle/>
        <a:p>
          <a:endParaRPr lang="en-US"/>
        </a:p>
      </dgm:t>
    </dgm:pt>
    <dgm:pt modelId="{6B7E4E20-B124-49BE-BA53-B7CCD9BA6739}" type="sibTrans" cxnId="{0AAF6F9F-E90A-41E1-824E-7CF580EBAD79}">
      <dgm:prSet/>
      <dgm:spPr/>
      <dgm:t>
        <a:bodyPr/>
        <a:lstStyle/>
        <a:p>
          <a:endParaRPr lang="en-US"/>
        </a:p>
      </dgm:t>
    </dgm:pt>
    <dgm:pt modelId="{C3CB06DD-B583-4C1A-832A-4B84F6EA7522}">
      <dgm:prSet custT="1"/>
      <dgm:spPr/>
      <dgm:t>
        <a:bodyPr/>
        <a:lstStyle/>
        <a:p>
          <a:pPr>
            <a:lnSpc>
              <a:spcPct val="100000"/>
            </a:lnSpc>
          </a:pPr>
          <a:r>
            <a:rPr lang="en-US" sz="2000" dirty="0"/>
            <a:t>Closet because I may lose  </a:t>
          </a:r>
        </a:p>
      </dgm:t>
    </dgm:pt>
    <dgm:pt modelId="{E82EEC07-3226-4715-803E-45D5653B37C0}" type="parTrans" cxnId="{8797CE00-9B87-4298-BAE5-7E62ADE8EB99}">
      <dgm:prSet/>
      <dgm:spPr/>
      <dgm:t>
        <a:bodyPr/>
        <a:lstStyle/>
        <a:p>
          <a:endParaRPr lang="en-US"/>
        </a:p>
      </dgm:t>
    </dgm:pt>
    <dgm:pt modelId="{D968A741-113C-4474-B7DB-8D9CC3BC8DA6}" type="sibTrans" cxnId="{8797CE00-9B87-4298-BAE5-7E62ADE8EB99}">
      <dgm:prSet/>
      <dgm:spPr/>
      <dgm:t>
        <a:bodyPr/>
        <a:lstStyle/>
        <a:p>
          <a:endParaRPr lang="en-US"/>
        </a:p>
      </dgm:t>
    </dgm:pt>
    <dgm:pt modelId="{8D80CE7D-B4F6-49AE-8F4A-683328BD6899}">
      <dgm:prSet custT="1"/>
      <dgm:spPr/>
      <dgm:t>
        <a:bodyPr/>
        <a:lstStyle/>
        <a:p>
          <a:pPr>
            <a:lnSpc>
              <a:spcPct val="100000"/>
            </a:lnSpc>
          </a:pPr>
          <a:r>
            <a:rPr lang="en-US" sz="2000" dirty="0"/>
            <a:t>weight and wear them one day.</a:t>
          </a:r>
        </a:p>
      </dgm:t>
    </dgm:pt>
    <dgm:pt modelId="{99F7A681-AB00-4072-8192-9B3E2D578F9E}" type="parTrans" cxnId="{41103160-ECB0-4B31-9ED8-E6A8A243B63B}">
      <dgm:prSet/>
      <dgm:spPr/>
      <dgm:t>
        <a:bodyPr/>
        <a:lstStyle/>
        <a:p>
          <a:endParaRPr lang="en-US"/>
        </a:p>
      </dgm:t>
    </dgm:pt>
    <dgm:pt modelId="{45308ADA-701A-4C35-9858-B74413F29185}" type="sibTrans" cxnId="{41103160-ECB0-4B31-9ED8-E6A8A243B63B}">
      <dgm:prSet/>
      <dgm:spPr/>
      <dgm:t>
        <a:bodyPr/>
        <a:lstStyle/>
        <a:p>
          <a:endParaRPr lang="en-US"/>
        </a:p>
      </dgm:t>
    </dgm:pt>
    <dgm:pt modelId="{F384FFD1-1246-47AF-844B-D0E0A51EB35B}">
      <dgm:prSet custT="1"/>
      <dgm:spPr/>
      <dgm:t>
        <a:bodyPr/>
        <a:lstStyle/>
        <a:p>
          <a:pPr>
            <a:lnSpc>
              <a:spcPct val="100000"/>
            </a:lnSpc>
          </a:pPr>
          <a:endParaRPr lang="en-US" sz="1400" dirty="0">
            <a:solidFill>
              <a:schemeClr val="tx1"/>
            </a:solidFill>
            <a:hlinkClick xmlns:r="http://schemas.openxmlformats.org/officeDocument/2006/relationships" r:id="rId2" action="ppaction://hlinksldjump"/>
          </a:endParaRPr>
        </a:p>
        <a:p>
          <a:pPr>
            <a:lnSpc>
              <a:spcPct val="100000"/>
            </a:lnSpc>
          </a:pPr>
          <a:r>
            <a:rPr lang="en-US" sz="2000" dirty="0">
              <a:solidFill>
                <a:schemeClr val="tx1"/>
              </a:solidFill>
              <a:hlinkClick xmlns:r="http://schemas.openxmlformats.org/officeDocument/2006/relationships" r:id="rId2" action="ppaction://hlinksldjump"/>
            </a:rPr>
            <a:t>B</a:t>
          </a:r>
          <a:r>
            <a:rPr lang="en-US" sz="1400" dirty="0">
              <a:solidFill>
                <a:schemeClr val="tx1"/>
              </a:solidFill>
            </a:rPr>
            <a:t>. </a:t>
          </a:r>
          <a:r>
            <a:rPr lang="en-US" sz="2000" u="none" dirty="0">
              <a:solidFill>
                <a:schemeClr val="tx1"/>
              </a:solidFill>
            </a:rPr>
            <a:t>Throw the clothes away; they are worthless</a:t>
          </a:r>
          <a:r>
            <a:rPr lang="en-US" sz="2000" u="none" dirty="0">
              <a:solidFill>
                <a:schemeClr val="tx1"/>
              </a:solidFill>
              <a:hlinkClick xmlns:r="http://schemas.openxmlformats.org/officeDocument/2006/relationships" r:id="" action="ppaction://noaction">
                <a:extLst>
                  <a:ext uri="{A12FA001-AC4F-418D-AE19-62706E023703}">
                    <ahyp:hlinkClr xmlns:ahyp="http://schemas.microsoft.com/office/drawing/2018/hyperlinkcolor" val="tx"/>
                  </a:ext>
                </a:extLst>
              </a:hlinkClick>
            </a:rPr>
            <a:t>.  </a:t>
          </a:r>
          <a:r>
            <a:rPr lang="en-US" sz="2000" u="none" dirty="0">
              <a:solidFill>
                <a:schemeClr val="tx1"/>
              </a:solidFill>
            </a:rPr>
            <a:t>   </a:t>
          </a:r>
        </a:p>
      </dgm:t>
    </dgm:pt>
    <dgm:pt modelId="{0D2876DB-4946-4ED6-9A65-E01F07356FD6}" type="parTrans" cxnId="{47AE4189-B0ED-4249-9396-D33BE1204733}">
      <dgm:prSet/>
      <dgm:spPr/>
      <dgm:t>
        <a:bodyPr/>
        <a:lstStyle/>
        <a:p>
          <a:endParaRPr lang="en-US"/>
        </a:p>
      </dgm:t>
    </dgm:pt>
    <dgm:pt modelId="{4FEAB383-958B-4CAD-95FE-221780809675}" type="sibTrans" cxnId="{47AE4189-B0ED-4249-9396-D33BE1204733}">
      <dgm:prSet/>
      <dgm:spPr/>
      <dgm:t>
        <a:bodyPr/>
        <a:lstStyle/>
        <a:p>
          <a:endParaRPr lang="en-US"/>
        </a:p>
      </dgm:t>
    </dgm:pt>
    <dgm:pt modelId="{87B83E56-3617-4953-97C0-E311AB8A1D87}">
      <dgm:prSet/>
      <dgm:spPr/>
      <dgm:t>
        <a:bodyPr/>
        <a:lstStyle/>
        <a:p>
          <a:pPr>
            <a:lnSpc>
              <a:spcPct val="100000"/>
            </a:lnSpc>
          </a:pPr>
          <a:endParaRPr lang="en-US"/>
        </a:p>
      </dgm:t>
    </dgm:pt>
    <dgm:pt modelId="{5C13876F-5FD2-46EB-AC04-40E407C477EE}" type="parTrans" cxnId="{38CD182D-34F7-44FA-ACDB-2EE1ACAD5265}">
      <dgm:prSet/>
      <dgm:spPr/>
      <dgm:t>
        <a:bodyPr/>
        <a:lstStyle/>
        <a:p>
          <a:endParaRPr lang="en-US"/>
        </a:p>
      </dgm:t>
    </dgm:pt>
    <dgm:pt modelId="{CAF182B3-BBE3-481D-8CE3-25DF68868A0E}" type="sibTrans" cxnId="{38CD182D-34F7-44FA-ACDB-2EE1ACAD5265}">
      <dgm:prSet/>
      <dgm:spPr/>
      <dgm:t>
        <a:bodyPr/>
        <a:lstStyle/>
        <a:p>
          <a:endParaRPr lang="en-US"/>
        </a:p>
      </dgm:t>
    </dgm:pt>
    <dgm:pt modelId="{7FBEC759-61FA-472C-B363-304B328B2915}">
      <dgm:prSet custT="1"/>
      <dgm:spPr/>
      <dgm:t>
        <a:bodyPr/>
        <a:lstStyle/>
        <a:p>
          <a:pPr>
            <a:lnSpc>
              <a:spcPct val="100000"/>
            </a:lnSpc>
          </a:pPr>
          <a:r>
            <a:rPr lang="en-US" sz="2000" dirty="0">
              <a:hlinkClick xmlns:r="http://schemas.openxmlformats.org/officeDocument/2006/relationships" r:id="rId3" action="ppaction://hlinksldjump"/>
            </a:rPr>
            <a:t>C</a:t>
          </a:r>
          <a:r>
            <a:rPr lang="en-US" sz="2000" dirty="0">
              <a:hlinkClick xmlns:r="http://schemas.openxmlformats.org/officeDocument/2006/relationships" r:id="rId4" action="ppaction://hlinksldjump"/>
            </a:rPr>
            <a:t>. </a:t>
          </a:r>
          <a:r>
            <a:rPr lang="en-US" sz="2000" dirty="0"/>
            <a:t>Donate the clothes to a </a:t>
          </a:r>
        </a:p>
      </dgm:t>
    </dgm:pt>
    <dgm:pt modelId="{247895D2-A95F-429A-B8AC-500BB1EE363E}" type="parTrans" cxnId="{88819AAC-0736-4844-9CC5-DE5069FEBD27}">
      <dgm:prSet/>
      <dgm:spPr/>
      <dgm:t>
        <a:bodyPr/>
        <a:lstStyle/>
        <a:p>
          <a:endParaRPr lang="en-US"/>
        </a:p>
      </dgm:t>
    </dgm:pt>
    <dgm:pt modelId="{6E7A4445-625A-439B-A90C-930EA1723D9A}" type="sibTrans" cxnId="{88819AAC-0736-4844-9CC5-DE5069FEBD27}">
      <dgm:prSet/>
      <dgm:spPr/>
      <dgm:t>
        <a:bodyPr/>
        <a:lstStyle/>
        <a:p>
          <a:endParaRPr lang="en-US"/>
        </a:p>
      </dgm:t>
    </dgm:pt>
    <dgm:pt modelId="{35E42F19-93DC-4218-B24E-5544216804ED}">
      <dgm:prSet custT="1"/>
      <dgm:spPr/>
      <dgm:t>
        <a:bodyPr/>
        <a:lstStyle/>
        <a:p>
          <a:pPr>
            <a:lnSpc>
              <a:spcPct val="100000"/>
            </a:lnSpc>
          </a:pPr>
          <a:r>
            <a:rPr lang="en-US" sz="2000" dirty="0"/>
            <a:t>Goodwill store or to a non-profit </a:t>
          </a:r>
        </a:p>
      </dgm:t>
    </dgm:pt>
    <dgm:pt modelId="{5650C625-AB5D-453C-B09C-F90B7E8B340A}" type="parTrans" cxnId="{EBA7F8A9-F99A-4DE8-A8CB-E3C3B906935A}">
      <dgm:prSet/>
      <dgm:spPr/>
      <dgm:t>
        <a:bodyPr/>
        <a:lstStyle/>
        <a:p>
          <a:endParaRPr lang="en-US"/>
        </a:p>
      </dgm:t>
    </dgm:pt>
    <dgm:pt modelId="{50C74B33-893F-4779-9C75-F3F9B2D230BA}" type="sibTrans" cxnId="{EBA7F8A9-F99A-4DE8-A8CB-E3C3B906935A}">
      <dgm:prSet/>
      <dgm:spPr/>
      <dgm:t>
        <a:bodyPr/>
        <a:lstStyle/>
        <a:p>
          <a:endParaRPr lang="en-US"/>
        </a:p>
      </dgm:t>
    </dgm:pt>
    <dgm:pt modelId="{86A6501E-5C35-4E49-9948-19CC01C55569}">
      <dgm:prSet custT="1"/>
      <dgm:spPr/>
      <dgm:t>
        <a:bodyPr/>
        <a:lstStyle/>
        <a:p>
          <a:pPr>
            <a:lnSpc>
              <a:spcPct val="100000"/>
            </a:lnSpc>
          </a:pPr>
          <a:r>
            <a:rPr lang="en-US" sz="2000" dirty="0"/>
            <a:t>that accept used clothes. </a:t>
          </a:r>
        </a:p>
      </dgm:t>
    </dgm:pt>
    <dgm:pt modelId="{F4331F33-24C9-423B-A23A-B1EE8283551F}" type="parTrans" cxnId="{B1862F21-2CE0-4F46-9300-64027889B358}">
      <dgm:prSet/>
      <dgm:spPr/>
      <dgm:t>
        <a:bodyPr/>
        <a:lstStyle/>
        <a:p>
          <a:endParaRPr lang="en-US"/>
        </a:p>
      </dgm:t>
    </dgm:pt>
    <dgm:pt modelId="{D716C6E8-041C-4980-BD0F-9C90F31299AD}" type="sibTrans" cxnId="{B1862F21-2CE0-4F46-9300-64027889B358}">
      <dgm:prSet/>
      <dgm:spPr/>
      <dgm:t>
        <a:bodyPr/>
        <a:lstStyle/>
        <a:p>
          <a:endParaRPr lang="en-US"/>
        </a:p>
      </dgm:t>
    </dgm:pt>
    <dgm:pt modelId="{BDB571DC-C9BE-4202-8FBF-56EF03DA05BC}" type="pres">
      <dgm:prSet presAssocID="{FD49BAA0-4789-485A-A004-A57ED5D497D5}" presName="vert0" presStyleCnt="0">
        <dgm:presLayoutVars>
          <dgm:dir/>
          <dgm:animOne val="branch"/>
          <dgm:animLvl val="lvl"/>
        </dgm:presLayoutVars>
      </dgm:prSet>
      <dgm:spPr/>
    </dgm:pt>
    <dgm:pt modelId="{E1FBE19C-97CB-4882-BFD1-91212EF1C405}" type="pres">
      <dgm:prSet presAssocID="{440B1980-EDE0-48B4-93A8-2AE9D7325865}" presName="thickLine" presStyleLbl="alignNode1" presStyleIdx="0" presStyleCnt="8"/>
      <dgm:spPr/>
    </dgm:pt>
    <dgm:pt modelId="{B041B0FE-36FB-43A7-BBE1-EC6E55A745B8}" type="pres">
      <dgm:prSet presAssocID="{440B1980-EDE0-48B4-93A8-2AE9D7325865}" presName="horz1" presStyleCnt="0"/>
      <dgm:spPr/>
    </dgm:pt>
    <dgm:pt modelId="{9A4E962A-3867-4F92-9AAC-393EC4A9C34E}" type="pres">
      <dgm:prSet presAssocID="{440B1980-EDE0-48B4-93A8-2AE9D7325865}" presName="tx1" presStyleLbl="revTx" presStyleIdx="0" presStyleCnt="8"/>
      <dgm:spPr/>
    </dgm:pt>
    <dgm:pt modelId="{DD2FDC7A-6A52-4175-8BD0-E3772822BBCC}" type="pres">
      <dgm:prSet presAssocID="{440B1980-EDE0-48B4-93A8-2AE9D7325865}" presName="vert1" presStyleCnt="0"/>
      <dgm:spPr/>
    </dgm:pt>
    <dgm:pt modelId="{0E017200-B377-4945-8D0A-6B9998313E45}" type="pres">
      <dgm:prSet presAssocID="{C3CB06DD-B583-4C1A-832A-4B84F6EA7522}" presName="thickLine" presStyleLbl="alignNode1" presStyleIdx="1" presStyleCnt="8"/>
      <dgm:spPr/>
    </dgm:pt>
    <dgm:pt modelId="{80BE89A3-B98D-46EF-8C49-2432FA440D32}" type="pres">
      <dgm:prSet presAssocID="{C3CB06DD-B583-4C1A-832A-4B84F6EA7522}" presName="horz1" presStyleCnt="0"/>
      <dgm:spPr/>
    </dgm:pt>
    <dgm:pt modelId="{33A52DAB-D07E-4652-AD46-11D86D147FA0}" type="pres">
      <dgm:prSet presAssocID="{C3CB06DD-B583-4C1A-832A-4B84F6EA7522}" presName="tx1" presStyleLbl="revTx" presStyleIdx="1" presStyleCnt="8"/>
      <dgm:spPr/>
    </dgm:pt>
    <dgm:pt modelId="{323F70C4-BD10-4D2C-8899-DCA7FDF043C8}" type="pres">
      <dgm:prSet presAssocID="{C3CB06DD-B583-4C1A-832A-4B84F6EA7522}" presName="vert1" presStyleCnt="0"/>
      <dgm:spPr/>
    </dgm:pt>
    <dgm:pt modelId="{18628170-1B3B-4C40-831E-645EB1E7A581}" type="pres">
      <dgm:prSet presAssocID="{8D80CE7D-B4F6-49AE-8F4A-683328BD6899}" presName="thickLine" presStyleLbl="alignNode1" presStyleIdx="2" presStyleCnt="8"/>
      <dgm:spPr/>
    </dgm:pt>
    <dgm:pt modelId="{3AC3FFEF-EEFF-42CA-9FFF-7179C3F368C3}" type="pres">
      <dgm:prSet presAssocID="{8D80CE7D-B4F6-49AE-8F4A-683328BD6899}" presName="horz1" presStyleCnt="0"/>
      <dgm:spPr/>
    </dgm:pt>
    <dgm:pt modelId="{D24CDE30-AC79-4B69-8515-73BFFD0B103A}" type="pres">
      <dgm:prSet presAssocID="{8D80CE7D-B4F6-49AE-8F4A-683328BD6899}" presName="tx1" presStyleLbl="revTx" presStyleIdx="2" presStyleCnt="8"/>
      <dgm:spPr/>
    </dgm:pt>
    <dgm:pt modelId="{12172EDB-006A-47FC-9D5A-871240C8B1AC}" type="pres">
      <dgm:prSet presAssocID="{8D80CE7D-B4F6-49AE-8F4A-683328BD6899}" presName="vert1" presStyleCnt="0"/>
      <dgm:spPr/>
    </dgm:pt>
    <dgm:pt modelId="{AB1EDB34-97EC-4A27-8B83-31F70297D2C4}" type="pres">
      <dgm:prSet presAssocID="{F384FFD1-1246-47AF-844B-D0E0A51EB35B}" presName="thickLine" presStyleLbl="alignNode1" presStyleIdx="3" presStyleCnt="8"/>
      <dgm:spPr/>
    </dgm:pt>
    <dgm:pt modelId="{DB8661BA-BD21-47D4-9DA1-1327F410FDED}" type="pres">
      <dgm:prSet presAssocID="{F384FFD1-1246-47AF-844B-D0E0A51EB35B}" presName="horz1" presStyleCnt="0"/>
      <dgm:spPr/>
    </dgm:pt>
    <dgm:pt modelId="{FFA4F965-8AEF-45EB-B62A-061F8BD4FB78}" type="pres">
      <dgm:prSet presAssocID="{F384FFD1-1246-47AF-844B-D0E0A51EB35B}" presName="tx1" presStyleLbl="revTx" presStyleIdx="3" presStyleCnt="8" custScaleY="305800"/>
      <dgm:spPr/>
    </dgm:pt>
    <dgm:pt modelId="{C667E57B-F93A-40C0-B65A-B6CDE2029A30}" type="pres">
      <dgm:prSet presAssocID="{F384FFD1-1246-47AF-844B-D0E0A51EB35B}" presName="vert1" presStyleCnt="0"/>
      <dgm:spPr/>
    </dgm:pt>
    <dgm:pt modelId="{89B3ABD8-C76D-41E8-A36F-7F14046CDD21}" type="pres">
      <dgm:prSet presAssocID="{87B83E56-3617-4953-97C0-E311AB8A1D87}" presName="thickLine" presStyleLbl="alignNode1" presStyleIdx="4" presStyleCnt="8"/>
      <dgm:spPr/>
    </dgm:pt>
    <dgm:pt modelId="{F1006E2E-9AC3-48C4-A6C2-B08ACD8FD8BF}" type="pres">
      <dgm:prSet presAssocID="{87B83E56-3617-4953-97C0-E311AB8A1D87}" presName="horz1" presStyleCnt="0"/>
      <dgm:spPr/>
    </dgm:pt>
    <dgm:pt modelId="{E1699B21-B5FB-45DA-AA44-B199913EE1F9}" type="pres">
      <dgm:prSet presAssocID="{87B83E56-3617-4953-97C0-E311AB8A1D87}" presName="tx1" presStyleLbl="revTx" presStyleIdx="4" presStyleCnt="8"/>
      <dgm:spPr/>
    </dgm:pt>
    <dgm:pt modelId="{29835BB9-062C-4B75-B75B-AE0E77305349}" type="pres">
      <dgm:prSet presAssocID="{87B83E56-3617-4953-97C0-E311AB8A1D87}" presName="vert1" presStyleCnt="0"/>
      <dgm:spPr/>
    </dgm:pt>
    <dgm:pt modelId="{7FCE3D75-9F8F-4E7F-8101-5F4476419028}" type="pres">
      <dgm:prSet presAssocID="{7FBEC759-61FA-472C-B363-304B328B2915}" presName="thickLine" presStyleLbl="alignNode1" presStyleIdx="5" presStyleCnt="8"/>
      <dgm:spPr/>
    </dgm:pt>
    <dgm:pt modelId="{4E1082B3-D13E-4B69-BD4C-14052D79EB6B}" type="pres">
      <dgm:prSet presAssocID="{7FBEC759-61FA-472C-B363-304B328B2915}" presName="horz1" presStyleCnt="0"/>
      <dgm:spPr/>
    </dgm:pt>
    <dgm:pt modelId="{5E0D61A2-6FC5-4EA1-BAEB-8D4F08CFE7E7}" type="pres">
      <dgm:prSet presAssocID="{7FBEC759-61FA-472C-B363-304B328B2915}" presName="tx1" presStyleLbl="revTx" presStyleIdx="5" presStyleCnt="8" custScaleY="121652"/>
      <dgm:spPr/>
    </dgm:pt>
    <dgm:pt modelId="{F4A8C0A6-6845-4298-A538-11D371DBB252}" type="pres">
      <dgm:prSet presAssocID="{7FBEC759-61FA-472C-B363-304B328B2915}" presName="vert1" presStyleCnt="0"/>
      <dgm:spPr/>
    </dgm:pt>
    <dgm:pt modelId="{63832CC4-BF98-4EA4-B82C-A97DB5E57A4D}" type="pres">
      <dgm:prSet presAssocID="{35E42F19-93DC-4218-B24E-5544216804ED}" presName="thickLine" presStyleLbl="alignNode1" presStyleIdx="6" presStyleCnt="8"/>
      <dgm:spPr/>
    </dgm:pt>
    <dgm:pt modelId="{FCE54144-EF73-4749-BF0C-A615DA6C7373}" type="pres">
      <dgm:prSet presAssocID="{35E42F19-93DC-4218-B24E-5544216804ED}" presName="horz1" presStyleCnt="0"/>
      <dgm:spPr/>
    </dgm:pt>
    <dgm:pt modelId="{76C28E8F-6F97-4391-AF4F-F654BDAB2550}" type="pres">
      <dgm:prSet presAssocID="{35E42F19-93DC-4218-B24E-5544216804ED}" presName="tx1" presStyleLbl="revTx" presStyleIdx="6" presStyleCnt="8" custScaleY="117811"/>
      <dgm:spPr/>
    </dgm:pt>
    <dgm:pt modelId="{F5572A81-34E1-4DDB-B625-F26D72AB69F7}" type="pres">
      <dgm:prSet presAssocID="{35E42F19-93DC-4218-B24E-5544216804ED}" presName="vert1" presStyleCnt="0"/>
      <dgm:spPr/>
    </dgm:pt>
    <dgm:pt modelId="{661A1701-9362-4D9A-891C-4274F276396D}" type="pres">
      <dgm:prSet presAssocID="{86A6501E-5C35-4E49-9948-19CC01C55569}" presName="thickLine" presStyleLbl="alignNode1" presStyleIdx="7" presStyleCnt="8"/>
      <dgm:spPr/>
    </dgm:pt>
    <dgm:pt modelId="{C355A811-F2E0-47EE-B238-40E7F906F98C}" type="pres">
      <dgm:prSet presAssocID="{86A6501E-5C35-4E49-9948-19CC01C55569}" presName="horz1" presStyleCnt="0"/>
      <dgm:spPr/>
    </dgm:pt>
    <dgm:pt modelId="{C13FDCCA-40D3-4BE1-A965-FE1453CA9DF2}" type="pres">
      <dgm:prSet presAssocID="{86A6501E-5C35-4E49-9948-19CC01C55569}" presName="tx1" presStyleLbl="revTx" presStyleIdx="7" presStyleCnt="8"/>
      <dgm:spPr/>
    </dgm:pt>
    <dgm:pt modelId="{E5BE4CFC-BF18-46A3-B24E-66E51C11EE6C}" type="pres">
      <dgm:prSet presAssocID="{86A6501E-5C35-4E49-9948-19CC01C55569}" presName="vert1" presStyleCnt="0"/>
      <dgm:spPr/>
    </dgm:pt>
  </dgm:ptLst>
  <dgm:cxnLst>
    <dgm:cxn modelId="{8797CE00-9B87-4298-BAE5-7E62ADE8EB99}" srcId="{FD49BAA0-4789-485A-A004-A57ED5D497D5}" destId="{C3CB06DD-B583-4C1A-832A-4B84F6EA7522}" srcOrd="1" destOrd="0" parTransId="{E82EEC07-3226-4715-803E-45D5653B37C0}" sibTransId="{D968A741-113C-4474-B7DB-8D9CC3BC8DA6}"/>
    <dgm:cxn modelId="{A89E950B-97F2-4757-9758-6FC2C84D9212}" type="presOf" srcId="{C3CB06DD-B583-4C1A-832A-4B84F6EA7522}" destId="{33A52DAB-D07E-4652-AD46-11D86D147FA0}" srcOrd="0" destOrd="0" presId="urn:microsoft.com/office/officeart/2008/layout/LinedList"/>
    <dgm:cxn modelId="{B1862F21-2CE0-4F46-9300-64027889B358}" srcId="{FD49BAA0-4789-485A-A004-A57ED5D497D5}" destId="{86A6501E-5C35-4E49-9948-19CC01C55569}" srcOrd="7" destOrd="0" parTransId="{F4331F33-24C9-423B-A23A-B1EE8283551F}" sibTransId="{D716C6E8-041C-4980-BD0F-9C90F31299AD}"/>
    <dgm:cxn modelId="{38CD182D-34F7-44FA-ACDB-2EE1ACAD5265}" srcId="{FD49BAA0-4789-485A-A004-A57ED5D497D5}" destId="{87B83E56-3617-4953-97C0-E311AB8A1D87}" srcOrd="4" destOrd="0" parTransId="{5C13876F-5FD2-46EB-AC04-40E407C477EE}" sibTransId="{CAF182B3-BBE3-481D-8CE3-25DF68868A0E}"/>
    <dgm:cxn modelId="{41103160-ECB0-4B31-9ED8-E6A8A243B63B}" srcId="{FD49BAA0-4789-485A-A004-A57ED5D497D5}" destId="{8D80CE7D-B4F6-49AE-8F4A-683328BD6899}" srcOrd="2" destOrd="0" parTransId="{99F7A681-AB00-4072-8192-9B3E2D578F9E}" sibTransId="{45308ADA-701A-4C35-9858-B74413F29185}"/>
    <dgm:cxn modelId="{47AE4189-B0ED-4249-9396-D33BE1204733}" srcId="{FD49BAA0-4789-485A-A004-A57ED5D497D5}" destId="{F384FFD1-1246-47AF-844B-D0E0A51EB35B}" srcOrd="3" destOrd="0" parTransId="{0D2876DB-4946-4ED6-9A65-E01F07356FD6}" sibTransId="{4FEAB383-958B-4CAD-95FE-221780809675}"/>
    <dgm:cxn modelId="{5940359F-248A-43E3-8E7E-A9F645322133}" type="presOf" srcId="{8D80CE7D-B4F6-49AE-8F4A-683328BD6899}" destId="{D24CDE30-AC79-4B69-8515-73BFFD0B103A}" srcOrd="0" destOrd="0" presId="urn:microsoft.com/office/officeart/2008/layout/LinedList"/>
    <dgm:cxn modelId="{0AAF6F9F-E90A-41E1-824E-7CF580EBAD79}" srcId="{FD49BAA0-4789-485A-A004-A57ED5D497D5}" destId="{440B1980-EDE0-48B4-93A8-2AE9D7325865}" srcOrd="0" destOrd="0" parTransId="{6D49B8B9-60D7-4086-9521-BE0059069CC0}" sibTransId="{6B7E4E20-B124-49BE-BA53-B7CCD9BA6739}"/>
    <dgm:cxn modelId="{EBA7F8A9-F99A-4DE8-A8CB-E3C3B906935A}" srcId="{FD49BAA0-4789-485A-A004-A57ED5D497D5}" destId="{35E42F19-93DC-4218-B24E-5544216804ED}" srcOrd="6" destOrd="0" parTransId="{5650C625-AB5D-453C-B09C-F90B7E8B340A}" sibTransId="{50C74B33-893F-4779-9C75-F3F9B2D230BA}"/>
    <dgm:cxn modelId="{88819AAC-0736-4844-9CC5-DE5069FEBD27}" srcId="{FD49BAA0-4789-485A-A004-A57ED5D497D5}" destId="{7FBEC759-61FA-472C-B363-304B328B2915}" srcOrd="5" destOrd="0" parTransId="{247895D2-A95F-429A-B8AC-500BB1EE363E}" sibTransId="{6E7A4445-625A-439B-A90C-930EA1723D9A}"/>
    <dgm:cxn modelId="{2759CEB0-3340-4B10-910A-B19A3A3455F1}" type="presOf" srcId="{7FBEC759-61FA-472C-B363-304B328B2915}" destId="{5E0D61A2-6FC5-4EA1-BAEB-8D4F08CFE7E7}" srcOrd="0" destOrd="0" presId="urn:microsoft.com/office/officeart/2008/layout/LinedList"/>
    <dgm:cxn modelId="{6D5749B4-B150-4484-AE16-399509D69ACB}" type="presOf" srcId="{440B1980-EDE0-48B4-93A8-2AE9D7325865}" destId="{9A4E962A-3867-4F92-9AAC-393EC4A9C34E}" srcOrd="0" destOrd="0" presId="urn:microsoft.com/office/officeart/2008/layout/LinedList"/>
    <dgm:cxn modelId="{252D5CBD-34FD-424E-9632-31C541EB9FC9}" type="presOf" srcId="{86A6501E-5C35-4E49-9948-19CC01C55569}" destId="{C13FDCCA-40D3-4BE1-A965-FE1453CA9DF2}" srcOrd="0" destOrd="0" presId="urn:microsoft.com/office/officeart/2008/layout/LinedList"/>
    <dgm:cxn modelId="{1709B4D6-70C9-4EA4-AF93-9565A49B77F8}" type="presOf" srcId="{87B83E56-3617-4953-97C0-E311AB8A1D87}" destId="{E1699B21-B5FB-45DA-AA44-B199913EE1F9}" srcOrd="0" destOrd="0" presId="urn:microsoft.com/office/officeart/2008/layout/LinedList"/>
    <dgm:cxn modelId="{D11EC3DC-3AAC-45AC-B141-B831007322AB}" type="presOf" srcId="{35E42F19-93DC-4218-B24E-5544216804ED}" destId="{76C28E8F-6F97-4391-AF4F-F654BDAB2550}" srcOrd="0" destOrd="0" presId="urn:microsoft.com/office/officeart/2008/layout/LinedList"/>
    <dgm:cxn modelId="{00CF75E1-9143-43E7-9562-E0A9BC6C2215}" type="presOf" srcId="{FD49BAA0-4789-485A-A004-A57ED5D497D5}" destId="{BDB571DC-C9BE-4202-8FBF-56EF03DA05BC}" srcOrd="0" destOrd="0" presId="urn:microsoft.com/office/officeart/2008/layout/LinedList"/>
    <dgm:cxn modelId="{D7D3A5FE-4F59-4905-8099-8C7C270A5EBE}" type="presOf" srcId="{F384FFD1-1246-47AF-844B-D0E0A51EB35B}" destId="{FFA4F965-8AEF-45EB-B62A-061F8BD4FB78}" srcOrd="0" destOrd="0" presId="urn:microsoft.com/office/officeart/2008/layout/LinedList"/>
    <dgm:cxn modelId="{7010ECC0-45D4-4D66-962E-33C9B8B26BD7}" type="presParOf" srcId="{BDB571DC-C9BE-4202-8FBF-56EF03DA05BC}" destId="{E1FBE19C-97CB-4882-BFD1-91212EF1C405}" srcOrd="0" destOrd="0" presId="urn:microsoft.com/office/officeart/2008/layout/LinedList"/>
    <dgm:cxn modelId="{3A6538F8-3A36-4C5F-8678-E802F63D4CC9}" type="presParOf" srcId="{BDB571DC-C9BE-4202-8FBF-56EF03DA05BC}" destId="{B041B0FE-36FB-43A7-BBE1-EC6E55A745B8}" srcOrd="1" destOrd="0" presId="urn:microsoft.com/office/officeart/2008/layout/LinedList"/>
    <dgm:cxn modelId="{E14A2C30-A9D9-4929-A9E2-CF89A1DD2ABB}" type="presParOf" srcId="{B041B0FE-36FB-43A7-BBE1-EC6E55A745B8}" destId="{9A4E962A-3867-4F92-9AAC-393EC4A9C34E}" srcOrd="0" destOrd="0" presId="urn:microsoft.com/office/officeart/2008/layout/LinedList"/>
    <dgm:cxn modelId="{DB8997EE-7940-48C8-807A-770E7994DA63}" type="presParOf" srcId="{B041B0FE-36FB-43A7-BBE1-EC6E55A745B8}" destId="{DD2FDC7A-6A52-4175-8BD0-E3772822BBCC}" srcOrd="1" destOrd="0" presId="urn:microsoft.com/office/officeart/2008/layout/LinedList"/>
    <dgm:cxn modelId="{9F283B9F-9939-4288-8873-AC90CA76F728}" type="presParOf" srcId="{BDB571DC-C9BE-4202-8FBF-56EF03DA05BC}" destId="{0E017200-B377-4945-8D0A-6B9998313E45}" srcOrd="2" destOrd="0" presId="urn:microsoft.com/office/officeart/2008/layout/LinedList"/>
    <dgm:cxn modelId="{5BFF75A1-966A-4C0C-AAE0-5FCC354A4BCB}" type="presParOf" srcId="{BDB571DC-C9BE-4202-8FBF-56EF03DA05BC}" destId="{80BE89A3-B98D-46EF-8C49-2432FA440D32}" srcOrd="3" destOrd="0" presId="urn:microsoft.com/office/officeart/2008/layout/LinedList"/>
    <dgm:cxn modelId="{8E4E80FE-827D-437D-94E5-DA680D0E812F}" type="presParOf" srcId="{80BE89A3-B98D-46EF-8C49-2432FA440D32}" destId="{33A52DAB-D07E-4652-AD46-11D86D147FA0}" srcOrd="0" destOrd="0" presId="urn:microsoft.com/office/officeart/2008/layout/LinedList"/>
    <dgm:cxn modelId="{7D506F79-8280-451C-954F-0604F240DBD7}" type="presParOf" srcId="{80BE89A3-B98D-46EF-8C49-2432FA440D32}" destId="{323F70C4-BD10-4D2C-8899-DCA7FDF043C8}" srcOrd="1" destOrd="0" presId="urn:microsoft.com/office/officeart/2008/layout/LinedList"/>
    <dgm:cxn modelId="{26526037-0AA9-4C93-A7E5-D310386B3D6C}" type="presParOf" srcId="{BDB571DC-C9BE-4202-8FBF-56EF03DA05BC}" destId="{18628170-1B3B-4C40-831E-645EB1E7A581}" srcOrd="4" destOrd="0" presId="urn:microsoft.com/office/officeart/2008/layout/LinedList"/>
    <dgm:cxn modelId="{B3F4920B-A6DF-41D7-A025-83C53E7AC190}" type="presParOf" srcId="{BDB571DC-C9BE-4202-8FBF-56EF03DA05BC}" destId="{3AC3FFEF-EEFF-42CA-9FFF-7179C3F368C3}" srcOrd="5" destOrd="0" presId="urn:microsoft.com/office/officeart/2008/layout/LinedList"/>
    <dgm:cxn modelId="{5EB54F72-5E09-4C4A-BF3E-9ECC0FBCFFA4}" type="presParOf" srcId="{3AC3FFEF-EEFF-42CA-9FFF-7179C3F368C3}" destId="{D24CDE30-AC79-4B69-8515-73BFFD0B103A}" srcOrd="0" destOrd="0" presId="urn:microsoft.com/office/officeart/2008/layout/LinedList"/>
    <dgm:cxn modelId="{978E0C86-F5CF-4EAC-B793-6A604230ADC4}" type="presParOf" srcId="{3AC3FFEF-EEFF-42CA-9FFF-7179C3F368C3}" destId="{12172EDB-006A-47FC-9D5A-871240C8B1AC}" srcOrd="1" destOrd="0" presId="urn:microsoft.com/office/officeart/2008/layout/LinedList"/>
    <dgm:cxn modelId="{113D2009-E21A-4294-A5E7-70240F9834CB}" type="presParOf" srcId="{BDB571DC-C9BE-4202-8FBF-56EF03DA05BC}" destId="{AB1EDB34-97EC-4A27-8B83-31F70297D2C4}" srcOrd="6" destOrd="0" presId="urn:microsoft.com/office/officeart/2008/layout/LinedList"/>
    <dgm:cxn modelId="{425F9FC3-EA1F-4562-9829-95A4D7EC1647}" type="presParOf" srcId="{BDB571DC-C9BE-4202-8FBF-56EF03DA05BC}" destId="{DB8661BA-BD21-47D4-9DA1-1327F410FDED}" srcOrd="7" destOrd="0" presId="urn:microsoft.com/office/officeart/2008/layout/LinedList"/>
    <dgm:cxn modelId="{A4E95DF7-9C01-4E72-AE66-9EC1990967BD}" type="presParOf" srcId="{DB8661BA-BD21-47D4-9DA1-1327F410FDED}" destId="{FFA4F965-8AEF-45EB-B62A-061F8BD4FB78}" srcOrd="0" destOrd="0" presId="urn:microsoft.com/office/officeart/2008/layout/LinedList"/>
    <dgm:cxn modelId="{53ACB176-2BD0-4F2F-A731-5277F3857E30}" type="presParOf" srcId="{DB8661BA-BD21-47D4-9DA1-1327F410FDED}" destId="{C667E57B-F93A-40C0-B65A-B6CDE2029A30}" srcOrd="1" destOrd="0" presId="urn:microsoft.com/office/officeart/2008/layout/LinedList"/>
    <dgm:cxn modelId="{0787640D-E503-4FF3-964A-80D45744A07D}" type="presParOf" srcId="{BDB571DC-C9BE-4202-8FBF-56EF03DA05BC}" destId="{89B3ABD8-C76D-41E8-A36F-7F14046CDD21}" srcOrd="8" destOrd="0" presId="urn:microsoft.com/office/officeart/2008/layout/LinedList"/>
    <dgm:cxn modelId="{3AFD065E-CF67-41D8-9CE8-B8AA3382ABDF}" type="presParOf" srcId="{BDB571DC-C9BE-4202-8FBF-56EF03DA05BC}" destId="{F1006E2E-9AC3-48C4-A6C2-B08ACD8FD8BF}" srcOrd="9" destOrd="0" presId="urn:microsoft.com/office/officeart/2008/layout/LinedList"/>
    <dgm:cxn modelId="{5430F1D7-D303-42A5-8CF9-F20E82EBC0E9}" type="presParOf" srcId="{F1006E2E-9AC3-48C4-A6C2-B08ACD8FD8BF}" destId="{E1699B21-B5FB-45DA-AA44-B199913EE1F9}" srcOrd="0" destOrd="0" presId="urn:microsoft.com/office/officeart/2008/layout/LinedList"/>
    <dgm:cxn modelId="{E3B5D214-C288-408F-A2C1-4D3F746DFFCF}" type="presParOf" srcId="{F1006E2E-9AC3-48C4-A6C2-B08ACD8FD8BF}" destId="{29835BB9-062C-4B75-B75B-AE0E77305349}" srcOrd="1" destOrd="0" presId="urn:microsoft.com/office/officeart/2008/layout/LinedList"/>
    <dgm:cxn modelId="{577BB1C4-ACB9-48E9-B210-1888A43B6DF9}" type="presParOf" srcId="{BDB571DC-C9BE-4202-8FBF-56EF03DA05BC}" destId="{7FCE3D75-9F8F-4E7F-8101-5F4476419028}" srcOrd="10" destOrd="0" presId="urn:microsoft.com/office/officeart/2008/layout/LinedList"/>
    <dgm:cxn modelId="{33C5C36A-4F08-48D7-A378-1C302775DEF2}" type="presParOf" srcId="{BDB571DC-C9BE-4202-8FBF-56EF03DA05BC}" destId="{4E1082B3-D13E-4B69-BD4C-14052D79EB6B}" srcOrd="11" destOrd="0" presId="urn:microsoft.com/office/officeart/2008/layout/LinedList"/>
    <dgm:cxn modelId="{893D2542-318C-4393-835B-683450F9A29E}" type="presParOf" srcId="{4E1082B3-D13E-4B69-BD4C-14052D79EB6B}" destId="{5E0D61A2-6FC5-4EA1-BAEB-8D4F08CFE7E7}" srcOrd="0" destOrd="0" presId="urn:microsoft.com/office/officeart/2008/layout/LinedList"/>
    <dgm:cxn modelId="{6A0787ED-BD64-4364-80C5-864A87181064}" type="presParOf" srcId="{4E1082B3-D13E-4B69-BD4C-14052D79EB6B}" destId="{F4A8C0A6-6845-4298-A538-11D371DBB252}" srcOrd="1" destOrd="0" presId="urn:microsoft.com/office/officeart/2008/layout/LinedList"/>
    <dgm:cxn modelId="{966A973D-7F73-4212-B728-746FD38E4260}" type="presParOf" srcId="{BDB571DC-C9BE-4202-8FBF-56EF03DA05BC}" destId="{63832CC4-BF98-4EA4-B82C-A97DB5E57A4D}" srcOrd="12" destOrd="0" presId="urn:microsoft.com/office/officeart/2008/layout/LinedList"/>
    <dgm:cxn modelId="{DD4892F2-AE52-4179-B57F-5CA3163821EF}" type="presParOf" srcId="{BDB571DC-C9BE-4202-8FBF-56EF03DA05BC}" destId="{FCE54144-EF73-4749-BF0C-A615DA6C7373}" srcOrd="13" destOrd="0" presId="urn:microsoft.com/office/officeart/2008/layout/LinedList"/>
    <dgm:cxn modelId="{11242838-CDBE-4AA5-BC80-3256EAA205AF}" type="presParOf" srcId="{FCE54144-EF73-4749-BF0C-A615DA6C7373}" destId="{76C28E8F-6F97-4391-AF4F-F654BDAB2550}" srcOrd="0" destOrd="0" presId="urn:microsoft.com/office/officeart/2008/layout/LinedList"/>
    <dgm:cxn modelId="{D78788D2-3775-4422-8AEB-E543E510E33E}" type="presParOf" srcId="{FCE54144-EF73-4749-BF0C-A615DA6C7373}" destId="{F5572A81-34E1-4DDB-B625-F26D72AB69F7}" srcOrd="1" destOrd="0" presId="urn:microsoft.com/office/officeart/2008/layout/LinedList"/>
    <dgm:cxn modelId="{7A631E3B-1793-4D2C-8372-07EAF0B6F01F}" type="presParOf" srcId="{BDB571DC-C9BE-4202-8FBF-56EF03DA05BC}" destId="{661A1701-9362-4D9A-891C-4274F276396D}" srcOrd="14" destOrd="0" presId="urn:microsoft.com/office/officeart/2008/layout/LinedList"/>
    <dgm:cxn modelId="{19365DAD-E49D-4ED5-BD8D-4841036F2D33}" type="presParOf" srcId="{BDB571DC-C9BE-4202-8FBF-56EF03DA05BC}" destId="{C355A811-F2E0-47EE-B238-40E7F906F98C}" srcOrd="15" destOrd="0" presId="urn:microsoft.com/office/officeart/2008/layout/LinedList"/>
    <dgm:cxn modelId="{D59DDB21-FB38-4F0F-969E-0F508535E3A2}" type="presParOf" srcId="{C355A811-F2E0-47EE-B238-40E7F906F98C}" destId="{C13FDCCA-40D3-4BE1-A965-FE1453CA9DF2}" srcOrd="0" destOrd="0" presId="urn:microsoft.com/office/officeart/2008/layout/LinedList"/>
    <dgm:cxn modelId="{4E190D60-525F-4A82-9A4B-F269DA9D9D7D}" type="presParOf" srcId="{C355A811-F2E0-47EE-B238-40E7F906F98C}" destId="{E5BE4CFC-BF18-46A3-B24E-66E51C11EE6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85752337-B546-4681-AA5D-750DA6AA4ED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39AA58C-044D-42AE-8AA5-B9B348415669}">
      <dgm:prSet/>
      <dgm:spPr/>
      <dgm:t>
        <a:bodyPr/>
        <a:lstStyle/>
        <a:p>
          <a:r>
            <a:rPr lang="en-US" b="1" dirty="0"/>
            <a:t>Should a student pursue a technical education over traditional academic education, what is your response?</a:t>
          </a:r>
        </a:p>
        <a:p>
          <a:r>
            <a:rPr lang="en-US" b="1" dirty="0">
              <a:solidFill>
                <a:srgbClr val="FF0000"/>
              </a:solidFill>
            </a:rPr>
            <a:t>A person should pursue a technical education at all costs.</a:t>
          </a:r>
          <a:endParaRPr lang="en-US" dirty="0">
            <a:solidFill>
              <a:srgbClr val="FF0000"/>
            </a:solidFill>
          </a:endParaRPr>
        </a:p>
      </dgm:t>
    </dgm:pt>
    <dgm:pt modelId="{21ABE535-F122-4AFA-BA42-B6B4516126C6}" type="parTrans" cxnId="{E75A5EED-3A98-4121-9AD7-8737B6254DE6}">
      <dgm:prSet/>
      <dgm:spPr/>
      <dgm:t>
        <a:bodyPr/>
        <a:lstStyle/>
        <a:p>
          <a:endParaRPr lang="en-US"/>
        </a:p>
      </dgm:t>
    </dgm:pt>
    <dgm:pt modelId="{978718D3-A928-4688-8376-065A080F0401}" type="sibTrans" cxnId="{E75A5EED-3A98-4121-9AD7-8737B6254DE6}">
      <dgm:prSet/>
      <dgm:spPr/>
      <dgm:t>
        <a:bodyPr/>
        <a:lstStyle/>
        <a:p>
          <a:endParaRPr lang="en-US"/>
        </a:p>
      </dgm:t>
    </dgm:pt>
    <dgm:pt modelId="{7658DA7C-98E4-4C90-9210-235FF3DD9E81}" type="pres">
      <dgm:prSet presAssocID="{85752337-B546-4681-AA5D-750DA6AA4EDE}" presName="linear" presStyleCnt="0">
        <dgm:presLayoutVars>
          <dgm:animLvl val="lvl"/>
          <dgm:resizeHandles val="exact"/>
        </dgm:presLayoutVars>
      </dgm:prSet>
      <dgm:spPr/>
    </dgm:pt>
    <dgm:pt modelId="{CEDE6A6F-A8CC-4973-BD05-7530FCC6ACE9}" type="pres">
      <dgm:prSet presAssocID="{739AA58C-044D-42AE-8AA5-B9B348415669}" presName="parentText" presStyleLbl="node1" presStyleIdx="0" presStyleCnt="1">
        <dgm:presLayoutVars>
          <dgm:chMax val="0"/>
          <dgm:bulletEnabled val="1"/>
        </dgm:presLayoutVars>
      </dgm:prSet>
      <dgm:spPr/>
    </dgm:pt>
  </dgm:ptLst>
  <dgm:cxnLst>
    <dgm:cxn modelId="{A0ABC3BE-D0B0-4E75-92B8-649641E2296B}" type="presOf" srcId="{739AA58C-044D-42AE-8AA5-B9B348415669}" destId="{CEDE6A6F-A8CC-4973-BD05-7530FCC6ACE9}" srcOrd="0" destOrd="0" presId="urn:microsoft.com/office/officeart/2005/8/layout/vList2"/>
    <dgm:cxn modelId="{C15652C2-D805-48D8-BBA8-56DD3A853E02}" type="presOf" srcId="{85752337-B546-4681-AA5D-750DA6AA4EDE}" destId="{7658DA7C-98E4-4C90-9210-235FF3DD9E81}" srcOrd="0" destOrd="0" presId="urn:microsoft.com/office/officeart/2005/8/layout/vList2"/>
    <dgm:cxn modelId="{E75A5EED-3A98-4121-9AD7-8737B6254DE6}" srcId="{85752337-B546-4681-AA5D-750DA6AA4EDE}" destId="{739AA58C-044D-42AE-8AA5-B9B348415669}" srcOrd="0" destOrd="0" parTransId="{21ABE535-F122-4AFA-BA42-B6B4516126C6}" sibTransId="{978718D3-A928-4688-8376-065A080F0401}"/>
    <dgm:cxn modelId="{0DB38C88-A702-4CC3-AE32-E786B8FB3F46}" type="presParOf" srcId="{7658DA7C-98E4-4C90-9210-235FF3DD9E81}" destId="{CEDE6A6F-A8CC-4973-BD05-7530FCC6ACE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82B0C65-EB25-4894-8C86-FBF8213831A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569DE51-9F37-4B7A-9E47-8B35071C44EC}">
      <dgm:prSet/>
      <dgm:spPr/>
      <dgm:t>
        <a:bodyPr/>
        <a:lstStyle/>
        <a:p>
          <a:r>
            <a:rPr lang="en-US" b="1"/>
            <a:t>You are driving a car; some unfamiliar young ladies or young men approach you and ask for a ride home, what should be your response?</a:t>
          </a:r>
          <a:endParaRPr lang="en-US"/>
        </a:p>
      </dgm:t>
    </dgm:pt>
    <dgm:pt modelId="{CF487414-E1A0-4C8F-826A-930E203AAD4C}" type="parTrans" cxnId="{412F18C4-7FF2-448C-8648-EC12610DE553}">
      <dgm:prSet/>
      <dgm:spPr/>
      <dgm:t>
        <a:bodyPr/>
        <a:lstStyle/>
        <a:p>
          <a:endParaRPr lang="en-US"/>
        </a:p>
      </dgm:t>
    </dgm:pt>
    <dgm:pt modelId="{51340AFD-37F7-4EF9-AC1D-0934354B5535}" type="sibTrans" cxnId="{412F18C4-7FF2-448C-8648-EC12610DE553}">
      <dgm:prSet/>
      <dgm:spPr/>
      <dgm:t>
        <a:bodyPr/>
        <a:lstStyle/>
        <a:p>
          <a:endParaRPr lang="en-US"/>
        </a:p>
      </dgm:t>
    </dgm:pt>
    <dgm:pt modelId="{87C83383-AFC9-49C6-A7CF-908101D88C9B}">
      <dgm:prSet/>
      <dgm:spPr/>
      <dgm:t>
        <a:bodyPr/>
        <a:lstStyle/>
        <a:p>
          <a:r>
            <a:rPr lang="en-US"/>
            <a:t>Tell the young ladies or young men to jump in and ask no questions.</a:t>
          </a:r>
        </a:p>
      </dgm:t>
    </dgm:pt>
    <dgm:pt modelId="{9AA3CE9F-3EA9-4E13-865D-C640B36DE804}" type="parTrans" cxnId="{7EF4EFEC-7DAC-492E-8C23-66885F8544F4}">
      <dgm:prSet/>
      <dgm:spPr/>
      <dgm:t>
        <a:bodyPr/>
        <a:lstStyle/>
        <a:p>
          <a:endParaRPr lang="en-US"/>
        </a:p>
      </dgm:t>
    </dgm:pt>
    <dgm:pt modelId="{F0E2C002-6B11-437F-A41F-BC9C6C6E1F99}" type="sibTrans" cxnId="{7EF4EFEC-7DAC-492E-8C23-66885F8544F4}">
      <dgm:prSet/>
      <dgm:spPr/>
      <dgm:t>
        <a:bodyPr/>
        <a:lstStyle/>
        <a:p>
          <a:endParaRPr lang="en-US"/>
        </a:p>
      </dgm:t>
    </dgm:pt>
    <dgm:pt modelId="{2FB23151-30A8-46E1-9465-B15452772C6C}" type="pres">
      <dgm:prSet presAssocID="{682B0C65-EB25-4894-8C86-FBF8213831A7}" presName="root" presStyleCnt="0">
        <dgm:presLayoutVars>
          <dgm:dir/>
          <dgm:resizeHandles val="exact"/>
        </dgm:presLayoutVars>
      </dgm:prSet>
      <dgm:spPr/>
    </dgm:pt>
    <dgm:pt modelId="{7727BA59-A07D-47FE-B0E2-F084F82FBED0}" type="pres">
      <dgm:prSet presAssocID="{D569DE51-9F37-4B7A-9E47-8B35071C44EC}" presName="compNode" presStyleCnt="0"/>
      <dgm:spPr/>
    </dgm:pt>
    <dgm:pt modelId="{016F75CE-5499-48D8-B5BD-488AC0C6D390}" type="pres">
      <dgm:prSet presAssocID="{D569DE51-9F37-4B7A-9E47-8B35071C44EC}" presName="bgRect" presStyleLbl="bgShp" presStyleIdx="0" presStyleCnt="2"/>
      <dgm:spPr/>
    </dgm:pt>
    <dgm:pt modelId="{B3896CDC-E6C1-4EF0-A81F-EB73830AE993}" type="pres">
      <dgm:prSet presAssocID="{D569DE51-9F37-4B7A-9E47-8B35071C44E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r"/>
        </a:ext>
      </dgm:extLst>
    </dgm:pt>
    <dgm:pt modelId="{CB31663F-84DB-4C9B-9AF6-C57F402FF304}" type="pres">
      <dgm:prSet presAssocID="{D569DE51-9F37-4B7A-9E47-8B35071C44EC}" presName="spaceRect" presStyleCnt="0"/>
      <dgm:spPr/>
    </dgm:pt>
    <dgm:pt modelId="{851A5278-E46D-4E64-BE00-052E993158A5}" type="pres">
      <dgm:prSet presAssocID="{D569DE51-9F37-4B7A-9E47-8B35071C44EC}" presName="parTx" presStyleLbl="revTx" presStyleIdx="0" presStyleCnt="2">
        <dgm:presLayoutVars>
          <dgm:chMax val="0"/>
          <dgm:chPref val="0"/>
        </dgm:presLayoutVars>
      </dgm:prSet>
      <dgm:spPr/>
    </dgm:pt>
    <dgm:pt modelId="{38E7DE92-8714-45BD-82A9-643F5649A2B9}" type="pres">
      <dgm:prSet presAssocID="{51340AFD-37F7-4EF9-AC1D-0934354B5535}" presName="sibTrans" presStyleCnt="0"/>
      <dgm:spPr/>
    </dgm:pt>
    <dgm:pt modelId="{2B73E03A-7C26-4F1A-BF33-2CD1F0C0DB60}" type="pres">
      <dgm:prSet presAssocID="{87C83383-AFC9-49C6-A7CF-908101D88C9B}" presName="compNode" presStyleCnt="0"/>
      <dgm:spPr/>
    </dgm:pt>
    <dgm:pt modelId="{5C0B3973-7C05-4FE7-8615-617D0CD416B7}" type="pres">
      <dgm:prSet presAssocID="{87C83383-AFC9-49C6-A7CF-908101D88C9B}" presName="bgRect" presStyleLbl="bgShp" presStyleIdx="1" presStyleCnt="2"/>
      <dgm:spPr/>
    </dgm:pt>
    <dgm:pt modelId="{ADEA1518-6E36-491E-9E88-CE938BD69072}" type="pres">
      <dgm:prSet presAssocID="{87C83383-AFC9-49C6-A7CF-908101D88C9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gn Language"/>
        </a:ext>
      </dgm:extLst>
    </dgm:pt>
    <dgm:pt modelId="{6A26F4F1-C361-42F3-AB33-4BCF2A92F4AE}" type="pres">
      <dgm:prSet presAssocID="{87C83383-AFC9-49C6-A7CF-908101D88C9B}" presName="spaceRect" presStyleCnt="0"/>
      <dgm:spPr/>
    </dgm:pt>
    <dgm:pt modelId="{801B908D-8AD8-41C0-B8E7-3A4880593641}" type="pres">
      <dgm:prSet presAssocID="{87C83383-AFC9-49C6-A7CF-908101D88C9B}" presName="parTx" presStyleLbl="revTx" presStyleIdx="1" presStyleCnt="2">
        <dgm:presLayoutVars>
          <dgm:chMax val="0"/>
          <dgm:chPref val="0"/>
        </dgm:presLayoutVars>
      </dgm:prSet>
      <dgm:spPr/>
    </dgm:pt>
  </dgm:ptLst>
  <dgm:cxnLst>
    <dgm:cxn modelId="{28A77B39-BAC2-429C-8251-26B7F4D08347}" type="presOf" srcId="{D569DE51-9F37-4B7A-9E47-8B35071C44EC}" destId="{851A5278-E46D-4E64-BE00-052E993158A5}" srcOrd="0" destOrd="0" presId="urn:microsoft.com/office/officeart/2018/2/layout/IconVerticalSolidList"/>
    <dgm:cxn modelId="{8DEB3D7E-750A-4EA7-A4FA-C34A6A39E69A}" type="presOf" srcId="{87C83383-AFC9-49C6-A7CF-908101D88C9B}" destId="{801B908D-8AD8-41C0-B8E7-3A4880593641}" srcOrd="0" destOrd="0" presId="urn:microsoft.com/office/officeart/2018/2/layout/IconVerticalSolidList"/>
    <dgm:cxn modelId="{412F18C4-7FF2-448C-8648-EC12610DE553}" srcId="{682B0C65-EB25-4894-8C86-FBF8213831A7}" destId="{D569DE51-9F37-4B7A-9E47-8B35071C44EC}" srcOrd="0" destOrd="0" parTransId="{CF487414-E1A0-4C8F-826A-930E203AAD4C}" sibTransId="{51340AFD-37F7-4EF9-AC1D-0934354B5535}"/>
    <dgm:cxn modelId="{7EF4EFEC-7DAC-492E-8C23-66885F8544F4}" srcId="{682B0C65-EB25-4894-8C86-FBF8213831A7}" destId="{87C83383-AFC9-49C6-A7CF-908101D88C9B}" srcOrd="1" destOrd="0" parTransId="{9AA3CE9F-3EA9-4E13-865D-C640B36DE804}" sibTransId="{F0E2C002-6B11-437F-A41F-BC9C6C6E1F99}"/>
    <dgm:cxn modelId="{B88D9FFD-DBB6-473F-B3B8-110D7F485B6A}" type="presOf" srcId="{682B0C65-EB25-4894-8C86-FBF8213831A7}" destId="{2FB23151-30A8-46E1-9465-B15452772C6C}" srcOrd="0" destOrd="0" presId="urn:microsoft.com/office/officeart/2018/2/layout/IconVerticalSolidList"/>
    <dgm:cxn modelId="{BF4E09AB-9CC0-48B3-87EC-531D4A8ED5F7}" type="presParOf" srcId="{2FB23151-30A8-46E1-9465-B15452772C6C}" destId="{7727BA59-A07D-47FE-B0E2-F084F82FBED0}" srcOrd="0" destOrd="0" presId="urn:microsoft.com/office/officeart/2018/2/layout/IconVerticalSolidList"/>
    <dgm:cxn modelId="{544E9E0C-71EA-4D5F-AEDD-2F173F42819F}" type="presParOf" srcId="{7727BA59-A07D-47FE-B0E2-F084F82FBED0}" destId="{016F75CE-5499-48D8-B5BD-488AC0C6D390}" srcOrd="0" destOrd="0" presId="urn:microsoft.com/office/officeart/2018/2/layout/IconVerticalSolidList"/>
    <dgm:cxn modelId="{661A3109-732C-4733-90E5-AF484A3B5DFC}" type="presParOf" srcId="{7727BA59-A07D-47FE-B0E2-F084F82FBED0}" destId="{B3896CDC-E6C1-4EF0-A81F-EB73830AE993}" srcOrd="1" destOrd="0" presId="urn:microsoft.com/office/officeart/2018/2/layout/IconVerticalSolidList"/>
    <dgm:cxn modelId="{8699ABF5-B568-492E-8EE0-333E9A230081}" type="presParOf" srcId="{7727BA59-A07D-47FE-B0E2-F084F82FBED0}" destId="{CB31663F-84DB-4C9B-9AF6-C57F402FF304}" srcOrd="2" destOrd="0" presId="urn:microsoft.com/office/officeart/2018/2/layout/IconVerticalSolidList"/>
    <dgm:cxn modelId="{D3C8AE72-F2D1-4CC5-90F7-53595D46B507}" type="presParOf" srcId="{7727BA59-A07D-47FE-B0E2-F084F82FBED0}" destId="{851A5278-E46D-4E64-BE00-052E993158A5}" srcOrd="3" destOrd="0" presId="urn:microsoft.com/office/officeart/2018/2/layout/IconVerticalSolidList"/>
    <dgm:cxn modelId="{44BEE0C9-20FF-488A-9EAE-F43FFCD7F8D2}" type="presParOf" srcId="{2FB23151-30A8-46E1-9465-B15452772C6C}" destId="{38E7DE92-8714-45BD-82A9-643F5649A2B9}" srcOrd="1" destOrd="0" presId="urn:microsoft.com/office/officeart/2018/2/layout/IconVerticalSolidList"/>
    <dgm:cxn modelId="{6101432A-5856-43D8-96A0-95777D628E56}" type="presParOf" srcId="{2FB23151-30A8-46E1-9465-B15452772C6C}" destId="{2B73E03A-7C26-4F1A-BF33-2CD1F0C0DB60}" srcOrd="2" destOrd="0" presId="urn:microsoft.com/office/officeart/2018/2/layout/IconVerticalSolidList"/>
    <dgm:cxn modelId="{9DFD0563-B84B-42A3-98A3-0E224A576027}" type="presParOf" srcId="{2B73E03A-7C26-4F1A-BF33-2CD1F0C0DB60}" destId="{5C0B3973-7C05-4FE7-8615-617D0CD416B7}" srcOrd="0" destOrd="0" presId="urn:microsoft.com/office/officeart/2018/2/layout/IconVerticalSolidList"/>
    <dgm:cxn modelId="{F11B34B4-FDBE-43AC-B8A6-4B078C79EA8E}" type="presParOf" srcId="{2B73E03A-7C26-4F1A-BF33-2CD1F0C0DB60}" destId="{ADEA1518-6E36-491E-9E88-CE938BD69072}" srcOrd="1" destOrd="0" presId="urn:microsoft.com/office/officeart/2018/2/layout/IconVerticalSolidList"/>
    <dgm:cxn modelId="{0054D7B3-C949-4289-8DC0-55692EE18E86}" type="presParOf" srcId="{2B73E03A-7C26-4F1A-BF33-2CD1F0C0DB60}" destId="{6A26F4F1-C361-42F3-AB33-4BCF2A92F4AE}" srcOrd="2" destOrd="0" presId="urn:microsoft.com/office/officeart/2018/2/layout/IconVerticalSolidList"/>
    <dgm:cxn modelId="{1F002139-093B-4E85-BE46-8ED9D4A718BC}" type="presParOf" srcId="{2B73E03A-7C26-4F1A-BF33-2CD1F0C0DB60}" destId="{801B908D-8AD8-41C0-B8E7-3A488059364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A4CBC533-B614-4A18-9B60-88F2E092BC1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7573E00-9667-4AEE-9062-93E0EDB21B2D}">
      <dgm:prSet/>
      <dgm:spPr/>
      <dgm:t>
        <a:bodyPr/>
        <a:lstStyle/>
        <a:p>
          <a:r>
            <a:rPr lang="en-US" b="1" dirty="0">
              <a:solidFill>
                <a:srgbClr val="FF0000"/>
              </a:solidFill>
            </a:rPr>
            <a:t>Refuse to wear the colors because there are too many potential dangers</a:t>
          </a:r>
          <a:r>
            <a:rPr lang="en-US" b="1" dirty="0"/>
            <a:t>.</a:t>
          </a:r>
          <a:endParaRPr lang="en-US" dirty="0"/>
        </a:p>
      </dgm:t>
    </dgm:pt>
    <dgm:pt modelId="{00BA4D74-AD50-4597-8B67-1D58D14E80D3}" type="parTrans" cxnId="{57EAC365-0F5B-41A4-94B2-0452FCC26BE1}">
      <dgm:prSet/>
      <dgm:spPr/>
      <dgm:t>
        <a:bodyPr/>
        <a:lstStyle/>
        <a:p>
          <a:endParaRPr lang="en-US"/>
        </a:p>
      </dgm:t>
    </dgm:pt>
    <dgm:pt modelId="{7EA036F1-B1F8-4841-BCFB-BBC0FFFC3F9A}" type="sibTrans" cxnId="{57EAC365-0F5B-41A4-94B2-0452FCC26BE1}">
      <dgm:prSet/>
      <dgm:spPr/>
      <dgm:t>
        <a:bodyPr/>
        <a:lstStyle/>
        <a:p>
          <a:endParaRPr lang="en-US"/>
        </a:p>
      </dgm:t>
    </dgm:pt>
    <dgm:pt modelId="{ACCCDE13-AA9D-4051-97B3-7C2E0B3DED63}">
      <dgm:prSet/>
      <dgm:spPr/>
      <dgm:t>
        <a:bodyPr/>
        <a:lstStyle/>
        <a:p>
          <a:r>
            <a:rPr lang="en-US" dirty="0"/>
            <a:t>Playing with gang colors is no laughing matter. Gangs are serious when it comes to gang-related colors. It is not a good idea to wear gang colors in or out of school.  It is too dangerous to play games with gang colors. Refusing to wear gang-related colors is the best option; you may save your life and someone else’s life.</a:t>
          </a:r>
        </a:p>
      </dgm:t>
    </dgm:pt>
    <dgm:pt modelId="{09FFF409-A8D6-4D40-B349-BFCECC4E739B}" type="parTrans" cxnId="{C03FFED1-0D80-48F1-B96F-2F002239BD58}">
      <dgm:prSet/>
      <dgm:spPr/>
      <dgm:t>
        <a:bodyPr/>
        <a:lstStyle/>
        <a:p>
          <a:endParaRPr lang="en-US"/>
        </a:p>
      </dgm:t>
    </dgm:pt>
    <dgm:pt modelId="{616E02A9-181A-4EC7-BE0B-DEC2C68A8D68}" type="sibTrans" cxnId="{C03FFED1-0D80-48F1-B96F-2F002239BD58}">
      <dgm:prSet/>
      <dgm:spPr/>
      <dgm:t>
        <a:bodyPr/>
        <a:lstStyle/>
        <a:p>
          <a:endParaRPr lang="en-US"/>
        </a:p>
      </dgm:t>
    </dgm:pt>
    <dgm:pt modelId="{4FD99BE5-51D9-4545-B23B-595976B53723}" type="pres">
      <dgm:prSet presAssocID="{A4CBC533-B614-4A18-9B60-88F2E092BC15}" presName="vert0" presStyleCnt="0">
        <dgm:presLayoutVars>
          <dgm:dir/>
          <dgm:animOne val="branch"/>
          <dgm:animLvl val="lvl"/>
        </dgm:presLayoutVars>
      </dgm:prSet>
      <dgm:spPr/>
    </dgm:pt>
    <dgm:pt modelId="{A3D81C46-C76E-47B4-A50E-EA89C1F2C89A}" type="pres">
      <dgm:prSet presAssocID="{D7573E00-9667-4AEE-9062-93E0EDB21B2D}" presName="thickLine" presStyleLbl="alignNode1" presStyleIdx="0" presStyleCnt="2"/>
      <dgm:spPr/>
    </dgm:pt>
    <dgm:pt modelId="{2E07F2C2-16E4-492A-81BC-F1D211379D98}" type="pres">
      <dgm:prSet presAssocID="{D7573E00-9667-4AEE-9062-93E0EDB21B2D}" presName="horz1" presStyleCnt="0"/>
      <dgm:spPr/>
    </dgm:pt>
    <dgm:pt modelId="{1AB4A9E9-22C3-45F0-81F5-4958C7745CA5}" type="pres">
      <dgm:prSet presAssocID="{D7573E00-9667-4AEE-9062-93E0EDB21B2D}" presName="tx1" presStyleLbl="revTx" presStyleIdx="0" presStyleCnt="2"/>
      <dgm:spPr/>
    </dgm:pt>
    <dgm:pt modelId="{197C98AC-D26A-4F13-8654-8E0B7FCD936A}" type="pres">
      <dgm:prSet presAssocID="{D7573E00-9667-4AEE-9062-93E0EDB21B2D}" presName="vert1" presStyleCnt="0"/>
      <dgm:spPr/>
    </dgm:pt>
    <dgm:pt modelId="{99438710-D79B-4FD0-B50F-2242EB959CB2}" type="pres">
      <dgm:prSet presAssocID="{ACCCDE13-AA9D-4051-97B3-7C2E0B3DED63}" presName="thickLine" presStyleLbl="alignNode1" presStyleIdx="1" presStyleCnt="2"/>
      <dgm:spPr/>
    </dgm:pt>
    <dgm:pt modelId="{B07D85DA-CAE4-4303-8BD3-6F2393206695}" type="pres">
      <dgm:prSet presAssocID="{ACCCDE13-AA9D-4051-97B3-7C2E0B3DED63}" presName="horz1" presStyleCnt="0"/>
      <dgm:spPr/>
    </dgm:pt>
    <dgm:pt modelId="{C7D1C517-90D5-4CFF-843B-89C922C650F8}" type="pres">
      <dgm:prSet presAssocID="{ACCCDE13-AA9D-4051-97B3-7C2E0B3DED63}" presName="tx1" presStyleLbl="revTx" presStyleIdx="1" presStyleCnt="2" custScaleY="224478"/>
      <dgm:spPr/>
    </dgm:pt>
    <dgm:pt modelId="{BFC91C03-0F3B-4C23-9266-F45026E8A6AF}" type="pres">
      <dgm:prSet presAssocID="{ACCCDE13-AA9D-4051-97B3-7C2E0B3DED63}" presName="vert1" presStyleCnt="0"/>
      <dgm:spPr/>
    </dgm:pt>
  </dgm:ptLst>
  <dgm:cxnLst>
    <dgm:cxn modelId="{57EAC365-0F5B-41A4-94B2-0452FCC26BE1}" srcId="{A4CBC533-B614-4A18-9B60-88F2E092BC15}" destId="{D7573E00-9667-4AEE-9062-93E0EDB21B2D}" srcOrd="0" destOrd="0" parTransId="{00BA4D74-AD50-4597-8B67-1D58D14E80D3}" sibTransId="{7EA036F1-B1F8-4841-BCFB-BBC0FFFC3F9A}"/>
    <dgm:cxn modelId="{C03FFED1-0D80-48F1-B96F-2F002239BD58}" srcId="{A4CBC533-B614-4A18-9B60-88F2E092BC15}" destId="{ACCCDE13-AA9D-4051-97B3-7C2E0B3DED63}" srcOrd="1" destOrd="0" parTransId="{09FFF409-A8D6-4D40-B349-BFCECC4E739B}" sibTransId="{616E02A9-181A-4EC7-BE0B-DEC2C68A8D68}"/>
    <dgm:cxn modelId="{C750B8DF-444F-4358-8659-66B55AE01AEC}" type="presOf" srcId="{A4CBC533-B614-4A18-9B60-88F2E092BC15}" destId="{4FD99BE5-51D9-4545-B23B-595976B53723}" srcOrd="0" destOrd="0" presId="urn:microsoft.com/office/officeart/2008/layout/LinedList"/>
    <dgm:cxn modelId="{D538F7E0-FD79-44E0-B17C-B494513BF06D}" type="presOf" srcId="{D7573E00-9667-4AEE-9062-93E0EDB21B2D}" destId="{1AB4A9E9-22C3-45F0-81F5-4958C7745CA5}" srcOrd="0" destOrd="0" presId="urn:microsoft.com/office/officeart/2008/layout/LinedList"/>
    <dgm:cxn modelId="{627498E5-A3FB-4BB0-9E7C-EA0D0D2B9BB7}" type="presOf" srcId="{ACCCDE13-AA9D-4051-97B3-7C2E0B3DED63}" destId="{C7D1C517-90D5-4CFF-843B-89C922C650F8}" srcOrd="0" destOrd="0" presId="urn:microsoft.com/office/officeart/2008/layout/LinedList"/>
    <dgm:cxn modelId="{FF702A09-0275-4AC9-B2EC-D3C2D5B9FDBA}" type="presParOf" srcId="{4FD99BE5-51D9-4545-B23B-595976B53723}" destId="{A3D81C46-C76E-47B4-A50E-EA89C1F2C89A}" srcOrd="0" destOrd="0" presId="urn:microsoft.com/office/officeart/2008/layout/LinedList"/>
    <dgm:cxn modelId="{6997631C-7DDE-4DFC-B3D7-00DDD1506941}" type="presParOf" srcId="{4FD99BE5-51D9-4545-B23B-595976B53723}" destId="{2E07F2C2-16E4-492A-81BC-F1D211379D98}" srcOrd="1" destOrd="0" presId="urn:microsoft.com/office/officeart/2008/layout/LinedList"/>
    <dgm:cxn modelId="{614F681D-68EB-4146-8912-77577D10A2B6}" type="presParOf" srcId="{2E07F2C2-16E4-492A-81BC-F1D211379D98}" destId="{1AB4A9E9-22C3-45F0-81F5-4958C7745CA5}" srcOrd="0" destOrd="0" presId="urn:microsoft.com/office/officeart/2008/layout/LinedList"/>
    <dgm:cxn modelId="{9E777C8B-233C-4BF5-880F-CBC1A8EE94DE}" type="presParOf" srcId="{2E07F2C2-16E4-492A-81BC-F1D211379D98}" destId="{197C98AC-D26A-4F13-8654-8E0B7FCD936A}" srcOrd="1" destOrd="0" presId="urn:microsoft.com/office/officeart/2008/layout/LinedList"/>
    <dgm:cxn modelId="{99270FC3-5FF1-4A57-B28F-069DE11C7C88}" type="presParOf" srcId="{4FD99BE5-51D9-4545-B23B-595976B53723}" destId="{99438710-D79B-4FD0-B50F-2242EB959CB2}" srcOrd="2" destOrd="0" presId="urn:microsoft.com/office/officeart/2008/layout/LinedList"/>
    <dgm:cxn modelId="{70385795-9FB4-45AA-9A29-9D552DB5CAED}" type="presParOf" srcId="{4FD99BE5-51D9-4545-B23B-595976B53723}" destId="{B07D85DA-CAE4-4303-8BD3-6F2393206695}" srcOrd="3" destOrd="0" presId="urn:microsoft.com/office/officeart/2008/layout/LinedList"/>
    <dgm:cxn modelId="{C61F549B-081F-41E6-856A-CE2C1E57ABDB}" type="presParOf" srcId="{B07D85DA-CAE4-4303-8BD3-6F2393206695}" destId="{C7D1C517-90D5-4CFF-843B-89C922C650F8}" srcOrd="0" destOrd="0" presId="urn:microsoft.com/office/officeart/2008/layout/LinedList"/>
    <dgm:cxn modelId="{C8DB2A0E-374D-4787-9A46-48FDF5A5FE64}" type="presParOf" srcId="{B07D85DA-CAE4-4303-8BD3-6F2393206695}" destId="{BFC91C03-0F3B-4C23-9266-F45026E8A6A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DC4D17B9-5809-4B0F-A0F0-6204DCDEC92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28EF06C-93F9-4BBC-B56C-70BEDC3F800D}">
      <dgm:prSet/>
      <dgm:spPr/>
      <dgm:t>
        <a:bodyPr/>
        <a:lstStyle/>
        <a:p>
          <a:r>
            <a:rPr lang="en-US" b="1" dirty="0"/>
            <a:t>A peer suggests that you skip school and hang out at the park until the end of the school day; what should be your response? </a:t>
          </a:r>
          <a:endParaRPr lang="en-US" dirty="0"/>
        </a:p>
      </dgm:t>
    </dgm:pt>
    <dgm:pt modelId="{74E273A4-0E1E-4645-A3C8-5ABC40D584A8}" type="parTrans" cxnId="{B86337B1-7026-4F99-9AC3-EF7BE21B813F}">
      <dgm:prSet/>
      <dgm:spPr/>
      <dgm:t>
        <a:bodyPr/>
        <a:lstStyle/>
        <a:p>
          <a:endParaRPr lang="en-US"/>
        </a:p>
      </dgm:t>
    </dgm:pt>
    <dgm:pt modelId="{DACC47C1-E6FD-49DA-954D-C090BBEDCDC6}" type="sibTrans" cxnId="{B86337B1-7026-4F99-9AC3-EF7BE21B813F}">
      <dgm:prSet/>
      <dgm:spPr/>
      <dgm:t>
        <a:bodyPr/>
        <a:lstStyle/>
        <a:p>
          <a:endParaRPr lang="en-US"/>
        </a:p>
      </dgm:t>
    </dgm:pt>
    <dgm:pt modelId="{56F89CD8-9F95-4DC8-8DD4-D4D8249AA621}">
      <dgm:prSet/>
      <dgm:spPr/>
      <dgm:t>
        <a:bodyPr/>
        <a:lstStyle/>
        <a:p>
          <a:r>
            <a:rPr lang="en-US" dirty="0">
              <a:solidFill>
                <a:srgbClr val="FF0000"/>
              </a:solidFill>
            </a:rPr>
            <a:t>Go along with the plan; everyone needs a break from school.</a:t>
          </a:r>
        </a:p>
      </dgm:t>
    </dgm:pt>
    <dgm:pt modelId="{74923326-98A5-4770-A698-7E91484C6E43}" type="parTrans" cxnId="{112697CC-831C-44C6-9A86-F0106E8A3D21}">
      <dgm:prSet/>
      <dgm:spPr/>
      <dgm:t>
        <a:bodyPr/>
        <a:lstStyle/>
        <a:p>
          <a:endParaRPr lang="en-US"/>
        </a:p>
      </dgm:t>
    </dgm:pt>
    <dgm:pt modelId="{23268373-429A-47E6-8CB6-3E6D198BB8E0}" type="sibTrans" cxnId="{112697CC-831C-44C6-9A86-F0106E8A3D21}">
      <dgm:prSet/>
      <dgm:spPr/>
      <dgm:t>
        <a:bodyPr/>
        <a:lstStyle/>
        <a:p>
          <a:endParaRPr lang="en-US"/>
        </a:p>
      </dgm:t>
    </dgm:pt>
    <dgm:pt modelId="{A4895248-1CFD-4EA6-8043-94B8488598ED}" type="pres">
      <dgm:prSet presAssocID="{DC4D17B9-5809-4B0F-A0F0-6204DCDEC921}" presName="vert0" presStyleCnt="0">
        <dgm:presLayoutVars>
          <dgm:dir/>
          <dgm:animOne val="branch"/>
          <dgm:animLvl val="lvl"/>
        </dgm:presLayoutVars>
      </dgm:prSet>
      <dgm:spPr/>
    </dgm:pt>
    <dgm:pt modelId="{1548C39F-8626-4506-BF1A-6055978A52C4}" type="pres">
      <dgm:prSet presAssocID="{528EF06C-93F9-4BBC-B56C-70BEDC3F800D}" presName="thickLine" presStyleLbl="alignNode1" presStyleIdx="0" presStyleCnt="2"/>
      <dgm:spPr/>
    </dgm:pt>
    <dgm:pt modelId="{0E212D74-E51E-4E4B-A84E-7891896F2BF1}" type="pres">
      <dgm:prSet presAssocID="{528EF06C-93F9-4BBC-B56C-70BEDC3F800D}" presName="horz1" presStyleCnt="0"/>
      <dgm:spPr/>
    </dgm:pt>
    <dgm:pt modelId="{352DF9BA-4181-4090-A434-E64941E29666}" type="pres">
      <dgm:prSet presAssocID="{528EF06C-93F9-4BBC-B56C-70BEDC3F800D}" presName="tx1" presStyleLbl="revTx" presStyleIdx="0" presStyleCnt="2"/>
      <dgm:spPr/>
    </dgm:pt>
    <dgm:pt modelId="{105448FC-945F-48A0-BAC3-8798BBD38062}" type="pres">
      <dgm:prSet presAssocID="{528EF06C-93F9-4BBC-B56C-70BEDC3F800D}" presName="vert1" presStyleCnt="0"/>
      <dgm:spPr/>
    </dgm:pt>
    <dgm:pt modelId="{203B9990-4896-4A12-BBC5-AA9C3160C1BE}" type="pres">
      <dgm:prSet presAssocID="{56F89CD8-9F95-4DC8-8DD4-D4D8249AA621}" presName="thickLine" presStyleLbl="alignNode1" presStyleIdx="1" presStyleCnt="2"/>
      <dgm:spPr/>
    </dgm:pt>
    <dgm:pt modelId="{0BA84432-CA19-486D-9B2D-2969DFA95887}" type="pres">
      <dgm:prSet presAssocID="{56F89CD8-9F95-4DC8-8DD4-D4D8249AA621}" presName="horz1" presStyleCnt="0"/>
      <dgm:spPr/>
    </dgm:pt>
    <dgm:pt modelId="{4F4326B7-0F23-4049-9013-8BF99978A74D}" type="pres">
      <dgm:prSet presAssocID="{56F89CD8-9F95-4DC8-8DD4-D4D8249AA621}" presName="tx1" presStyleLbl="revTx" presStyleIdx="1" presStyleCnt="2"/>
      <dgm:spPr/>
    </dgm:pt>
    <dgm:pt modelId="{78CD7270-EB57-42A5-A2CB-6F7D364726C4}" type="pres">
      <dgm:prSet presAssocID="{56F89CD8-9F95-4DC8-8DD4-D4D8249AA621}" presName="vert1" presStyleCnt="0"/>
      <dgm:spPr/>
    </dgm:pt>
  </dgm:ptLst>
  <dgm:cxnLst>
    <dgm:cxn modelId="{D99D5D82-CE85-484A-AF80-25B17D5C9FCD}" type="presOf" srcId="{528EF06C-93F9-4BBC-B56C-70BEDC3F800D}" destId="{352DF9BA-4181-4090-A434-E64941E29666}" srcOrd="0" destOrd="0" presId="urn:microsoft.com/office/officeart/2008/layout/LinedList"/>
    <dgm:cxn modelId="{91FBA78E-1727-4146-906A-527E9A33C1E5}" type="presOf" srcId="{DC4D17B9-5809-4B0F-A0F0-6204DCDEC921}" destId="{A4895248-1CFD-4EA6-8043-94B8488598ED}" srcOrd="0" destOrd="0" presId="urn:microsoft.com/office/officeart/2008/layout/LinedList"/>
    <dgm:cxn modelId="{C2B3588F-6DD4-4B64-8093-CD16D007A6DE}" type="presOf" srcId="{56F89CD8-9F95-4DC8-8DD4-D4D8249AA621}" destId="{4F4326B7-0F23-4049-9013-8BF99978A74D}" srcOrd="0" destOrd="0" presId="urn:microsoft.com/office/officeart/2008/layout/LinedList"/>
    <dgm:cxn modelId="{B86337B1-7026-4F99-9AC3-EF7BE21B813F}" srcId="{DC4D17B9-5809-4B0F-A0F0-6204DCDEC921}" destId="{528EF06C-93F9-4BBC-B56C-70BEDC3F800D}" srcOrd="0" destOrd="0" parTransId="{74E273A4-0E1E-4645-A3C8-5ABC40D584A8}" sibTransId="{DACC47C1-E6FD-49DA-954D-C090BBEDCDC6}"/>
    <dgm:cxn modelId="{112697CC-831C-44C6-9A86-F0106E8A3D21}" srcId="{DC4D17B9-5809-4B0F-A0F0-6204DCDEC921}" destId="{56F89CD8-9F95-4DC8-8DD4-D4D8249AA621}" srcOrd="1" destOrd="0" parTransId="{74923326-98A5-4770-A698-7E91484C6E43}" sibTransId="{23268373-429A-47E6-8CB6-3E6D198BB8E0}"/>
    <dgm:cxn modelId="{143845F4-D75D-4591-8723-28E747B6E582}" type="presParOf" srcId="{A4895248-1CFD-4EA6-8043-94B8488598ED}" destId="{1548C39F-8626-4506-BF1A-6055978A52C4}" srcOrd="0" destOrd="0" presId="urn:microsoft.com/office/officeart/2008/layout/LinedList"/>
    <dgm:cxn modelId="{15488C43-96BA-426A-ACF8-90A301C96B2B}" type="presParOf" srcId="{A4895248-1CFD-4EA6-8043-94B8488598ED}" destId="{0E212D74-E51E-4E4B-A84E-7891896F2BF1}" srcOrd="1" destOrd="0" presId="urn:microsoft.com/office/officeart/2008/layout/LinedList"/>
    <dgm:cxn modelId="{FFF0C696-AF9A-404A-964C-1C925DA71CFE}" type="presParOf" srcId="{0E212D74-E51E-4E4B-A84E-7891896F2BF1}" destId="{352DF9BA-4181-4090-A434-E64941E29666}" srcOrd="0" destOrd="0" presId="urn:microsoft.com/office/officeart/2008/layout/LinedList"/>
    <dgm:cxn modelId="{55B2070C-E1BC-4210-89DC-1E7A367BFBB0}" type="presParOf" srcId="{0E212D74-E51E-4E4B-A84E-7891896F2BF1}" destId="{105448FC-945F-48A0-BAC3-8798BBD38062}" srcOrd="1" destOrd="0" presId="urn:microsoft.com/office/officeart/2008/layout/LinedList"/>
    <dgm:cxn modelId="{20DC88B3-F18D-4366-B555-400C4BE15AC3}" type="presParOf" srcId="{A4895248-1CFD-4EA6-8043-94B8488598ED}" destId="{203B9990-4896-4A12-BBC5-AA9C3160C1BE}" srcOrd="2" destOrd="0" presId="urn:microsoft.com/office/officeart/2008/layout/LinedList"/>
    <dgm:cxn modelId="{A9D6BBB7-D9B7-4A8F-8FD8-3A6622AF2847}" type="presParOf" srcId="{A4895248-1CFD-4EA6-8043-94B8488598ED}" destId="{0BA84432-CA19-486D-9B2D-2969DFA95887}" srcOrd="3" destOrd="0" presId="urn:microsoft.com/office/officeart/2008/layout/LinedList"/>
    <dgm:cxn modelId="{293D9EE1-DEFD-44F5-B92C-68DCAFC01C28}" type="presParOf" srcId="{0BA84432-CA19-486D-9B2D-2969DFA95887}" destId="{4F4326B7-0F23-4049-9013-8BF99978A74D}" srcOrd="0" destOrd="0" presId="urn:microsoft.com/office/officeart/2008/layout/LinedList"/>
    <dgm:cxn modelId="{3A80AF7D-B246-45A3-A606-37E1FB6FD8A0}" type="presParOf" srcId="{0BA84432-CA19-486D-9B2D-2969DFA95887}" destId="{78CD7270-EB57-42A5-A2CB-6F7D364726C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F8449E37-1CBA-4DFA-87C0-DA8520497F50}"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6FC96F74-D3DC-4D8F-AD69-9413FBDA409A}">
      <dgm:prSet/>
      <dgm:spPr/>
      <dgm:t>
        <a:bodyPr/>
        <a:lstStyle/>
        <a:p>
          <a:r>
            <a:rPr lang="en-US" b="1" dirty="0"/>
            <a:t>Does prayer, going to church, and fellowshipping with others make a difference in a person’s life, what is your response? </a:t>
          </a:r>
          <a:endParaRPr lang="en-US" dirty="0"/>
        </a:p>
      </dgm:t>
    </dgm:pt>
    <dgm:pt modelId="{2DA7650F-2A23-433B-9BCD-5E13726C8D47}" type="parTrans" cxnId="{D9B3ED3D-F1C7-4375-8390-25F5213C138E}">
      <dgm:prSet/>
      <dgm:spPr/>
      <dgm:t>
        <a:bodyPr/>
        <a:lstStyle/>
        <a:p>
          <a:endParaRPr lang="en-US"/>
        </a:p>
      </dgm:t>
    </dgm:pt>
    <dgm:pt modelId="{655BD569-EF62-47DF-8DEC-DA4C5F679E15}" type="sibTrans" cxnId="{D9B3ED3D-F1C7-4375-8390-25F5213C138E}">
      <dgm:prSet/>
      <dgm:spPr/>
      <dgm:t>
        <a:bodyPr/>
        <a:lstStyle/>
        <a:p>
          <a:endParaRPr lang="en-US"/>
        </a:p>
      </dgm:t>
    </dgm:pt>
    <dgm:pt modelId="{DE58EA53-A94B-4430-AE1B-16969D28E950}">
      <dgm:prSet/>
      <dgm:spPr/>
      <dgm:t>
        <a:bodyPr/>
        <a:lstStyle/>
        <a:p>
          <a:r>
            <a:rPr lang="en-US" dirty="0">
              <a:solidFill>
                <a:srgbClr val="FF0000"/>
              </a:solidFill>
            </a:rPr>
            <a:t>There is no evidence that those who pray and attend church are more moral than those who do not.</a:t>
          </a:r>
        </a:p>
      </dgm:t>
    </dgm:pt>
    <dgm:pt modelId="{5936B425-CB10-4BD6-9AD4-88DC899E6CAF}" type="parTrans" cxnId="{D5DEAB75-C077-4C3D-AAFC-D00D7A02CABB}">
      <dgm:prSet/>
      <dgm:spPr/>
      <dgm:t>
        <a:bodyPr/>
        <a:lstStyle/>
        <a:p>
          <a:endParaRPr lang="en-US"/>
        </a:p>
      </dgm:t>
    </dgm:pt>
    <dgm:pt modelId="{A863BEEC-E45F-4FF2-9231-C654A56B1F3E}" type="sibTrans" cxnId="{D5DEAB75-C077-4C3D-AAFC-D00D7A02CABB}">
      <dgm:prSet/>
      <dgm:spPr/>
      <dgm:t>
        <a:bodyPr/>
        <a:lstStyle/>
        <a:p>
          <a:endParaRPr lang="en-US"/>
        </a:p>
      </dgm:t>
    </dgm:pt>
    <dgm:pt modelId="{11F9D6FD-C20A-49EB-AE1A-1F2C1FE435B3}" type="pres">
      <dgm:prSet presAssocID="{F8449E37-1CBA-4DFA-87C0-DA8520497F50}" presName="vert0" presStyleCnt="0">
        <dgm:presLayoutVars>
          <dgm:dir/>
          <dgm:animOne val="branch"/>
          <dgm:animLvl val="lvl"/>
        </dgm:presLayoutVars>
      </dgm:prSet>
      <dgm:spPr/>
    </dgm:pt>
    <dgm:pt modelId="{CD1D544C-48AB-4208-90D9-D9A945315176}" type="pres">
      <dgm:prSet presAssocID="{6FC96F74-D3DC-4D8F-AD69-9413FBDA409A}" presName="thickLine" presStyleLbl="alignNode1" presStyleIdx="0" presStyleCnt="2"/>
      <dgm:spPr/>
    </dgm:pt>
    <dgm:pt modelId="{2984943E-56A5-4738-9F97-9411BE167288}" type="pres">
      <dgm:prSet presAssocID="{6FC96F74-D3DC-4D8F-AD69-9413FBDA409A}" presName="horz1" presStyleCnt="0"/>
      <dgm:spPr/>
    </dgm:pt>
    <dgm:pt modelId="{B8E07A1A-99C9-4E40-8185-3E20E06AD4D5}" type="pres">
      <dgm:prSet presAssocID="{6FC96F74-D3DC-4D8F-AD69-9413FBDA409A}" presName="tx1" presStyleLbl="revTx" presStyleIdx="0" presStyleCnt="2"/>
      <dgm:spPr/>
    </dgm:pt>
    <dgm:pt modelId="{257E6FCD-AEC8-4F70-BB62-02B429D4B3B6}" type="pres">
      <dgm:prSet presAssocID="{6FC96F74-D3DC-4D8F-AD69-9413FBDA409A}" presName="vert1" presStyleCnt="0"/>
      <dgm:spPr/>
    </dgm:pt>
    <dgm:pt modelId="{F9C7C6C3-7540-4A43-B2AB-B3E24451878C}" type="pres">
      <dgm:prSet presAssocID="{DE58EA53-A94B-4430-AE1B-16969D28E950}" presName="thickLine" presStyleLbl="alignNode1" presStyleIdx="1" presStyleCnt="2"/>
      <dgm:spPr/>
    </dgm:pt>
    <dgm:pt modelId="{69D901BC-9157-47C7-AF2B-55673380BD2B}" type="pres">
      <dgm:prSet presAssocID="{DE58EA53-A94B-4430-AE1B-16969D28E950}" presName="horz1" presStyleCnt="0"/>
      <dgm:spPr/>
    </dgm:pt>
    <dgm:pt modelId="{BEB67220-7E89-4672-845D-264DF40B8221}" type="pres">
      <dgm:prSet presAssocID="{DE58EA53-A94B-4430-AE1B-16969D28E950}" presName="tx1" presStyleLbl="revTx" presStyleIdx="1" presStyleCnt="2"/>
      <dgm:spPr/>
    </dgm:pt>
    <dgm:pt modelId="{A799BE79-E609-498F-A92E-A68118E5DB25}" type="pres">
      <dgm:prSet presAssocID="{DE58EA53-A94B-4430-AE1B-16969D28E950}" presName="vert1" presStyleCnt="0"/>
      <dgm:spPr/>
    </dgm:pt>
  </dgm:ptLst>
  <dgm:cxnLst>
    <dgm:cxn modelId="{A0AAE039-5F3A-475F-B962-E650F96AB21C}" type="presOf" srcId="{F8449E37-1CBA-4DFA-87C0-DA8520497F50}" destId="{11F9D6FD-C20A-49EB-AE1A-1F2C1FE435B3}" srcOrd="0" destOrd="0" presId="urn:microsoft.com/office/officeart/2008/layout/LinedList"/>
    <dgm:cxn modelId="{D9B3ED3D-F1C7-4375-8390-25F5213C138E}" srcId="{F8449E37-1CBA-4DFA-87C0-DA8520497F50}" destId="{6FC96F74-D3DC-4D8F-AD69-9413FBDA409A}" srcOrd="0" destOrd="0" parTransId="{2DA7650F-2A23-433B-9BCD-5E13726C8D47}" sibTransId="{655BD569-EF62-47DF-8DEC-DA4C5F679E15}"/>
    <dgm:cxn modelId="{D5DEAB75-C077-4C3D-AAFC-D00D7A02CABB}" srcId="{F8449E37-1CBA-4DFA-87C0-DA8520497F50}" destId="{DE58EA53-A94B-4430-AE1B-16969D28E950}" srcOrd="1" destOrd="0" parTransId="{5936B425-CB10-4BD6-9AD4-88DC899E6CAF}" sibTransId="{A863BEEC-E45F-4FF2-9231-C654A56B1F3E}"/>
    <dgm:cxn modelId="{B709217D-4020-469F-8BB5-4F750BCAE644}" type="presOf" srcId="{DE58EA53-A94B-4430-AE1B-16969D28E950}" destId="{BEB67220-7E89-4672-845D-264DF40B8221}" srcOrd="0" destOrd="0" presId="urn:microsoft.com/office/officeart/2008/layout/LinedList"/>
    <dgm:cxn modelId="{867BC284-C306-4C6A-AAF1-13ED66441057}" type="presOf" srcId="{6FC96F74-D3DC-4D8F-AD69-9413FBDA409A}" destId="{B8E07A1A-99C9-4E40-8185-3E20E06AD4D5}" srcOrd="0" destOrd="0" presId="urn:microsoft.com/office/officeart/2008/layout/LinedList"/>
    <dgm:cxn modelId="{19B679B3-5816-43A4-B0A0-D0DFC9F03344}" type="presParOf" srcId="{11F9D6FD-C20A-49EB-AE1A-1F2C1FE435B3}" destId="{CD1D544C-48AB-4208-90D9-D9A945315176}" srcOrd="0" destOrd="0" presId="urn:microsoft.com/office/officeart/2008/layout/LinedList"/>
    <dgm:cxn modelId="{03C50681-3EF0-431A-B7C8-C3BC14FEE879}" type="presParOf" srcId="{11F9D6FD-C20A-49EB-AE1A-1F2C1FE435B3}" destId="{2984943E-56A5-4738-9F97-9411BE167288}" srcOrd="1" destOrd="0" presId="urn:microsoft.com/office/officeart/2008/layout/LinedList"/>
    <dgm:cxn modelId="{3365C3AC-2880-4768-972C-EB6A0C102940}" type="presParOf" srcId="{2984943E-56A5-4738-9F97-9411BE167288}" destId="{B8E07A1A-99C9-4E40-8185-3E20E06AD4D5}" srcOrd="0" destOrd="0" presId="urn:microsoft.com/office/officeart/2008/layout/LinedList"/>
    <dgm:cxn modelId="{874F3193-6D45-455A-9398-20B8CCAC951C}" type="presParOf" srcId="{2984943E-56A5-4738-9F97-9411BE167288}" destId="{257E6FCD-AEC8-4F70-BB62-02B429D4B3B6}" srcOrd="1" destOrd="0" presId="urn:microsoft.com/office/officeart/2008/layout/LinedList"/>
    <dgm:cxn modelId="{DB72A056-3C8F-4C98-823A-189B61CD9B08}" type="presParOf" srcId="{11F9D6FD-C20A-49EB-AE1A-1F2C1FE435B3}" destId="{F9C7C6C3-7540-4A43-B2AB-B3E24451878C}" srcOrd="2" destOrd="0" presId="urn:microsoft.com/office/officeart/2008/layout/LinedList"/>
    <dgm:cxn modelId="{733EC9AD-08A9-44CB-93E7-BC78D93A8C24}" type="presParOf" srcId="{11F9D6FD-C20A-49EB-AE1A-1F2C1FE435B3}" destId="{69D901BC-9157-47C7-AF2B-55673380BD2B}" srcOrd="3" destOrd="0" presId="urn:microsoft.com/office/officeart/2008/layout/LinedList"/>
    <dgm:cxn modelId="{640FA47C-BDDA-4487-82FA-253AF5DF0DE4}" type="presParOf" srcId="{69D901BC-9157-47C7-AF2B-55673380BD2B}" destId="{BEB67220-7E89-4672-845D-264DF40B8221}" srcOrd="0" destOrd="0" presId="urn:microsoft.com/office/officeart/2008/layout/LinedList"/>
    <dgm:cxn modelId="{1086EE91-2199-4D47-920D-9E79E8127EA8}" type="presParOf" srcId="{69D901BC-9157-47C7-AF2B-55673380BD2B}" destId="{A799BE79-E609-498F-A92E-A68118E5DB2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4F34FF-5FCB-455D-9F06-040C0623603A}"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2AB0FE89-6186-4E88-9777-C46BC1633C73}">
      <dgm:prSet/>
      <dgm:spPr/>
      <dgm:t>
        <a:bodyPr/>
        <a:lstStyle/>
        <a:p>
          <a:r>
            <a:rPr lang="en-US" dirty="0">
              <a:hlinkClick xmlns:r="http://schemas.openxmlformats.org/officeDocument/2006/relationships" r:id="rId1" action="ppaction://hlinksldjump"/>
            </a:rPr>
            <a:t>A</a:t>
          </a:r>
          <a:r>
            <a:rPr lang="en-US" dirty="0"/>
            <a:t>. Purchase and wear your tee shirt. be proud of your personal views.</a:t>
          </a:r>
        </a:p>
      </dgm:t>
    </dgm:pt>
    <dgm:pt modelId="{F8ED2930-5182-4C8D-8918-CDCECCAC2B7E}" type="parTrans" cxnId="{59806F66-9A7F-4957-836F-F23E34BA0848}">
      <dgm:prSet/>
      <dgm:spPr/>
      <dgm:t>
        <a:bodyPr/>
        <a:lstStyle/>
        <a:p>
          <a:endParaRPr lang="en-US"/>
        </a:p>
      </dgm:t>
    </dgm:pt>
    <dgm:pt modelId="{07D5B823-3B86-485C-A8E5-218A05609089}" type="sibTrans" cxnId="{59806F66-9A7F-4957-836F-F23E34BA0848}">
      <dgm:prSet phldrT="1" phldr="0"/>
      <dgm:spPr/>
      <dgm:t>
        <a:bodyPr/>
        <a:lstStyle/>
        <a:p>
          <a:r>
            <a:rPr lang="en-US"/>
            <a:t>1</a:t>
          </a:r>
        </a:p>
      </dgm:t>
    </dgm:pt>
    <dgm:pt modelId="{5AF601AC-4FB3-4464-8900-D2BD213199E5}">
      <dgm:prSet/>
      <dgm:spPr/>
      <dgm:t>
        <a:bodyPr/>
        <a:lstStyle/>
        <a:p>
          <a:r>
            <a:rPr lang="en-US" dirty="0">
              <a:hlinkClick xmlns:r="http://schemas.openxmlformats.org/officeDocument/2006/relationships" r:id="rId2" action="ppaction://hlinksldjump"/>
            </a:rPr>
            <a:t>C. </a:t>
          </a:r>
          <a:r>
            <a:rPr lang="en-US" dirty="0"/>
            <a:t>Refuse to purchase the tee-shirt strive to change your views. </a:t>
          </a:r>
        </a:p>
      </dgm:t>
    </dgm:pt>
    <dgm:pt modelId="{C1D1D678-CBEE-404B-BE1C-AF0B977AC651}" type="parTrans" cxnId="{7714214F-5995-4A34-99B8-DA13166EC57B}">
      <dgm:prSet/>
      <dgm:spPr/>
      <dgm:t>
        <a:bodyPr/>
        <a:lstStyle/>
        <a:p>
          <a:endParaRPr lang="en-US"/>
        </a:p>
      </dgm:t>
    </dgm:pt>
    <dgm:pt modelId="{A40CCE2F-651A-425B-812A-421F7E8235AC}" type="sibTrans" cxnId="{7714214F-5995-4A34-99B8-DA13166EC57B}">
      <dgm:prSet phldrT="3" phldr="0"/>
      <dgm:spPr/>
      <dgm:t>
        <a:bodyPr/>
        <a:lstStyle/>
        <a:p>
          <a:r>
            <a:rPr lang="en-US"/>
            <a:t>3</a:t>
          </a:r>
        </a:p>
      </dgm:t>
    </dgm:pt>
    <dgm:pt modelId="{76F55A14-1CE6-464E-8F01-D1A00974259E}">
      <dgm:prSet/>
      <dgm:spPr/>
      <dgm:t>
        <a:bodyPr/>
        <a:lstStyle/>
        <a:p>
          <a:r>
            <a:rPr lang="en-US" dirty="0">
              <a:hlinkClick xmlns:r="http://schemas.openxmlformats.org/officeDocument/2006/relationships" r:id="rId3" action="ppaction://hlinksldjump"/>
            </a:rPr>
            <a:t>B. </a:t>
          </a:r>
          <a:r>
            <a:rPr lang="en-US" dirty="0"/>
            <a:t>Purchase the tee shirt and keep it in your closet.</a:t>
          </a:r>
        </a:p>
      </dgm:t>
    </dgm:pt>
    <dgm:pt modelId="{07780225-AF77-4BD6-9C25-E2BE15FFEF71}" type="sibTrans" cxnId="{EAEEA395-ECDF-42FC-807C-514A4F27BAAE}">
      <dgm:prSet phldrT="2" phldr="0"/>
      <dgm:spPr/>
      <dgm:t>
        <a:bodyPr/>
        <a:lstStyle/>
        <a:p>
          <a:r>
            <a:rPr lang="en-US"/>
            <a:t>2</a:t>
          </a:r>
        </a:p>
      </dgm:t>
    </dgm:pt>
    <dgm:pt modelId="{0FB59363-CAC5-4AEA-865A-FF873FA359AD}" type="parTrans" cxnId="{EAEEA395-ECDF-42FC-807C-514A4F27BAAE}">
      <dgm:prSet/>
      <dgm:spPr/>
      <dgm:t>
        <a:bodyPr/>
        <a:lstStyle/>
        <a:p>
          <a:endParaRPr lang="en-US"/>
        </a:p>
      </dgm:t>
    </dgm:pt>
    <dgm:pt modelId="{F56ACAEB-0BF2-47B9-854B-DAC53E9825FF}" type="pres">
      <dgm:prSet presAssocID="{544F34FF-5FCB-455D-9F06-040C0623603A}" presName="Name0" presStyleCnt="0">
        <dgm:presLayoutVars>
          <dgm:animLvl val="lvl"/>
          <dgm:resizeHandles val="exact"/>
        </dgm:presLayoutVars>
      </dgm:prSet>
      <dgm:spPr/>
    </dgm:pt>
    <dgm:pt modelId="{33805D0B-93BB-438D-AC63-F5CD772F7DD4}" type="pres">
      <dgm:prSet presAssocID="{2AB0FE89-6186-4E88-9777-C46BC1633C73}" presName="compositeNode" presStyleCnt="0">
        <dgm:presLayoutVars>
          <dgm:bulletEnabled val="1"/>
        </dgm:presLayoutVars>
      </dgm:prSet>
      <dgm:spPr/>
    </dgm:pt>
    <dgm:pt modelId="{30D21AE6-9C29-4162-91F5-0487E5A7DA48}" type="pres">
      <dgm:prSet presAssocID="{2AB0FE89-6186-4E88-9777-C46BC1633C73}" presName="bgRect" presStyleLbl="bgAccFollowNode1" presStyleIdx="0" presStyleCnt="3" custLinFactNeighborX="6667" custLinFactNeighborY="-3061"/>
      <dgm:spPr/>
    </dgm:pt>
    <dgm:pt modelId="{5BAE44E0-FFCF-473C-8DD5-FEB2ACD6AB0F}" type="pres">
      <dgm:prSet presAssocID="{07D5B823-3B86-485C-A8E5-218A05609089}" presName="sibTransNodeCircle" presStyleLbl="alignNode1" presStyleIdx="0" presStyleCnt="6">
        <dgm:presLayoutVars>
          <dgm:chMax val="0"/>
          <dgm:bulletEnabled/>
        </dgm:presLayoutVars>
      </dgm:prSet>
      <dgm:spPr/>
    </dgm:pt>
    <dgm:pt modelId="{F01A44C4-EDFA-46B1-AC98-274FC553C576}" type="pres">
      <dgm:prSet presAssocID="{2AB0FE89-6186-4E88-9777-C46BC1633C73}" presName="bottomLine" presStyleLbl="alignNode1" presStyleIdx="1" presStyleCnt="6">
        <dgm:presLayoutVars/>
      </dgm:prSet>
      <dgm:spPr/>
    </dgm:pt>
    <dgm:pt modelId="{771FF039-F0C0-4DBB-9A88-D1C9FFFBABA8}" type="pres">
      <dgm:prSet presAssocID="{2AB0FE89-6186-4E88-9777-C46BC1633C73}" presName="nodeText" presStyleLbl="bgAccFollowNode1" presStyleIdx="0" presStyleCnt="3">
        <dgm:presLayoutVars>
          <dgm:bulletEnabled val="1"/>
        </dgm:presLayoutVars>
      </dgm:prSet>
      <dgm:spPr/>
    </dgm:pt>
    <dgm:pt modelId="{F060AB87-9B9A-4A45-8486-206DA7200F53}" type="pres">
      <dgm:prSet presAssocID="{07D5B823-3B86-485C-A8E5-218A05609089}" presName="sibTrans" presStyleCnt="0"/>
      <dgm:spPr/>
    </dgm:pt>
    <dgm:pt modelId="{C53B7FE1-56B1-4831-A3FE-895F23DB119E}" type="pres">
      <dgm:prSet presAssocID="{76F55A14-1CE6-464E-8F01-D1A00974259E}" presName="compositeNode" presStyleCnt="0">
        <dgm:presLayoutVars>
          <dgm:bulletEnabled val="1"/>
        </dgm:presLayoutVars>
      </dgm:prSet>
      <dgm:spPr/>
    </dgm:pt>
    <dgm:pt modelId="{1FF8238C-B165-4284-A8F0-DB7831D4EE40}" type="pres">
      <dgm:prSet presAssocID="{76F55A14-1CE6-464E-8F01-D1A00974259E}" presName="bgRect" presStyleLbl="bgAccFollowNode1" presStyleIdx="1" presStyleCnt="3"/>
      <dgm:spPr/>
    </dgm:pt>
    <dgm:pt modelId="{51645146-AFC8-438A-89B3-AF3186463B75}" type="pres">
      <dgm:prSet presAssocID="{07780225-AF77-4BD6-9C25-E2BE15FFEF71}" presName="sibTransNodeCircle" presStyleLbl="alignNode1" presStyleIdx="2" presStyleCnt="6">
        <dgm:presLayoutVars>
          <dgm:chMax val="0"/>
          <dgm:bulletEnabled/>
        </dgm:presLayoutVars>
      </dgm:prSet>
      <dgm:spPr/>
    </dgm:pt>
    <dgm:pt modelId="{0A80D371-74A0-4CC9-A06D-21AAE2DF449E}" type="pres">
      <dgm:prSet presAssocID="{76F55A14-1CE6-464E-8F01-D1A00974259E}" presName="bottomLine" presStyleLbl="alignNode1" presStyleIdx="3" presStyleCnt="6">
        <dgm:presLayoutVars/>
      </dgm:prSet>
      <dgm:spPr/>
    </dgm:pt>
    <dgm:pt modelId="{B4071900-92EA-43FF-94BD-57EE7A3C6BFB}" type="pres">
      <dgm:prSet presAssocID="{76F55A14-1CE6-464E-8F01-D1A00974259E}" presName="nodeText" presStyleLbl="bgAccFollowNode1" presStyleIdx="1" presStyleCnt="3">
        <dgm:presLayoutVars>
          <dgm:bulletEnabled val="1"/>
        </dgm:presLayoutVars>
      </dgm:prSet>
      <dgm:spPr/>
    </dgm:pt>
    <dgm:pt modelId="{661C0E2C-F242-40D8-95CB-29743B4D68C3}" type="pres">
      <dgm:prSet presAssocID="{07780225-AF77-4BD6-9C25-E2BE15FFEF71}" presName="sibTrans" presStyleCnt="0"/>
      <dgm:spPr/>
    </dgm:pt>
    <dgm:pt modelId="{D8616F6E-633C-4512-97B4-DBDBFC9A53D6}" type="pres">
      <dgm:prSet presAssocID="{5AF601AC-4FB3-4464-8900-D2BD213199E5}" presName="compositeNode" presStyleCnt="0">
        <dgm:presLayoutVars>
          <dgm:bulletEnabled val="1"/>
        </dgm:presLayoutVars>
      </dgm:prSet>
      <dgm:spPr/>
    </dgm:pt>
    <dgm:pt modelId="{B8ABBA3E-A538-468E-9C21-003902DF0E52}" type="pres">
      <dgm:prSet presAssocID="{5AF601AC-4FB3-4464-8900-D2BD213199E5}" presName="bgRect" presStyleLbl="bgAccFollowNode1" presStyleIdx="2" presStyleCnt="3" custLinFactNeighborX="-6667" custLinFactNeighborY="-3061"/>
      <dgm:spPr/>
    </dgm:pt>
    <dgm:pt modelId="{DC00F273-3153-447B-9DE9-D8D0A4C01ADB}" type="pres">
      <dgm:prSet presAssocID="{A40CCE2F-651A-425B-812A-421F7E8235AC}" presName="sibTransNodeCircle" presStyleLbl="alignNode1" presStyleIdx="4" presStyleCnt="6">
        <dgm:presLayoutVars>
          <dgm:chMax val="0"/>
          <dgm:bulletEnabled/>
        </dgm:presLayoutVars>
      </dgm:prSet>
      <dgm:spPr/>
    </dgm:pt>
    <dgm:pt modelId="{A518F66D-C875-46DE-BC9F-9454140AF522}" type="pres">
      <dgm:prSet presAssocID="{5AF601AC-4FB3-4464-8900-D2BD213199E5}" presName="bottomLine" presStyleLbl="alignNode1" presStyleIdx="5" presStyleCnt="6">
        <dgm:presLayoutVars/>
      </dgm:prSet>
      <dgm:spPr/>
    </dgm:pt>
    <dgm:pt modelId="{71393432-2191-4DBF-B7EB-EBB9AFE193E2}" type="pres">
      <dgm:prSet presAssocID="{5AF601AC-4FB3-4464-8900-D2BD213199E5}" presName="nodeText" presStyleLbl="bgAccFollowNode1" presStyleIdx="2" presStyleCnt="3">
        <dgm:presLayoutVars>
          <dgm:bulletEnabled val="1"/>
        </dgm:presLayoutVars>
      </dgm:prSet>
      <dgm:spPr/>
    </dgm:pt>
  </dgm:ptLst>
  <dgm:cxnLst>
    <dgm:cxn modelId="{3415B107-C873-41A7-A472-3044DE0095CC}" type="presOf" srcId="{07D5B823-3B86-485C-A8E5-218A05609089}" destId="{5BAE44E0-FFCF-473C-8DD5-FEB2ACD6AB0F}" srcOrd="0" destOrd="0" presId="urn:microsoft.com/office/officeart/2016/7/layout/BasicLinearProcessNumbered"/>
    <dgm:cxn modelId="{B311CE2D-A71E-4838-BE71-A82C565FD498}" type="presOf" srcId="{2AB0FE89-6186-4E88-9777-C46BC1633C73}" destId="{771FF039-F0C0-4DBB-9A88-D1C9FFFBABA8}" srcOrd="1" destOrd="0" presId="urn:microsoft.com/office/officeart/2016/7/layout/BasicLinearProcessNumbered"/>
    <dgm:cxn modelId="{24015A34-6E25-41E2-BCE0-6CD1C55F2F71}" type="presOf" srcId="{76F55A14-1CE6-464E-8F01-D1A00974259E}" destId="{1FF8238C-B165-4284-A8F0-DB7831D4EE40}" srcOrd="0" destOrd="0" presId="urn:microsoft.com/office/officeart/2016/7/layout/BasicLinearProcessNumbered"/>
    <dgm:cxn modelId="{B002D565-48A2-4B63-B0FD-E85156998663}" type="presOf" srcId="{07780225-AF77-4BD6-9C25-E2BE15FFEF71}" destId="{51645146-AFC8-438A-89B3-AF3186463B75}" srcOrd="0" destOrd="0" presId="urn:microsoft.com/office/officeart/2016/7/layout/BasicLinearProcessNumbered"/>
    <dgm:cxn modelId="{59806F66-9A7F-4957-836F-F23E34BA0848}" srcId="{544F34FF-5FCB-455D-9F06-040C0623603A}" destId="{2AB0FE89-6186-4E88-9777-C46BC1633C73}" srcOrd="0" destOrd="0" parTransId="{F8ED2930-5182-4C8D-8918-CDCECCAC2B7E}" sibTransId="{07D5B823-3B86-485C-A8E5-218A05609089}"/>
    <dgm:cxn modelId="{5B5DD867-968B-40E8-BE6A-E26186235F3D}" type="presOf" srcId="{A40CCE2F-651A-425B-812A-421F7E8235AC}" destId="{DC00F273-3153-447B-9DE9-D8D0A4C01ADB}" srcOrd="0" destOrd="0" presId="urn:microsoft.com/office/officeart/2016/7/layout/BasicLinearProcessNumbered"/>
    <dgm:cxn modelId="{7714214F-5995-4A34-99B8-DA13166EC57B}" srcId="{544F34FF-5FCB-455D-9F06-040C0623603A}" destId="{5AF601AC-4FB3-4464-8900-D2BD213199E5}" srcOrd="2" destOrd="0" parTransId="{C1D1D678-CBEE-404B-BE1C-AF0B977AC651}" sibTransId="{A40CCE2F-651A-425B-812A-421F7E8235AC}"/>
    <dgm:cxn modelId="{F6D60C74-F13D-43AA-B68F-8721BBF68900}" type="presOf" srcId="{76F55A14-1CE6-464E-8F01-D1A00974259E}" destId="{B4071900-92EA-43FF-94BD-57EE7A3C6BFB}" srcOrd="1" destOrd="0" presId="urn:microsoft.com/office/officeart/2016/7/layout/BasicLinearProcessNumbered"/>
    <dgm:cxn modelId="{C6334E80-E4B9-400E-BC69-7856E4FBB0D1}" type="presOf" srcId="{5AF601AC-4FB3-4464-8900-D2BD213199E5}" destId="{B8ABBA3E-A538-468E-9C21-003902DF0E52}" srcOrd="0" destOrd="0" presId="urn:microsoft.com/office/officeart/2016/7/layout/BasicLinearProcessNumbered"/>
    <dgm:cxn modelId="{EAEEA395-ECDF-42FC-807C-514A4F27BAAE}" srcId="{544F34FF-5FCB-455D-9F06-040C0623603A}" destId="{76F55A14-1CE6-464E-8F01-D1A00974259E}" srcOrd="1" destOrd="0" parTransId="{0FB59363-CAC5-4AEA-865A-FF873FA359AD}" sibTransId="{07780225-AF77-4BD6-9C25-E2BE15FFEF71}"/>
    <dgm:cxn modelId="{C4838D9D-62A8-4C05-B816-4834E1E5E974}" type="presOf" srcId="{2AB0FE89-6186-4E88-9777-C46BC1633C73}" destId="{30D21AE6-9C29-4162-91F5-0487E5A7DA48}" srcOrd="0" destOrd="0" presId="urn:microsoft.com/office/officeart/2016/7/layout/BasicLinearProcessNumbered"/>
    <dgm:cxn modelId="{52EA75A5-0515-4495-A54E-CEB13973D685}" type="presOf" srcId="{5AF601AC-4FB3-4464-8900-D2BD213199E5}" destId="{71393432-2191-4DBF-B7EB-EBB9AFE193E2}" srcOrd="1" destOrd="0" presId="urn:microsoft.com/office/officeart/2016/7/layout/BasicLinearProcessNumbered"/>
    <dgm:cxn modelId="{262121A6-C346-4534-9CC3-9A2CF51F8B07}" type="presOf" srcId="{544F34FF-5FCB-455D-9F06-040C0623603A}" destId="{F56ACAEB-0BF2-47B9-854B-DAC53E9825FF}" srcOrd="0" destOrd="0" presId="urn:microsoft.com/office/officeart/2016/7/layout/BasicLinearProcessNumbered"/>
    <dgm:cxn modelId="{7D174704-3E9B-4AF6-A412-1C37F04AEF42}" type="presParOf" srcId="{F56ACAEB-0BF2-47B9-854B-DAC53E9825FF}" destId="{33805D0B-93BB-438D-AC63-F5CD772F7DD4}" srcOrd="0" destOrd="0" presId="urn:microsoft.com/office/officeart/2016/7/layout/BasicLinearProcessNumbered"/>
    <dgm:cxn modelId="{B0069CE6-8A13-4E56-AE18-694AD5C448E8}" type="presParOf" srcId="{33805D0B-93BB-438D-AC63-F5CD772F7DD4}" destId="{30D21AE6-9C29-4162-91F5-0487E5A7DA48}" srcOrd="0" destOrd="0" presId="urn:microsoft.com/office/officeart/2016/7/layout/BasicLinearProcessNumbered"/>
    <dgm:cxn modelId="{F69243CC-DB8A-49CB-9A9F-FC3BD2170720}" type="presParOf" srcId="{33805D0B-93BB-438D-AC63-F5CD772F7DD4}" destId="{5BAE44E0-FFCF-473C-8DD5-FEB2ACD6AB0F}" srcOrd="1" destOrd="0" presId="urn:microsoft.com/office/officeart/2016/7/layout/BasicLinearProcessNumbered"/>
    <dgm:cxn modelId="{D77E7792-3D47-47C3-865A-32A67A6D176E}" type="presParOf" srcId="{33805D0B-93BB-438D-AC63-F5CD772F7DD4}" destId="{F01A44C4-EDFA-46B1-AC98-274FC553C576}" srcOrd="2" destOrd="0" presId="urn:microsoft.com/office/officeart/2016/7/layout/BasicLinearProcessNumbered"/>
    <dgm:cxn modelId="{1A8C32F1-DEAE-46D5-BB32-5FBED7E421E4}" type="presParOf" srcId="{33805D0B-93BB-438D-AC63-F5CD772F7DD4}" destId="{771FF039-F0C0-4DBB-9A88-D1C9FFFBABA8}" srcOrd="3" destOrd="0" presId="urn:microsoft.com/office/officeart/2016/7/layout/BasicLinearProcessNumbered"/>
    <dgm:cxn modelId="{BF0398C1-271D-4D49-89F4-20BD2CFCC2D7}" type="presParOf" srcId="{F56ACAEB-0BF2-47B9-854B-DAC53E9825FF}" destId="{F060AB87-9B9A-4A45-8486-206DA7200F53}" srcOrd="1" destOrd="0" presId="urn:microsoft.com/office/officeart/2016/7/layout/BasicLinearProcessNumbered"/>
    <dgm:cxn modelId="{C1F39209-9907-49C9-B613-9B02E717C3B0}" type="presParOf" srcId="{F56ACAEB-0BF2-47B9-854B-DAC53E9825FF}" destId="{C53B7FE1-56B1-4831-A3FE-895F23DB119E}" srcOrd="2" destOrd="0" presId="urn:microsoft.com/office/officeart/2016/7/layout/BasicLinearProcessNumbered"/>
    <dgm:cxn modelId="{C9FDB8DB-EA9E-413E-A141-4834F7989AA9}" type="presParOf" srcId="{C53B7FE1-56B1-4831-A3FE-895F23DB119E}" destId="{1FF8238C-B165-4284-A8F0-DB7831D4EE40}" srcOrd="0" destOrd="0" presId="urn:microsoft.com/office/officeart/2016/7/layout/BasicLinearProcessNumbered"/>
    <dgm:cxn modelId="{DB945FDD-DB2E-4523-A239-10C81B91B242}" type="presParOf" srcId="{C53B7FE1-56B1-4831-A3FE-895F23DB119E}" destId="{51645146-AFC8-438A-89B3-AF3186463B75}" srcOrd="1" destOrd="0" presId="urn:microsoft.com/office/officeart/2016/7/layout/BasicLinearProcessNumbered"/>
    <dgm:cxn modelId="{AECA978E-B5CB-4EE9-946F-6C3C2EF0FD1A}" type="presParOf" srcId="{C53B7FE1-56B1-4831-A3FE-895F23DB119E}" destId="{0A80D371-74A0-4CC9-A06D-21AAE2DF449E}" srcOrd="2" destOrd="0" presId="urn:microsoft.com/office/officeart/2016/7/layout/BasicLinearProcessNumbered"/>
    <dgm:cxn modelId="{96A9D7DF-3194-4B5D-843D-D758176243C5}" type="presParOf" srcId="{C53B7FE1-56B1-4831-A3FE-895F23DB119E}" destId="{B4071900-92EA-43FF-94BD-57EE7A3C6BFB}" srcOrd="3" destOrd="0" presId="urn:microsoft.com/office/officeart/2016/7/layout/BasicLinearProcessNumbered"/>
    <dgm:cxn modelId="{99CE0081-0286-4241-8CF8-613CA1AFE0DD}" type="presParOf" srcId="{F56ACAEB-0BF2-47B9-854B-DAC53E9825FF}" destId="{661C0E2C-F242-40D8-95CB-29743B4D68C3}" srcOrd="3" destOrd="0" presId="urn:microsoft.com/office/officeart/2016/7/layout/BasicLinearProcessNumbered"/>
    <dgm:cxn modelId="{CFCDC31E-7FF3-4C40-B13D-81E1F0D61F5C}" type="presParOf" srcId="{F56ACAEB-0BF2-47B9-854B-DAC53E9825FF}" destId="{D8616F6E-633C-4512-97B4-DBDBFC9A53D6}" srcOrd="4" destOrd="0" presId="urn:microsoft.com/office/officeart/2016/7/layout/BasicLinearProcessNumbered"/>
    <dgm:cxn modelId="{B1E6EB30-E6CC-42CE-8D39-3B016221ECB8}" type="presParOf" srcId="{D8616F6E-633C-4512-97B4-DBDBFC9A53D6}" destId="{B8ABBA3E-A538-468E-9C21-003902DF0E52}" srcOrd="0" destOrd="0" presId="urn:microsoft.com/office/officeart/2016/7/layout/BasicLinearProcessNumbered"/>
    <dgm:cxn modelId="{E0FB21C4-6BA2-47A1-86BB-BF22F9CA9447}" type="presParOf" srcId="{D8616F6E-633C-4512-97B4-DBDBFC9A53D6}" destId="{DC00F273-3153-447B-9DE9-D8D0A4C01ADB}" srcOrd="1" destOrd="0" presId="urn:microsoft.com/office/officeart/2016/7/layout/BasicLinearProcessNumbered"/>
    <dgm:cxn modelId="{FFF545F2-4D25-40CC-9603-3592DEFE2E77}" type="presParOf" srcId="{D8616F6E-633C-4512-97B4-DBDBFC9A53D6}" destId="{A518F66D-C875-46DE-BC9F-9454140AF522}" srcOrd="2" destOrd="0" presId="urn:microsoft.com/office/officeart/2016/7/layout/BasicLinearProcessNumbered"/>
    <dgm:cxn modelId="{AFA2DBAB-3A2B-4DD2-BA46-D1F807677754}" type="presParOf" srcId="{D8616F6E-633C-4512-97B4-DBDBFC9A53D6}" destId="{71393432-2191-4DBF-B7EB-EBB9AFE193E2}"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EECCE0-449B-4333-99E8-15608A4B0617}"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CFE4EF50-3ADF-4DC8-97AD-5A86DB4B9855}">
      <dgm:prSet/>
      <dgm:spPr/>
      <dgm:t>
        <a:bodyPr/>
        <a:lstStyle/>
        <a:p>
          <a:r>
            <a:rPr lang="en-US" dirty="0">
              <a:hlinkClick xmlns:r="http://schemas.openxmlformats.org/officeDocument/2006/relationships" r:id="rId1" action="ppaction://hlinksldjump"/>
            </a:rPr>
            <a:t>A. </a:t>
          </a:r>
          <a:r>
            <a:rPr lang="en-US" dirty="0"/>
            <a:t>Accept the job go against your core beliefs there are no perfect jobs</a:t>
          </a:r>
        </a:p>
      </dgm:t>
    </dgm:pt>
    <dgm:pt modelId="{4DB38BDE-B5DD-4B67-A74A-DB6B7B782708}" type="parTrans" cxnId="{F414A6E7-65AE-4B3A-AECC-96A4EC21067B}">
      <dgm:prSet/>
      <dgm:spPr/>
      <dgm:t>
        <a:bodyPr/>
        <a:lstStyle/>
        <a:p>
          <a:endParaRPr lang="en-US"/>
        </a:p>
      </dgm:t>
    </dgm:pt>
    <dgm:pt modelId="{542E3A69-A993-46DD-B0E4-4F903B3CBA5D}" type="sibTrans" cxnId="{F414A6E7-65AE-4B3A-AECC-96A4EC21067B}">
      <dgm:prSet phldrT="1" phldr="0"/>
      <dgm:spPr/>
      <dgm:t>
        <a:bodyPr/>
        <a:lstStyle/>
        <a:p>
          <a:r>
            <a:rPr lang="en-US"/>
            <a:t>1</a:t>
          </a:r>
        </a:p>
      </dgm:t>
    </dgm:pt>
    <dgm:pt modelId="{F7F203D4-E0AF-48F2-8DC2-7FC3EA5A48BB}">
      <dgm:prSet/>
      <dgm:spPr/>
      <dgm:t>
        <a:bodyPr/>
        <a:lstStyle/>
        <a:p>
          <a:r>
            <a:rPr lang="en-US" dirty="0">
              <a:hlinkClick xmlns:r="http://schemas.openxmlformats.org/officeDocument/2006/relationships" r:id="rId2" action="ppaction://hlinksldjump"/>
            </a:rPr>
            <a:t>B. </a:t>
          </a:r>
          <a:r>
            <a:rPr lang="en-US" dirty="0"/>
            <a:t>Abandon your beliefs accept the work;  jobs are hard to come by</a:t>
          </a:r>
        </a:p>
      </dgm:t>
    </dgm:pt>
    <dgm:pt modelId="{E1799A2E-1F3F-4D00-94A7-2B95E05FE5DD}" type="parTrans" cxnId="{D1CE756D-87E9-4E22-A50B-0363FCCD4D53}">
      <dgm:prSet/>
      <dgm:spPr/>
      <dgm:t>
        <a:bodyPr/>
        <a:lstStyle/>
        <a:p>
          <a:endParaRPr lang="en-US"/>
        </a:p>
      </dgm:t>
    </dgm:pt>
    <dgm:pt modelId="{6FEB5CE9-83CD-4A3C-AEFA-AA98E09738B1}" type="sibTrans" cxnId="{D1CE756D-87E9-4E22-A50B-0363FCCD4D53}">
      <dgm:prSet phldrT="2" phldr="0"/>
      <dgm:spPr/>
      <dgm:t>
        <a:bodyPr/>
        <a:lstStyle/>
        <a:p>
          <a:r>
            <a:rPr lang="en-US"/>
            <a:t>2</a:t>
          </a:r>
        </a:p>
      </dgm:t>
    </dgm:pt>
    <dgm:pt modelId="{124EC251-9DEB-460D-9BF0-C0ACCA35D355}">
      <dgm:prSet/>
      <dgm:spPr/>
      <dgm:t>
        <a:bodyPr/>
        <a:lstStyle/>
        <a:p>
          <a:r>
            <a:rPr lang="en-US" dirty="0">
              <a:hlinkClick xmlns:r="http://schemas.openxmlformats.org/officeDocument/2006/relationships" r:id="rId3" action="ppaction://hlinksldjump"/>
            </a:rPr>
            <a:t>C. </a:t>
          </a:r>
          <a:r>
            <a:rPr lang="en-US" dirty="0"/>
            <a:t>Maintain your beliefs pray, and double your efforts to find suitable employment</a:t>
          </a:r>
        </a:p>
      </dgm:t>
    </dgm:pt>
    <dgm:pt modelId="{D4FF1E7A-E3BF-40B3-A0AD-BF1FE310EF20}" type="parTrans" cxnId="{221AB703-6479-4379-A44D-1517F8188644}">
      <dgm:prSet/>
      <dgm:spPr/>
      <dgm:t>
        <a:bodyPr/>
        <a:lstStyle/>
        <a:p>
          <a:endParaRPr lang="en-US"/>
        </a:p>
      </dgm:t>
    </dgm:pt>
    <dgm:pt modelId="{5002DFFB-AFA9-4188-AB9E-B513E28DFC3F}" type="sibTrans" cxnId="{221AB703-6479-4379-A44D-1517F8188644}">
      <dgm:prSet phldrT="3" phldr="0"/>
      <dgm:spPr/>
      <dgm:t>
        <a:bodyPr/>
        <a:lstStyle/>
        <a:p>
          <a:r>
            <a:rPr lang="en-US"/>
            <a:t>3</a:t>
          </a:r>
        </a:p>
      </dgm:t>
    </dgm:pt>
    <dgm:pt modelId="{12F84D7F-E621-4827-AEE5-03D90FC1DC7C}" type="pres">
      <dgm:prSet presAssocID="{50EECCE0-449B-4333-99E8-15608A4B0617}" presName="Name0" presStyleCnt="0">
        <dgm:presLayoutVars>
          <dgm:animLvl val="lvl"/>
          <dgm:resizeHandles val="exact"/>
        </dgm:presLayoutVars>
      </dgm:prSet>
      <dgm:spPr/>
    </dgm:pt>
    <dgm:pt modelId="{C3507493-0EBB-4C68-8764-F3A8A5FE93D8}" type="pres">
      <dgm:prSet presAssocID="{CFE4EF50-3ADF-4DC8-97AD-5A86DB4B9855}" presName="compositeNode" presStyleCnt="0">
        <dgm:presLayoutVars>
          <dgm:bulletEnabled val="1"/>
        </dgm:presLayoutVars>
      </dgm:prSet>
      <dgm:spPr/>
    </dgm:pt>
    <dgm:pt modelId="{EB187980-2BDE-4E09-9078-664F578976A8}" type="pres">
      <dgm:prSet presAssocID="{CFE4EF50-3ADF-4DC8-97AD-5A86DB4B9855}" presName="bgRect" presStyleLbl="bgAccFollowNode1" presStyleIdx="0" presStyleCnt="3"/>
      <dgm:spPr/>
    </dgm:pt>
    <dgm:pt modelId="{E007E040-0C1F-45CC-BBA3-742C00FD8E42}" type="pres">
      <dgm:prSet presAssocID="{542E3A69-A993-46DD-B0E4-4F903B3CBA5D}" presName="sibTransNodeCircle" presStyleLbl="alignNode1" presStyleIdx="0" presStyleCnt="6">
        <dgm:presLayoutVars>
          <dgm:chMax val="0"/>
          <dgm:bulletEnabled/>
        </dgm:presLayoutVars>
      </dgm:prSet>
      <dgm:spPr/>
    </dgm:pt>
    <dgm:pt modelId="{C0B4141B-A4DF-4593-8DF3-11417799C838}" type="pres">
      <dgm:prSet presAssocID="{CFE4EF50-3ADF-4DC8-97AD-5A86DB4B9855}" presName="bottomLine" presStyleLbl="alignNode1" presStyleIdx="1" presStyleCnt="6">
        <dgm:presLayoutVars/>
      </dgm:prSet>
      <dgm:spPr/>
    </dgm:pt>
    <dgm:pt modelId="{24A9C7C2-F1D4-4000-9F18-D46CEE646A6B}" type="pres">
      <dgm:prSet presAssocID="{CFE4EF50-3ADF-4DC8-97AD-5A86DB4B9855}" presName="nodeText" presStyleLbl="bgAccFollowNode1" presStyleIdx="0" presStyleCnt="3">
        <dgm:presLayoutVars>
          <dgm:bulletEnabled val="1"/>
        </dgm:presLayoutVars>
      </dgm:prSet>
      <dgm:spPr/>
    </dgm:pt>
    <dgm:pt modelId="{6F9B7A31-BE1B-437E-AFAA-2256F38053A8}" type="pres">
      <dgm:prSet presAssocID="{542E3A69-A993-46DD-B0E4-4F903B3CBA5D}" presName="sibTrans" presStyleCnt="0"/>
      <dgm:spPr/>
    </dgm:pt>
    <dgm:pt modelId="{667BA24F-49CE-4583-90E7-DC29DC6D92F5}" type="pres">
      <dgm:prSet presAssocID="{F7F203D4-E0AF-48F2-8DC2-7FC3EA5A48BB}" presName="compositeNode" presStyleCnt="0">
        <dgm:presLayoutVars>
          <dgm:bulletEnabled val="1"/>
        </dgm:presLayoutVars>
      </dgm:prSet>
      <dgm:spPr/>
    </dgm:pt>
    <dgm:pt modelId="{57C99E51-6C6F-4F39-A184-C194FD820F33}" type="pres">
      <dgm:prSet presAssocID="{F7F203D4-E0AF-48F2-8DC2-7FC3EA5A48BB}" presName="bgRect" presStyleLbl="bgAccFollowNode1" presStyleIdx="1" presStyleCnt="3"/>
      <dgm:spPr/>
    </dgm:pt>
    <dgm:pt modelId="{4E775D29-8A51-4D20-9C41-C08266D1AB8D}" type="pres">
      <dgm:prSet presAssocID="{6FEB5CE9-83CD-4A3C-AEFA-AA98E09738B1}" presName="sibTransNodeCircle" presStyleLbl="alignNode1" presStyleIdx="2" presStyleCnt="6">
        <dgm:presLayoutVars>
          <dgm:chMax val="0"/>
          <dgm:bulletEnabled/>
        </dgm:presLayoutVars>
      </dgm:prSet>
      <dgm:spPr/>
    </dgm:pt>
    <dgm:pt modelId="{093ECCD5-4E32-4058-9482-B996130E49F2}" type="pres">
      <dgm:prSet presAssocID="{F7F203D4-E0AF-48F2-8DC2-7FC3EA5A48BB}" presName="bottomLine" presStyleLbl="alignNode1" presStyleIdx="3" presStyleCnt="6">
        <dgm:presLayoutVars/>
      </dgm:prSet>
      <dgm:spPr/>
    </dgm:pt>
    <dgm:pt modelId="{8F474D1B-1231-4E81-A75E-FDEE1E75063A}" type="pres">
      <dgm:prSet presAssocID="{F7F203D4-E0AF-48F2-8DC2-7FC3EA5A48BB}" presName="nodeText" presStyleLbl="bgAccFollowNode1" presStyleIdx="1" presStyleCnt="3">
        <dgm:presLayoutVars>
          <dgm:bulletEnabled val="1"/>
        </dgm:presLayoutVars>
      </dgm:prSet>
      <dgm:spPr/>
    </dgm:pt>
    <dgm:pt modelId="{9B1639E6-CC4A-4B34-92E4-F7B873E6E96E}" type="pres">
      <dgm:prSet presAssocID="{6FEB5CE9-83CD-4A3C-AEFA-AA98E09738B1}" presName="sibTrans" presStyleCnt="0"/>
      <dgm:spPr/>
    </dgm:pt>
    <dgm:pt modelId="{16C46CD4-5A39-46FA-B97A-6B4E1E7620D5}" type="pres">
      <dgm:prSet presAssocID="{124EC251-9DEB-460D-9BF0-C0ACCA35D355}" presName="compositeNode" presStyleCnt="0">
        <dgm:presLayoutVars>
          <dgm:bulletEnabled val="1"/>
        </dgm:presLayoutVars>
      </dgm:prSet>
      <dgm:spPr/>
    </dgm:pt>
    <dgm:pt modelId="{EBC6A64A-9FC4-4F17-A274-4DB8C3BDA67E}" type="pres">
      <dgm:prSet presAssocID="{124EC251-9DEB-460D-9BF0-C0ACCA35D355}" presName="bgRect" presStyleLbl="bgAccFollowNode1" presStyleIdx="2" presStyleCnt="3"/>
      <dgm:spPr/>
    </dgm:pt>
    <dgm:pt modelId="{D3E50881-01B8-464C-86BE-B44D9BF22D65}" type="pres">
      <dgm:prSet presAssocID="{5002DFFB-AFA9-4188-AB9E-B513E28DFC3F}" presName="sibTransNodeCircle" presStyleLbl="alignNode1" presStyleIdx="4" presStyleCnt="6">
        <dgm:presLayoutVars>
          <dgm:chMax val="0"/>
          <dgm:bulletEnabled/>
        </dgm:presLayoutVars>
      </dgm:prSet>
      <dgm:spPr/>
    </dgm:pt>
    <dgm:pt modelId="{2E3AF659-119C-418B-A042-13EA3CA80999}" type="pres">
      <dgm:prSet presAssocID="{124EC251-9DEB-460D-9BF0-C0ACCA35D355}" presName="bottomLine" presStyleLbl="alignNode1" presStyleIdx="5" presStyleCnt="6">
        <dgm:presLayoutVars/>
      </dgm:prSet>
      <dgm:spPr/>
    </dgm:pt>
    <dgm:pt modelId="{C2E95DE2-B563-4171-B177-E2B1C485E4F6}" type="pres">
      <dgm:prSet presAssocID="{124EC251-9DEB-460D-9BF0-C0ACCA35D355}" presName="nodeText" presStyleLbl="bgAccFollowNode1" presStyleIdx="2" presStyleCnt="3">
        <dgm:presLayoutVars>
          <dgm:bulletEnabled val="1"/>
        </dgm:presLayoutVars>
      </dgm:prSet>
      <dgm:spPr/>
    </dgm:pt>
  </dgm:ptLst>
  <dgm:cxnLst>
    <dgm:cxn modelId="{221AB703-6479-4379-A44D-1517F8188644}" srcId="{50EECCE0-449B-4333-99E8-15608A4B0617}" destId="{124EC251-9DEB-460D-9BF0-C0ACCA35D355}" srcOrd="2" destOrd="0" parTransId="{D4FF1E7A-E3BF-40B3-A0AD-BF1FE310EF20}" sibTransId="{5002DFFB-AFA9-4188-AB9E-B513E28DFC3F}"/>
    <dgm:cxn modelId="{8D7C6207-F72A-4DE7-8DD3-939CD7E2222D}" type="presOf" srcId="{F7F203D4-E0AF-48F2-8DC2-7FC3EA5A48BB}" destId="{57C99E51-6C6F-4F39-A184-C194FD820F33}" srcOrd="0" destOrd="0" presId="urn:microsoft.com/office/officeart/2016/7/layout/BasicLinearProcessNumbered"/>
    <dgm:cxn modelId="{9C97A817-5E7B-4A08-9CB7-95D183C2C4ED}" type="presOf" srcId="{542E3A69-A993-46DD-B0E4-4F903B3CBA5D}" destId="{E007E040-0C1F-45CC-BBA3-742C00FD8E42}" srcOrd="0" destOrd="0" presId="urn:microsoft.com/office/officeart/2016/7/layout/BasicLinearProcessNumbered"/>
    <dgm:cxn modelId="{BDD10663-B1ED-4D05-BA53-C59E88DE8FEE}" type="presOf" srcId="{5002DFFB-AFA9-4188-AB9E-B513E28DFC3F}" destId="{D3E50881-01B8-464C-86BE-B44D9BF22D65}" srcOrd="0" destOrd="0" presId="urn:microsoft.com/office/officeart/2016/7/layout/BasicLinearProcessNumbered"/>
    <dgm:cxn modelId="{D1CE756D-87E9-4E22-A50B-0363FCCD4D53}" srcId="{50EECCE0-449B-4333-99E8-15608A4B0617}" destId="{F7F203D4-E0AF-48F2-8DC2-7FC3EA5A48BB}" srcOrd="1" destOrd="0" parTransId="{E1799A2E-1F3F-4D00-94A7-2B95E05FE5DD}" sibTransId="{6FEB5CE9-83CD-4A3C-AEFA-AA98E09738B1}"/>
    <dgm:cxn modelId="{62AC8077-A390-4CD9-AD40-4227342D4220}" type="presOf" srcId="{CFE4EF50-3ADF-4DC8-97AD-5A86DB4B9855}" destId="{EB187980-2BDE-4E09-9078-664F578976A8}" srcOrd="0" destOrd="0" presId="urn:microsoft.com/office/officeart/2016/7/layout/BasicLinearProcessNumbered"/>
    <dgm:cxn modelId="{D70E867C-A546-4481-A560-7E55D0E075CF}" type="presOf" srcId="{124EC251-9DEB-460D-9BF0-C0ACCA35D355}" destId="{C2E95DE2-B563-4171-B177-E2B1C485E4F6}" srcOrd="1" destOrd="0" presId="urn:microsoft.com/office/officeart/2016/7/layout/BasicLinearProcessNumbered"/>
    <dgm:cxn modelId="{E08F477D-7311-4247-8B36-B93E082F06A9}" type="presOf" srcId="{6FEB5CE9-83CD-4A3C-AEFA-AA98E09738B1}" destId="{4E775D29-8A51-4D20-9C41-C08266D1AB8D}" srcOrd="0" destOrd="0" presId="urn:microsoft.com/office/officeart/2016/7/layout/BasicLinearProcessNumbered"/>
    <dgm:cxn modelId="{649BAA87-B522-4E0F-9F11-7E5339C9BB87}" type="presOf" srcId="{50EECCE0-449B-4333-99E8-15608A4B0617}" destId="{12F84D7F-E621-4827-AEE5-03D90FC1DC7C}" srcOrd="0" destOrd="0" presId="urn:microsoft.com/office/officeart/2016/7/layout/BasicLinearProcessNumbered"/>
    <dgm:cxn modelId="{C5D534A1-745D-4C41-89F5-8FB18C61E67F}" type="presOf" srcId="{CFE4EF50-3ADF-4DC8-97AD-5A86DB4B9855}" destId="{24A9C7C2-F1D4-4000-9F18-D46CEE646A6B}" srcOrd="1" destOrd="0" presId="urn:microsoft.com/office/officeart/2016/7/layout/BasicLinearProcessNumbered"/>
    <dgm:cxn modelId="{5BBA94C6-39C0-49BC-84BA-537F4CA7611D}" type="presOf" srcId="{124EC251-9DEB-460D-9BF0-C0ACCA35D355}" destId="{EBC6A64A-9FC4-4F17-A274-4DB8C3BDA67E}" srcOrd="0" destOrd="0" presId="urn:microsoft.com/office/officeart/2016/7/layout/BasicLinearProcessNumbered"/>
    <dgm:cxn modelId="{F414A6E7-65AE-4B3A-AECC-96A4EC21067B}" srcId="{50EECCE0-449B-4333-99E8-15608A4B0617}" destId="{CFE4EF50-3ADF-4DC8-97AD-5A86DB4B9855}" srcOrd="0" destOrd="0" parTransId="{4DB38BDE-B5DD-4B67-A74A-DB6B7B782708}" sibTransId="{542E3A69-A993-46DD-B0E4-4F903B3CBA5D}"/>
    <dgm:cxn modelId="{3E5DBDFE-25F5-460F-A7BE-DBCC98EC7835}" type="presOf" srcId="{F7F203D4-E0AF-48F2-8DC2-7FC3EA5A48BB}" destId="{8F474D1B-1231-4E81-A75E-FDEE1E75063A}" srcOrd="1" destOrd="0" presId="urn:microsoft.com/office/officeart/2016/7/layout/BasicLinearProcessNumbered"/>
    <dgm:cxn modelId="{033D3D39-7DB4-4869-A0B5-4476FC7F6A05}" type="presParOf" srcId="{12F84D7F-E621-4827-AEE5-03D90FC1DC7C}" destId="{C3507493-0EBB-4C68-8764-F3A8A5FE93D8}" srcOrd="0" destOrd="0" presId="urn:microsoft.com/office/officeart/2016/7/layout/BasicLinearProcessNumbered"/>
    <dgm:cxn modelId="{FC068971-9337-43AC-9587-D1027BCAA91C}" type="presParOf" srcId="{C3507493-0EBB-4C68-8764-F3A8A5FE93D8}" destId="{EB187980-2BDE-4E09-9078-664F578976A8}" srcOrd="0" destOrd="0" presId="urn:microsoft.com/office/officeart/2016/7/layout/BasicLinearProcessNumbered"/>
    <dgm:cxn modelId="{93A18676-0485-4801-8041-6BA966D5C47F}" type="presParOf" srcId="{C3507493-0EBB-4C68-8764-F3A8A5FE93D8}" destId="{E007E040-0C1F-45CC-BBA3-742C00FD8E42}" srcOrd="1" destOrd="0" presId="urn:microsoft.com/office/officeart/2016/7/layout/BasicLinearProcessNumbered"/>
    <dgm:cxn modelId="{98FE5320-0123-4F0B-A1C6-1439C50348E0}" type="presParOf" srcId="{C3507493-0EBB-4C68-8764-F3A8A5FE93D8}" destId="{C0B4141B-A4DF-4593-8DF3-11417799C838}" srcOrd="2" destOrd="0" presId="urn:microsoft.com/office/officeart/2016/7/layout/BasicLinearProcessNumbered"/>
    <dgm:cxn modelId="{DD2870FB-6E99-4C78-BE6C-CE0D88F0B88B}" type="presParOf" srcId="{C3507493-0EBB-4C68-8764-F3A8A5FE93D8}" destId="{24A9C7C2-F1D4-4000-9F18-D46CEE646A6B}" srcOrd="3" destOrd="0" presId="urn:microsoft.com/office/officeart/2016/7/layout/BasicLinearProcessNumbered"/>
    <dgm:cxn modelId="{C2835813-1550-4B9D-819F-54B450F8C93F}" type="presParOf" srcId="{12F84D7F-E621-4827-AEE5-03D90FC1DC7C}" destId="{6F9B7A31-BE1B-437E-AFAA-2256F38053A8}" srcOrd="1" destOrd="0" presId="urn:microsoft.com/office/officeart/2016/7/layout/BasicLinearProcessNumbered"/>
    <dgm:cxn modelId="{95B2AE92-2F0E-45F1-A9D9-346358C98281}" type="presParOf" srcId="{12F84D7F-E621-4827-AEE5-03D90FC1DC7C}" destId="{667BA24F-49CE-4583-90E7-DC29DC6D92F5}" srcOrd="2" destOrd="0" presId="urn:microsoft.com/office/officeart/2016/7/layout/BasicLinearProcessNumbered"/>
    <dgm:cxn modelId="{B8EF3626-780E-4C83-8987-3E7D94D9D689}" type="presParOf" srcId="{667BA24F-49CE-4583-90E7-DC29DC6D92F5}" destId="{57C99E51-6C6F-4F39-A184-C194FD820F33}" srcOrd="0" destOrd="0" presId="urn:microsoft.com/office/officeart/2016/7/layout/BasicLinearProcessNumbered"/>
    <dgm:cxn modelId="{0FA8442D-2BEC-451B-B4FF-609A0CF7C10C}" type="presParOf" srcId="{667BA24F-49CE-4583-90E7-DC29DC6D92F5}" destId="{4E775D29-8A51-4D20-9C41-C08266D1AB8D}" srcOrd="1" destOrd="0" presId="urn:microsoft.com/office/officeart/2016/7/layout/BasicLinearProcessNumbered"/>
    <dgm:cxn modelId="{88ADA0AE-08C5-4754-9E60-1F701E48ADF9}" type="presParOf" srcId="{667BA24F-49CE-4583-90E7-DC29DC6D92F5}" destId="{093ECCD5-4E32-4058-9482-B996130E49F2}" srcOrd="2" destOrd="0" presId="urn:microsoft.com/office/officeart/2016/7/layout/BasicLinearProcessNumbered"/>
    <dgm:cxn modelId="{D265B225-EB15-4763-BE5F-E959532A9C69}" type="presParOf" srcId="{667BA24F-49CE-4583-90E7-DC29DC6D92F5}" destId="{8F474D1B-1231-4E81-A75E-FDEE1E75063A}" srcOrd="3" destOrd="0" presId="urn:microsoft.com/office/officeart/2016/7/layout/BasicLinearProcessNumbered"/>
    <dgm:cxn modelId="{E7655A6A-B63A-41B7-B2AC-99BBF9E9164E}" type="presParOf" srcId="{12F84D7F-E621-4827-AEE5-03D90FC1DC7C}" destId="{9B1639E6-CC4A-4B34-92E4-F7B873E6E96E}" srcOrd="3" destOrd="0" presId="urn:microsoft.com/office/officeart/2016/7/layout/BasicLinearProcessNumbered"/>
    <dgm:cxn modelId="{5D4A8E70-6ED9-4355-B5E4-D0E421E45FAB}" type="presParOf" srcId="{12F84D7F-E621-4827-AEE5-03D90FC1DC7C}" destId="{16C46CD4-5A39-46FA-B97A-6B4E1E7620D5}" srcOrd="4" destOrd="0" presId="urn:microsoft.com/office/officeart/2016/7/layout/BasicLinearProcessNumbered"/>
    <dgm:cxn modelId="{9710CA24-AEB2-41FF-B933-882093721305}" type="presParOf" srcId="{16C46CD4-5A39-46FA-B97A-6B4E1E7620D5}" destId="{EBC6A64A-9FC4-4F17-A274-4DB8C3BDA67E}" srcOrd="0" destOrd="0" presId="urn:microsoft.com/office/officeart/2016/7/layout/BasicLinearProcessNumbered"/>
    <dgm:cxn modelId="{B78EC1E6-E149-4C94-B681-324398394DA1}" type="presParOf" srcId="{16C46CD4-5A39-46FA-B97A-6B4E1E7620D5}" destId="{D3E50881-01B8-464C-86BE-B44D9BF22D65}" srcOrd="1" destOrd="0" presId="urn:microsoft.com/office/officeart/2016/7/layout/BasicLinearProcessNumbered"/>
    <dgm:cxn modelId="{E4507DBD-7D89-43D3-AB91-82D87CF08AEA}" type="presParOf" srcId="{16C46CD4-5A39-46FA-B97A-6B4E1E7620D5}" destId="{2E3AF659-119C-418B-A042-13EA3CA80999}" srcOrd="2" destOrd="0" presId="urn:microsoft.com/office/officeart/2016/7/layout/BasicLinearProcessNumbered"/>
    <dgm:cxn modelId="{51B3A590-E43C-4DC9-BC3B-7894C2AD029A}" type="presParOf" srcId="{16C46CD4-5A39-46FA-B97A-6B4E1E7620D5}" destId="{C2E95DE2-B563-4171-B177-E2B1C485E4F6}"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25B22D-2A07-41C0-9E24-0AF458600E5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3D2BED3-8464-49D2-8FB5-C677532B5E48}">
      <dgm:prSet/>
      <dgm:spPr/>
      <dgm:t>
        <a:bodyPr/>
        <a:lstStyle/>
        <a:p>
          <a:r>
            <a:rPr lang="en-US" dirty="0">
              <a:hlinkClick xmlns:r="http://schemas.openxmlformats.org/officeDocument/2006/relationships" r:id="rId1" action="ppaction://hlinksldjump"/>
            </a:rPr>
            <a:t>A. </a:t>
          </a:r>
          <a:r>
            <a:rPr lang="en-US" dirty="0"/>
            <a:t>The time has not come for your date </a:t>
          </a:r>
        </a:p>
      </dgm:t>
    </dgm:pt>
    <dgm:pt modelId="{C41828DB-75D4-4573-886E-7F586DA67BCB}" type="parTrans" cxnId="{E05AA915-4DBB-4798-AB84-0F9C4B95E483}">
      <dgm:prSet/>
      <dgm:spPr/>
      <dgm:t>
        <a:bodyPr/>
        <a:lstStyle/>
        <a:p>
          <a:endParaRPr lang="en-US"/>
        </a:p>
      </dgm:t>
    </dgm:pt>
    <dgm:pt modelId="{B10FBC90-98BA-40BE-8EE6-263F8F487C53}" type="sibTrans" cxnId="{E05AA915-4DBB-4798-AB84-0F9C4B95E483}">
      <dgm:prSet/>
      <dgm:spPr/>
      <dgm:t>
        <a:bodyPr/>
        <a:lstStyle/>
        <a:p>
          <a:endParaRPr lang="en-US"/>
        </a:p>
      </dgm:t>
    </dgm:pt>
    <dgm:pt modelId="{05442CD8-00B8-4EAF-9B23-F15B2DC6AFB2}">
      <dgm:prSet/>
      <dgm:spPr/>
      <dgm:t>
        <a:bodyPr/>
        <a:lstStyle/>
        <a:p>
          <a:r>
            <a:rPr lang="en-US" dirty="0"/>
            <a:t>to introduce you to his friends and   </a:t>
          </a:r>
        </a:p>
      </dgm:t>
    </dgm:pt>
    <dgm:pt modelId="{59998DC6-A443-46D5-8B5A-B1E1A6F21864}" type="parTrans" cxnId="{B8504E0A-7FDB-467D-9913-3B6E9588A387}">
      <dgm:prSet/>
      <dgm:spPr/>
      <dgm:t>
        <a:bodyPr/>
        <a:lstStyle/>
        <a:p>
          <a:endParaRPr lang="en-US"/>
        </a:p>
      </dgm:t>
    </dgm:pt>
    <dgm:pt modelId="{8048A12A-0E1E-40AD-8FD8-90D2C353D243}" type="sibTrans" cxnId="{B8504E0A-7FDB-467D-9913-3B6E9588A387}">
      <dgm:prSet/>
      <dgm:spPr/>
      <dgm:t>
        <a:bodyPr/>
        <a:lstStyle/>
        <a:p>
          <a:endParaRPr lang="en-US"/>
        </a:p>
      </dgm:t>
    </dgm:pt>
    <dgm:pt modelId="{45302FA0-C7BA-4C9B-9814-1BEFC29AF999}">
      <dgm:prSet/>
      <dgm:spPr/>
      <dgm:t>
        <a:bodyPr/>
        <a:lstStyle/>
        <a:p>
          <a:r>
            <a:rPr lang="en-US" dirty="0"/>
            <a:t>Family.</a:t>
          </a:r>
        </a:p>
      </dgm:t>
    </dgm:pt>
    <dgm:pt modelId="{FD0C2B90-21CE-48B1-B0AE-E124A7B15775}" type="parTrans" cxnId="{E777E308-1E20-420C-8D7E-837752F6D46C}">
      <dgm:prSet/>
      <dgm:spPr/>
      <dgm:t>
        <a:bodyPr/>
        <a:lstStyle/>
        <a:p>
          <a:endParaRPr lang="en-US"/>
        </a:p>
      </dgm:t>
    </dgm:pt>
    <dgm:pt modelId="{7F6D14A5-D38A-4F01-9733-04EF4160297A}" type="sibTrans" cxnId="{E777E308-1E20-420C-8D7E-837752F6D46C}">
      <dgm:prSet/>
      <dgm:spPr/>
      <dgm:t>
        <a:bodyPr/>
        <a:lstStyle/>
        <a:p>
          <a:endParaRPr lang="en-US"/>
        </a:p>
      </dgm:t>
    </dgm:pt>
    <dgm:pt modelId="{46646D59-046E-4AF9-B39B-E24440EC9E9E}">
      <dgm:prSet/>
      <dgm:spPr/>
      <dgm:t>
        <a:bodyPr/>
        <a:lstStyle/>
        <a:p>
          <a:r>
            <a:rPr lang="en-US" dirty="0">
              <a:hlinkClick xmlns:r="http://schemas.openxmlformats.org/officeDocument/2006/relationships" r:id="rId2" action="ppaction://hlinksldjump"/>
            </a:rPr>
            <a:t>B. </a:t>
          </a:r>
          <a:r>
            <a:rPr lang="en-US" dirty="0"/>
            <a:t>It is possible that your date is </a:t>
          </a:r>
        </a:p>
      </dgm:t>
    </dgm:pt>
    <dgm:pt modelId="{8E1EC1E1-1344-445A-8D54-D6DD04AD897A}" type="parTrans" cxnId="{F43F1AA8-C0B6-4D42-9D70-CD3E501725BC}">
      <dgm:prSet/>
      <dgm:spPr/>
      <dgm:t>
        <a:bodyPr/>
        <a:lstStyle/>
        <a:p>
          <a:endParaRPr lang="en-US"/>
        </a:p>
      </dgm:t>
    </dgm:pt>
    <dgm:pt modelId="{28582D21-95C4-4B34-A0F4-4814216EBA92}" type="sibTrans" cxnId="{F43F1AA8-C0B6-4D42-9D70-CD3E501725BC}">
      <dgm:prSet/>
      <dgm:spPr/>
      <dgm:t>
        <a:bodyPr/>
        <a:lstStyle/>
        <a:p>
          <a:endParaRPr lang="en-US"/>
        </a:p>
      </dgm:t>
    </dgm:pt>
    <dgm:pt modelId="{D998EDFE-EF0F-49E8-B339-5662194A8449}">
      <dgm:prSet/>
      <dgm:spPr/>
      <dgm:t>
        <a:bodyPr/>
        <a:lstStyle/>
        <a:p>
          <a:r>
            <a:rPr lang="en-US" dirty="0"/>
            <a:t>ashamed of you and does want his  </a:t>
          </a:r>
        </a:p>
      </dgm:t>
    </dgm:pt>
    <dgm:pt modelId="{F0D4AAF8-BB18-4318-802E-35270852EC5D}" type="parTrans" cxnId="{D347D7F2-49BD-4405-A14B-8866E9B71965}">
      <dgm:prSet/>
      <dgm:spPr/>
      <dgm:t>
        <a:bodyPr/>
        <a:lstStyle/>
        <a:p>
          <a:endParaRPr lang="en-US"/>
        </a:p>
      </dgm:t>
    </dgm:pt>
    <dgm:pt modelId="{3B1CE478-BC0A-4C81-B4AC-E04CC9A90CD8}" type="sibTrans" cxnId="{D347D7F2-49BD-4405-A14B-8866E9B71965}">
      <dgm:prSet/>
      <dgm:spPr/>
      <dgm:t>
        <a:bodyPr/>
        <a:lstStyle/>
        <a:p>
          <a:endParaRPr lang="en-US"/>
        </a:p>
      </dgm:t>
    </dgm:pt>
    <dgm:pt modelId="{0BA23337-7212-48C6-9D81-F4F5A20FD126}">
      <dgm:prSet/>
      <dgm:spPr/>
      <dgm:t>
        <a:bodyPr/>
        <a:lstStyle/>
        <a:p>
          <a:r>
            <a:rPr lang="en-US" dirty="0"/>
            <a:t>or her parents or friends  to know </a:t>
          </a:r>
        </a:p>
      </dgm:t>
    </dgm:pt>
    <dgm:pt modelId="{A56FA625-90F7-4EB0-9681-7B83CAD6E44E}" type="parTrans" cxnId="{E328C30B-7678-4ADA-93C3-291EE667524C}">
      <dgm:prSet/>
      <dgm:spPr/>
      <dgm:t>
        <a:bodyPr/>
        <a:lstStyle/>
        <a:p>
          <a:endParaRPr lang="en-US"/>
        </a:p>
      </dgm:t>
    </dgm:pt>
    <dgm:pt modelId="{3B583304-8C80-471B-8C0D-314A44D897B1}" type="sibTrans" cxnId="{E328C30B-7678-4ADA-93C3-291EE667524C}">
      <dgm:prSet/>
      <dgm:spPr/>
      <dgm:t>
        <a:bodyPr/>
        <a:lstStyle/>
        <a:p>
          <a:endParaRPr lang="en-US"/>
        </a:p>
      </dgm:t>
    </dgm:pt>
    <dgm:pt modelId="{392AD894-E6BE-4B78-97FF-19FAE8ADF353}">
      <dgm:prSet/>
      <dgm:spPr/>
      <dgm:t>
        <a:bodyPr/>
        <a:lstStyle/>
        <a:p>
          <a:r>
            <a:rPr lang="en-US" dirty="0"/>
            <a:t>about you.</a:t>
          </a:r>
        </a:p>
      </dgm:t>
    </dgm:pt>
    <dgm:pt modelId="{E62D8242-4DED-4D7F-8768-D75A7B97D0D7}" type="parTrans" cxnId="{4A93A4F0-900A-4AEA-931F-BAD2FAE38ACA}">
      <dgm:prSet/>
      <dgm:spPr/>
      <dgm:t>
        <a:bodyPr/>
        <a:lstStyle/>
        <a:p>
          <a:endParaRPr lang="en-US"/>
        </a:p>
      </dgm:t>
    </dgm:pt>
    <dgm:pt modelId="{ADA8BBF4-EEEC-46FF-B4D5-6A49FCEE5C53}" type="sibTrans" cxnId="{4A93A4F0-900A-4AEA-931F-BAD2FAE38ACA}">
      <dgm:prSet/>
      <dgm:spPr/>
      <dgm:t>
        <a:bodyPr/>
        <a:lstStyle/>
        <a:p>
          <a:endParaRPr lang="en-US"/>
        </a:p>
      </dgm:t>
    </dgm:pt>
    <dgm:pt modelId="{A2182D8D-897A-4937-AC4B-1DE3284806C5}">
      <dgm:prSet/>
      <dgm:spPr/>
      <dgm:t>
        <a:bodyPr/>
        <a:lstStyle/>
        <a:p>
          <a:r>
            <a:rPr lang="en-US" dirty="0">
              <a:hlinkClick xmlns:r="http://schemas.openxmlformats.org/officeDocument/2006/relationships" r:id="rId3" action="ppaction://hlinksldjump"/>
            </a:rPr>
            <a:t>C. </a:t>
          </a:r>
          <a:r>
            <a:rPr lang="en-US" dirty="0"/>
            <a:t>Failure to introduce you to friends  </a:t>
          </a:r>
        </a:p>
      </dgm:t>
    </dgm:pt>
    <dgm:pt modelId="{479C17B2-C2BF-4A23-884B-64F180357BAA}" type="parTrans" cxnId="{5A7410B4-4410-4AE7-B25C-0F7DE1CBF7A7}">
      <dgm:prSet/>
      <dgm:spPr/>
      <dgm:t>
        <a:bodyPr/>
        <a:lstStyle/>
        <a:p>
          <a:endParaRPr lang="en-US"/>
        </a:p>
      </dgm:t>
    </dgm:pt>
    <dgm:pt modelId="{E03F9E49-E09F-4E84-93CE-7191C815EC8A}" type="sibTrans" cxnId="{5A7410B4-4410-4AE7-B25C-0F7DE1CBF7A7}">
      <dgm:prSet/>
      <dgm:spPr/>
      <dgm:t>
        <a:bodyPr/>
        <a:lstStyle/>
        <a:p>
          <a:endParaRPr lang="en-US"/>
        </a:p>
      </dgm:t>
    </dgm:pt>
    <dgm:pt modelId="{46B05908-7CE7-40FF-A6CC-2E69FA396F61}">
      <dgm:prSet/>
      <dgm:spPr/>
      <dgm:t>
        <a:bodyPr/>
        <a:lstStyle/>
        <a:p>
          <a:r>
            <a:rPr lang="en-US" dirty="0"/>
            <a:t>and family means nothings. </a:t>
          </a:r>
        </a:p>
      </dgm:t>
    </dgm:pt>
    <dgm:pt modelId="{DB7E2579-0CB8-4305-8DA5-0111344AAFE0}" type="parTrans" cxnId="{E0A9D9C1-A8D9-4206-B6BC-6F338D426ADE}">
      <dgm:prSet/>
      <dgm:spPr/>
      <dgm:t>
        <a:bodyPr/>
        <a:lstStyle/>
        <a:p>
          <a:endParaRPr lang="en-US"/>
        </a:p>
      </dgm:t>
    </dgm:pt>
    <dgm:pt modelId="{D86D4F41-8B1F-425B-9455-4C62ED511691}" type="sibTrans" cxnId="{E0A9D9C1-A8D9-4206-B6BC-6F338D426ADE}">
      <dgm:prSet/>
      <dgm:spPr/>
      <dgm:t>
        <a:bodyPr/>
        <a:lstStyle/>
        <a:p>
          <a:endParaRPr lang="en-US"/>
        </a:p>
      </dgm:t>
    </dgm:pt>
    <dgm:pt modelId="{B64F9889-FC20-4C21-9232-4AA7DC7232EE}" type="pres">
      <dgm:prSet presAssocID="{3825B22D-2A07-41C0-9E24-0AF458600E55}" presName="vert0" presStyleCnt="0">
        <dgm:presLayoutVars>
          <dgm:dir/>
          <dgm:animOne val="branch"/>
          <dgm:animLvl val="lvl"/>
        </dgm:presLayoutVars>
      </dgm:prSet>
      <dgm:spPr/>
    </dgm:pt>
    <dgm:pt modelId="{0CC75339-7FE3-46A8-A77C-78E329421F37}" type="pres">
      <dgm:prSet presAssocID="{B3D2BED3-8464-49D2-8FB5-C677532B5E48}" presName="thickLine" presStyleLbl="alignNode1" presStyleIdx="0" presStyleCnt="9"/>
      <dgm:spPr/>
    </dgm:pt>
    <dgm:pt modelId="{7DA083BA-1573-45DF-A9B5-AF8C159C3C7D}" type="pres">
      <dgm:prSet presAssocID="{B3D2BED3-8464-49D2-8FB5-C677532B5E48}" presName="horz1" presStyleCnt="0"/>
      <dgm:spPr/>
    </dgm:pt>
    <dgm:pt modelId="{AFFC32D6-97CC-462B-BC8B-05A99480AD13}" type="pres">
      <dgm:prSet presAssocID="{B3D2BED3-8464-49D2-8FB5-C677532B5E48}" presName="tx1" presStyleLbl="revTx" presStyleIdx="0" presStyleCnt="9"/>
      <dgm:spPr/>
    </dgm:pt>
    <dgm:pt modelId="{514769D4-5810-4424-A20B-236919077CC9}" type="pres">
      <dgm:prSet presAssocID="{B3D2BED3-8464-49D2-8FB5-C677532B5E48}" presName="vert1" presStyleCnt="0"/>
      <dgm:spPr/>
    </dgm:pt>
    <dgm:pt modelId="{BD5700A7-02C1-4561-AEEC-C9AD784D1154}" type="pres">
      <dgm:prSet presAssocID="{05442CD8-00B8-4EAF-9B23-F15B2DC6AFB2}" presName="thickLine" presStyleLbl="alignNode1" presStyleIdx="1" presStyleCnt="9"/>
      <dgm:spPr/>
    </dgm:pt>
    <dgm:pt modelId="{0D5DB1BF-8C6E-443B-A0CA-CFE103735135}" type="pres">
      <dgm:prSet presAssocID="{05442CD8-00B8-4EAF-9B23-F15B2DC6AFB2}" presName="horz1" presStyleCnt="0"/>
      <dgm:spPr/>
    </dgm:pt>
    <dgm:pt modelId="{5F22DAED-B9A1-4EB2-B2DA-F7E95240F97F}" type="pres">
      <dgm:prSet presAssocID="{05442CD8-00B8-4EAF-9B23-F15B2DC6AFB2}" presName="tx1" presStyleLbl="revTx" presStyleIdx="1" presStyleCnt="9"/>
      <dgm:spPr/>
    </dgm:pt>
    <dgm:pt modelId="{856C5E7C-B1FE-478A-8505-B013E812D51E}" type="pres">
      <dgm:prSet presAssocID="{05442CD8-00B8-4EAF-9B23-F15B2DC6AFB2}" presName="vert1" presStyleCnt="0"/>
      <dgm:spPr/>
    </dgm:pt>
    <dgm:pt modelId="{0EDFB773-7646-403C-BCF6-5A50D499034B}" type="pres">
      <dgm:prSet presAssocID="{45302FA0-C7BA-4C9B-9814-1BEFC29AF999}" presName="thickLine" presStyleLbl="alignNode1" presStyleIdx="2" presStyleCnt="9"/>
      <dgm:spPr/>
    </dgm:pt>
    <dgm:pt modelId="{FCFD5CCB-47EF-4189-868D-423768196CE4}" type="pres">
      <dgm:prSet presAssocID="{45302FA0-C7BA-4C9B-9814-1BEFC29AF999}" presName="horz1" presStyleCnt="0"/>
      <dgm:spPr/>
    </dgm:pt>
    <dgm:pt modelId="{F8CCAF7B-BD3B-41E5-A3D0-6085FD6F64BF}" type="pres">
      <dgm:prSet presAssocID="{45302FA0-C7BA-4C9B-9814-1BEFC29AF999}" presName="tx1" presStyleLbl="revTx" presStyleIdx="2" presStyleCnt="9"/>
      <dgm:spPr/>
    </dgm:pt>
    <dgm:pt modelId="{B5A7856D-B3C7-4E27-878B-B65E7C150828}" type="pres">
      <dgm:prSet presAssocID="{45302FA0-C7BA-4C9B-9814-1BEFC29AF999}" presName="vert1" presStyleCnt="0"/>
      <dgm:spPr/>
    </dgm:pt>
    <dgm:pt modelId="{C009FD8C-50A5-4FB4-938F-12BD3B7FF3F4}" type="pres">
      <dgm:prSet presAssocID="{46646D59-046E-4AF9-B39B-E24440EC9E9E}" presName="thickLine" presStyleLbl="alignNode1" presStyleIdx="3" presStyleCnt="9"/>
      <dgm:spPr/>
    </dgm:pt>
    <dgm:pt modelId="{9443F298-F39C-48B6-815E-3E2870848506}" type="pres">
      <dgm:prSet presAssocID="{46646D59-046E-4AF9-B39B-E24440EC9E9E}" presName="horz1" presStyleCnt="0"/>
      <dgm:spPr/>
    </dgm:pt>
    <dgm:pt modelId="{C3A4CBCF-87E6-4D88-88DF-DFEABBFEAFAB}" type="pres">
      <dgm:prSet presAssocID="{46646D59-046E-4AF9-B39B-E24440EC9E9E}" presName="tx1" presStyleLbl="revTx" presStyleIdx="3" presStyleCnt="9"/>
      <dgm:spPr/>
    </dgm:pt>
    <dgm:pt modelId="{B8AE4413-C52D-41F7-8F85-BAD94AF0CE90}" type="pres">
      <dgm:prSet presAssocID="{46646D59-046E-4AF9-B39B-E24440EC9E9E}" presName="vert1" presStyleCnt="0"/>
      <dgm:spPr/>
    </dgm:pt>
    <dgm:pt modelId="{23E33D2F-D493-4FC6-91B8-3269F3F9A3C3}" type="pres">
      <dgm:prSet presAssocID="{D998EDFE-EF0F-49E8-B339-5662194A8449}" presName="thickLine" presStyleLbl="alignNode1" presStyleIdx="4" presStyleCnt="9"/>
      <dgm:spPr/>
    </dgm:pt>
    <dgm:pt modelId="{999263F2-DFD4-42C1-99AF-98BB436FCA46}" type="pres">
      <dgm:prSet presAssocID="{D998EDFE-EF0F-49E8-B339-5662194A8449}" presName="horz1" presStyleCnt="0"/>
      <dgm:spPr/>
    </dgm:pt>
    <dgm:pt modelId="{1E984557-B7C9-4C11-A250-41DD76FC5723}" type="pres">
      <dgm:prSet presAssocID="{D998EDFE-EF0F-49E8-B339-5662194A8449}" presName="tx1" presStyleLbl="revTx" presStyleIdx="4" presStyleCnt="9"/>
      <dgm:spPr/>
    </dgm:pt>
    <dgm:pt modelId="{BB0D3456-E807-43E6-ACF9-FA0FCBE33922}" type="pres">
      <dgm:prSet presAssocID="{D998EDFE-EF0F-49E8-B339-5662194A8449}" presName="vert1" presStyleCnt="0"/>
      <dgm:spPr/>
    </dgm:pt>
    <dgm:pt modelId="{53E8EADB-37CE-48A7-8F38-5611961E2D45}" type="pres">
      <dgm:prSet presAssocID="{0BA23337-7212-48C6-9D81-F4F5A20FD126}" presName="thickLine" presStyleLbl="alignNode1" presStyleIdx="5" presStyleCnt="9"/>
      <dgm:spPr/>
    </dgm:pt>
    <dgm:pt modelId="{1975CD46-C5B7-40A7-BA2E-24A30014280E}" type="pres">
      <dgm:prSet presAssocID="{0BA23337-7212-48C6-9D81-F4F5A20FD126}" presName="horz1" presStyleCnt="0"/>
      <dgm:spPr/>
    </dgm:pt>
    <dgm:pt modelId="{60E3176C-7B11-4408-AD5E-AF31721F560A}" type="pres">
      <dgm:prSet presAssocID="{0BA23337-7212-48C6-9D81-F4F5A20FD126}" presName="tx1" presStyleLbl="revTx" presStyleIdx="5" presStyleCnt="9"/>
      <dgm:spPr/>
    </dgm:pt>
    <dgm:pt modelId="{D5134A70-100E-44D0-BB48-3F85A4B96721}" type="pres">
      <dgm:prSet presAssocID="{0BA23337-7212-48C6-9D81-F4F5A20FD126}" presName="vert1" presStyleCnt="0"/>
      <dgm:spPr/>
    </dgm:pt>
    <dgm:pt modelId="{13D745F2-F0AD-4FFE-85B1-154B7959ECA9}" type="pres">
      <dgm:prSet presAssocID="{392AD894-E6BE-4B78-97FF-19FAE8ADF353}" presName="thickLine" presStyleLbl="alignNode1" presStyleIdx="6" presStyleCnt="9"/>
      <dgm:spPr/>
    </dgm:pt>
    <dgm:pt modelId="{5D50CDCF-2AF5-412B-AE3C-6C376F315814}" type="pres">
      <dgm:prSet presAssocID="{392AD894-E6BE-4B78-97FF-19FAE8ADF353}" presName="horz1" presStyleCnt="0"/>
      <dgm:spPr/>
    </dgm:pt>
    <dgm:pt modelId="{218C1E04-2FF3-45FE-91EE-E2133B605FD6}" type="pres">
      <dgm:prSet presAssocID="{392AD894-E6BE-4B78-97FF-19FAE8ADF353}" presName="tx1" presStyleLbl="revTx" presStyleIdx="6" presStyleCnt="9"/>
      <dgm:spPr/>
    </dgm:pt>
    <dgm:pt modelId="{EB3A1774-0D6D-4A36-8F8C-D70B30603A9C}" type="pres">
      <dgm:prSet presAssocID="{392AD894-E6BE-4B78-97FF-19FAE8ADF353}" presName="vert1" presStyleCnt="0"/>
      <dgm:spPr/>
    </dgm:pt>
    <dgm:pt modelId="{99B722EB-C7D2-430D-A659-B68E4438B26B}" type="pres">
      <dgm:prSet presAssocID="{A2182D8D-897A-4937-AC4B-1DE3284806C5}" presName="thickLine" presStyleLbl="alignNode1" presStyleIdx="7" presStyleCnt="9"/>
      <dgm:spPr/>
    </dgm:pt>
    <dgm:pt modelId="{CE8BD124-BE96-42C0-8B9F-5521FB8AA237}" type="pres">
      <dgm:prSet presAssocID="{A2182D8D-897A-4937-AC4B-1DE3284806C5}" presName="horz1" presStyleCnt="0"/>
      <dgm:spPr/>
    </dgm:pt>
    <dgm:pt modelId="{437EC47A-649D-4B5F-BFDB-09E684374F08}" type="pres">
      <dgm:prSet presAssocID="{A2182D8D-897A-4937-AC4B-1DE3284806C5}" presName="tx1" presStyleLbl="revTx" presStyleIdx="7" presStyleCnt="9"/>
      <dgm:spPr/>
    </dgm:pt>
    <dgm:pt modelId="{32CFA09C-FB8A-42CB-A093-C0D46495F55C}" type="pres">
      <dgm:prSet presAssocID="{A2182D8D-897A-4937-AC4B-1DE3284806C5}" presName="vert1" presStyleCnt="0"/>
      <dgm:spPr/>
    </dgm:pt>
    <dgm:pt modelId="{D6695931-796C-4209-A39E-180E3D780318}" type="pres">
      <dgm:prSet presAssocID="{46B05908-7CE7-40FF-A6CC-2E69FA396F61}" presName="thickLine" presStyleLbl="alignNode1" presStyleIdx="8" presStyleCnt="9"/>
      <dgm:spPr/>
    </dgm:pt>
    <dgm:pt modelId="{CCBA6BF3-E1D8-4234-BF52-60C753DF1BB0}" type="pres">
      <dgm:prSet presAssocID="{46B05908-7CE7-40FF-A6CC-2E69FA396F61}" presName="horz1" presStyleCnt="0"/>
      <dgm:spPr/>
    </dgm:pt>
    <dgm:pt modelId="{56E8473E-BB23-427B-94A4-6364419A8F05}" type="pres">
      <dgm:prSet presAssocID="{46B05908-7CE7-40FF-A6CC-2E69FA396F61}" presName="tx1" presStyleLbl="revTx" presStyleIdx="8" presStyleCnt="9"/>
      <dgm:spPr/>
    </dgm:pt>
    <dgm:pt modelId="{067B076C-7ADD-4F88-9A81-114DF74EEB0F}" type="pres">
      <dgm:prSet presAssocID="{46B05908-7CE7-40FF-A6CC-2E69FA396F61}" presName="vert1" presStyleCnt="0"/>
      <dgm:spPr/>
    </dgm:pt>
  </dgm:ptLst>
  <dgm:cxnLst>
    <dgm:cxn modelId="{E777E308-1E20-420C-8D7E-837752F6D46C}" srcId="{3825B22D-2A07-41C0-9E24-0AF458600E55}" destId="{45302FA0-C7BA-4C9B-9814-1BEFC29AF999}" srcOrd="2" destOrd="0" parTransId="{FD0C2B90-21CE-48B1-B0AE-E124A7B15775}" sibTransId="{7F6D14A5-D38A-4F01-9733-04EF4160297A}"/>
    <dgm:cxn modelId="{B8504E0A-7FDB-467D-9913-3B6E9588A387}" srcId="{3825B22D-2A07-41C0-9E24-0AF458600E55}" destId="{05442CD8-00B8-4EAF-9B23-F15B2DC6AFB2}" srcOrd="1" destOrd="0" parTransId="{59998DC6-A443-46D5-8B5A-B1E1A6F21864}" sibTransId="{8048A12A-0E1E-40AD-8FD8-90D2C353D243}"/>
    <dgm:cxn modelId="{E328C30B-7678-4ADA-93C3-291EE667524C}" srcId="{3825B22D-2A07-41C0-9E24-0AF458600E55}" destId="{0BA23337-7212-48C6-9D81-F4F5A20FD126}" srcOrd="5" destOrd="0" parTransId="{A56FA625-90F7-4EB0-9681-7B83CAD6E44E}" sibTransId="{3B583304-8C80-471B-8C0D-314A44D897B1}"/>
    <dgm:cxn modelId="{E05AA915-4DBB-4798-AB84-0F9C4B95E483}" srcId="{3825B22D-2A07-41C0-9E24-0AF458600E55}" destId="{B3D2BED3-8464-49D2-8FB5-C677532B5E48}" srcOrd="0" destOrd="0" parTransId="{C41828DB-75D4-4573-886E-7F586DA67BCB}" sibTransId="{B10FBC90-98BA-40BE-8EE6-263F8F487C53}"/>
    <dgm:cxn modelId="{8125CD18-C814-4C26-9F3C-EC66797603C0}" type="presOf" srcId="{D998EDFE-EF0F-49E8-B339-5662194A8449}" destId="{1E984557-B7C9-4C11-A250-41DD76FC5723}" srcOrd="0" destOrd="0" presId="urn:microsoft.com/office/officeart/2008/layout/LinedList"/>
    <dgm:cxn modelId="{4946BD27-EA2E-4BBB-9A63-26D04406756E}" type="presOf" srcId="{3825B22D-2A07-41C0-9E24-0AF458600E55}" destId="{B64F9889-FC20-4C21-9232-4AA7DC7232EE}" srcOrd="0" destOrd="0" presId="urn:microsoft.com/office/officeart/2008/layout/LinedList"/>
    <dgm:cxn modelId="{41B19833-144D-43F3-881A-7C1AD607E8DF}" type="presOf" srcId="{A2182D8D-897A-4937-AC4B-1DE3284806C5}" destId="{437EC47A-649D-4B5F-BFDB-09E684374F08}" srcOrd="0" destOrd="0" presId="urn:microsoft.com/office/officeart/2008/layout/LinedList"/>
    <dgm:cxn modelId="{9965AF4E-1907-44AA-BC3A-99F8C8A710A0}" type="presOf" srcId="{46646D59-046E-4AF9-B39B-E24440EC9E9E}" destId="{C3A4CBCF-87E6-4D88-88DF-DFEABBFEAFAB}" srcOrd="0" destOrd="0" presId="urn:microsoft.com/office/officeart/2008/layout/LinedList"/>
    <dgm:cxn modelId="{CACB1B50-BC01-41C0-BC29-A4E5CB2DCCF0}" type="presOf" srcId="{0BA23337-7212-48C6-9D81-F4F5A20FD126}" destId="{60E3176C-7B11-4408-AD5E-AF31721F560A}" srcOrd="0" destOrd="0" presId="urn:microsoft.com/office/officeart/2008/layout/LinedList"/>
    <dgm:cxn modelId="{B2939658-9DCC-45AF-884C-A6C4A79A1195}" type="presOf" srcId="{45302FA0-C7BA-4C9B-9814-1BEFC29AF999}" destId="{F8CCAF7B-BD3B-41E5-A3D0-6085FD6F64BF}" srcOrd="0" destOrd="0" presId="urn:microsoft.com/office/officeart/2008/layout/LinedList"/>
    <dgm:cxn modelId="{956A897A-5549-470A-AB8A-7D75AE8ABB63}" type="presOf" srcId="{05442CD8-00B8-4EAF-9B23-F15B2DC6AFB2}" destId="{5F22DAED-B9A1-4EB2-B2DA-F7E95240F97F}" srcOrd="0" destOrd="0" presId="urn:microsoft.com/office/officeart/2008/layout/LinedList"/>
    <dgm:cxn modelId="{8B1E108B-37F8-42F3-99D6-452EEDA92E22}" type="presOf" srcId="{B3D2BED3-8464-49D2-8FB5-C677532B5E48}" destId="{AFFC32D6-97CC-462B-BC8B-05A99480AD13}" srcOrd="0" destOrd="0" presId="urn:microsoft.com/office/officeart/2008/layout/LinedList"/>
    <dgm:cxn modelId="{1B9FCA9B-5E3E-4143-81CD-616059ECE1E5}" type="presOf" srcId="{46B05908-7CE7-40FF-A6CC-2E69FA396F61}" destId="{56E8473E-BB23-427B-94A4-6364419A8F05}" srcOrd="0" destOrd="0" presId="urn:microsoft.com/office/officeart/2008/layout/LinedList"/>
    <dgm:cxn modelId="{F43F1AA8-C0B6-4D42-9D70-CD3E501725BC}" srcId="{3825B22D-2A07-41C0-9E24-0AF458600E55}" destId="{46646D59-046E-4AF9-B39B-E24440EC9E9E}" srcOrd="3" destOrd="0" parTransId="{8E1EC1E1-1344-445A-8D54-D6DD04AD897A}" sibTransId="{28582D21-95C4-4B34-A0F4-4814216EBA92}"/>
    <dgm:cxn modelId="{5A7410B4-4410-4AE7-B25C-0F7DE1CBF7A7}" srcId="{3825B22D-2A07-41C0-9E24-0AF458600E55}" destId="{A2182D8D-897A-4937-AC4B-1DE3284806C5}" srcOrd="7" destOrd="0" parTransId="{479C17B2-C2BF-4A23-884B-64F180357BAA}" sibTransId="{E03F9E49-E09F-4E84-93CE-7191C815EC8A}"/>
    <dgm:cxn modelId="{E22910C0-3440-4D7C-AD2F-E933C1D4B2F6}" type="presOf" srcId="{392AD894-E6BE-4B78-97FF-19FAE8ADF353}" destId="{218C1E04-2FF3-45FE-91EE-E2133B605FD6}" srcOrd="0" destOrd="0" presId="urn:microsoft.com/office/officeart/2008/layout/LinedList"/>
    <dgm:cxn modelId="{E0A9D9C1-A8D9-4206-B6BC-6F338D426ADE}" srcId="{3825B22D-2A07-41C0-9E24-0AF458600E55}" destId="{46B05908-7CE7-40FF-A6CC-2E69FA396F61}" srcOrd="8" destOrd="0" parTransId="{DB7E2579-0CB8-4305-8DA5-0111344AAFE0}" sibTransId="{D86D4F41-8B1F-425B-9455-4C62ED511691}"/>
    <dgm:cxn modelId="{4A93A4F0-900A-4AEA-931F-BAD2FAE38ACA}" srcId="{3825B22D-2A07-41C0-9E24-0AF458600E55}" destId="{392AD894-E6BE-4B78-97FF-19FAE8ADF353}" srcOrd="6" destOrd="0" parTransId="{E62D8242-4DED-4D7F-8768-D75A7B97D0D7}" sibTransId="{ADA8BBF4-EEEC-46FF-B4D5-6A49FCEE5C53}"/>
    <dgm:cxn modelId="{D347D7F2-49BD-4405-A14B-8866E9B71965}" srcId="{3825B22D-2A07-41C0-9E24-0AF458600E55}" destId="{D998EDFE-EF0F-49E8-B339-5662194A8449}" srcOrd="4" destOrd="0" parTransId="{F0D4AAF8-BB18-4318-802E-35270852EC5D}" sibTransId="{3B1CE478-BC0A-4C81-B4AC-E04CC9A90CD8}"/>
    <dgm:cxn modelId="{835B873F-F293-4452-AA05-75E8D3CFAFDD}" type="presParOf" srcId="{B64F9889-FC20-4C21-9232-4AA7DC7232EE}" destId="{0CC75339-7FE3-46A8-A77C-78E329421F37}" srcOrd="0" destOrd="0" presId="urn:microsoft.com/office/officeart/2008/layout/LinedList"/>
    <dgm:cxn modelId="{A242A97F-3C8E-4988-8ECF-D3E2A083DEB4}" type="presParOf" srcId="{B64F9889-FC20-4C21-9232-4AA7DC7232EE}" destId="{7DA083BA-1573-45DF-A9B5-AF8C159C3C7D}" srcOrd="1" destOrd="0" presId="urn:microsoft.com/office/officeart/2008/layout/LinedList"/>
    <dgm:cxn modelId="{4F26B325-B07A-434D-8E5D-272495268CE5}" type="presParOf" srcId="{7DA083BA-1573-45DF-A9B5-AF8C159C3C7D}" destId="{AFFC32D6-97CC-462B-BC8B-05A99480AD13}" srcOrd="0" destOrd="0" presId="urn:microsoft.com/office/officeart/2008/layout/LinedList"/>
    <dgm:cxn modelId="{FC906C99-95EB-466C-98F2-74719B04B0AE}" type="presParOf" srcId="{7DA083BA-1573-45DF-A9B5-AF8C159C3C7D}" destId="{514769D4-5810-4424-A20B-236919077CC9}" srcOrd="1" destOrd="0" presId="urn:microsoft.com/office/officeart/2008/layout/LinedList"/>
    <dgm:cxn modelId="{F9F8BEE1-910B-407F-BABC-8EB986A1E1B0}" type="presParOf" srcId="{B64F9889-FC20-4C21-9232-4AA7DC7232EE}" destId="{BD5700A7-02C1-4561-AEEC-C9AD784D1154}" srcOrd="2" destOrd="0" presId="urn:microsoft.com/office/officeart/2008/layout/LinedList"/>
    <dgm:cxn modelId="{6CC3BEA7-ED3B-4485-A632-D344CFE58AB2}" type="presParOf" srcId="{B64F9889-FC20-4C21-9232-4AA7DC7232EE}" destId="{0D5DB1BF-8C6E-443B-A0CA-CFE103735135}" srcOrd="3" destOrd="0" presId="urn:microsoft.com/office/officeart/2008/layout/LinedList"/>
    <dgm:cxn modelId="{3A9D819A-11A8-445A-A928-D2D22AE704B2}" type="presParOf" srcId="{0D5DB1BF-8C6E-443B-A0CA-CFE103735135}" destId="{5F22DAED-B9A1-4EB2-B2DA-F7E95240F97F}" srcOrd="0" destOrd="0" presId="urn:microsoft.com/office/officeart/2008/layout/LinedList"/>
    <dgm:cxn modelId="{5D582A5C-BD30-4018-897D-B675EF9D96CA}" type="presParOf" srcId="{0D5DB1BF-8C6E-443B-A0CA-CFE103735135}" destId="{856C5E7C-B1FE-478A-8505-B013E812D51E}" srcOrd="1" destOrd="0" presId="urn:microsoft.com/office/officeart/2008/layout/LinedList"/>
    <dgm:cxn modelId="{709A0ABB-42E7-4097-9A6D-982747A3D9DD}" type="presParOf" srcId="{B64F9889-FC20-4C21-9232-4AA7DC7232EE}" destId="{0EDFB773-7646-403C-BCF6-5A50D499034B}" srcOrd="4" destOrd="0" presId="urn:microsoft.com/office/officeart/2008/layout/LinedList"/>
    <dgm:cxn modelId="{2FD8D0D3-EF87-4410-8FC1-5EB02416F84C}" type="presParOf" srcId="{B64F9889-FC20-4C21-9232-4AA7DC7232EE}" destId="{FCFD5CCB-47EF-4189-868D-423768196CE4}" srcOrd="5" destOrd="0" presId="urn:microsoft.com/office/officeart/2008/layout/LinedList"/>
    <dgm:cxn modelId="{CEB640D2-5C0D-402E-A62A-48FB2E589BA7}" type="presParOf" srcId="{FCFD5CCB-47EF-4189-868D-423768196CE4}" destId="{F8CCAF7B-BD3B-41E5-A3D0-6085FD6F64BF}" srcOrd="0" destOrd="0" presId="urn:microsoft.com/office/officeart/2008/layout/LinedList"/>
    <dgm:cxn modelId="{FE1EC556-253E-4515-96FB-FD913C918B14}" type="presParOf" srcId="{FCFD5CCB-47EF-4189-868D-423768196CE4}" destId="{B5A7856D-B3C7-4E27-878B-B65E7C150828}" srcOrd="1" destOrd="0" presId="urn:microsoft.com/office/officeart/2008/layout/LinedList"/>
    <dgm:cxn modelId="{43ADAEC1-1F24-4680-8E37-63580C8C27DD}" type="presParOf" srcId="{B64F9889-FC20-4C21-9232-4AA7DC7232EE}" destId="{C009FD8C-50A5-4FB4-938F-12BD3B7FF3F4}" srcOrd="6" destOrd="0" presId="urn:microsoft.com/office/officeart/2008/layout/LinedList"/>
    <dgm:cxn modelId="{2512C6F2-18D9-49B1-B053-886260E80E20}" type="presParOf" srcId="{B64F9889-FC20-4C21-9232-4AA7DC7232EE}" destId="{9443F298-F39C-48B6-815E-3E2870848506}" srcOrd="7" destOrd="0" presId="urn:microsoft.com/office/officeart/2008/layout/LinedList"/>
    <dgm:cxn modelId="{DAA4CE5D-A7A1-49C5-ADB8-C288B852CBC3}" type="presParOf" srcId="{9443F298-F39C-48B6-815E-3E2870848506}" destId="{C3A4CBCF-87E6-4D88-88DF-DFEABBFEAFAB}" srcOrd="0" destOrd="0" presId="urn:microsoft.com/office/officeart/2008/layout/LinedList"/>
    <dgm:cxn modelId="{4553AF4A-4955-4805-AB55-8E5F4BA203E0}" type="presParOf" srcId="{9443F298-F39C-48B6-815E-3E2870848506}" destId="{B8AE4413-C52D-41F7-8F85-BAD94AF0CE90}" srcOrd="1" destOrd="0" presId="urn:microsoft.com/office/officeart/2008/layout/LinedList"/>
    <dgm:cxn modelId="{5756F974-02BF-4252-8051-FF6F5AA0BB83}" type="presParOf" srcId="{B64F9889-FC20-4C21-9232-4AA7DC7232EE}" destId="{23E33D2F-D493-4FC6-91B8-3269F3F9A3C3}" srcOrd="8" destOrd="0" presId="urn:microsoft.com/office/officeart/2008/layout/LinedList"/>
    <dgm:cxn modelId="{58A3E863-92C7-46F6-9A9A-5C2BF3620629}" type="presParOf" srcId="{B64F9889-FC20-4C21-9232-4AA7DC7232EE}" destId="{999263F2-DFD4-42C1-99AF-98BB436FCA46}" srcOrd="9" destOrd="0" presId="urn:microsoft.com/office/officeart/2008/layout/LinedList"/>
    <dgm:cxn modelId="{2110C5BD-3C10-4D3C-9A2E-04740E32012F}" type="presParOf" srcId="{999263F2-DFD4-42C1-99AF-98BB436FCA46}" destId="{1E984557-B7C9-4C11-A250-41DD76FC5723}" srcOrd="0" destOrd="0" presId="urn:microsoft.com/office/officeart/2008/layout/LinedList"/>
    <dgm:cxn modelId="{FD6E2FA8-9019-4FB5-988D-D2EF206BB646}" type="presParOf" srcId="{999263F2-DFD4-42C1-99AF-98BB436FCA46}" destId="{BB0D3456-E807-43E6-ACF9-FA0FCBE33922}" srcOrd="1" destOrd="0" presId="urn:microsoft.com/office/officeart/2008/layout/LinedList"/>
    <dgm:cxn modelId="{B1420280-3711-45C1-BC43-2C77582E5341}" type="presParOf" srcId="{B64F9889-FC20-4C21-9232-4AA7DC7232EE}" destId="{53E8EADB-37CE-48A7-8F38-5611961E2D45}" srcOrd="10" destOrd="0" presId="urn:microsoft.com/office/officeart/2008/layout/LinedList"/>
    <dgm:cxn modelId="{DAB8F3DB-2894-4BE8-9D95-D3C29798918D}" type="presParOf" srcId="{B64F9889-FC20-4C21-9232-4AA7DC7232EE}" destId="{1975CD46-C5B7-40A7-BA2E-24A30014280E}" srcOrd="11" destOrd="0" presId="urn:microsoft.com/office/officeart/2008/layout/LinedList"/>
    <dgm:cxn modelId="{F00B1AF2-FDAD-4C7B-AF45-2A87B3AEFACE}" type="presParOf" srcId="{1975CD46-C5B7-40A7-BA2E-24A30014280E}" destId="{60E3176C-7B11-4408-AD5E-AF31721F560A}" srcOrd="0" destOrd="0" presId="urn:microsoft.com/office/officeart/2008/layout/LinedList"/>
    <dgm:cxn modelId="{482AA767-D159-4296-A0AE-8CDFD3D6E9EA}" type="presParOf" srcId="{1975CD46-C5B7-40A7-BA2E-24A30014280E}" destId="{D5134A70-100E-44D0-BB48-3F85A4B96721}" srcOrd="1" destOrd="0" presId="urn:microsoft.com/office/officeart/2008/layout/LinedList"/>
    <dgm:cxn modelId="{54FBAC52-D106-4ED5-A490-56AD9BC6B3CF}" type="presParOf" srcId="{B64F9889-FC20-4C21-9232-4AA7DC7232EE}" destId="{13D745F2-F0AD-4FFE-85B1-154B7959ECA9}" srcOrd="12" destOrd="0" presId="urn:microsoft.com/office/officeart/2008/layout/LinedList"/>
    <dgm:cxn modelId="{BFE71D4F-7616-43E7-A59B-63FC1EEC9DFC}" type="presParOf" srcId="{B64F9889-FC20-4C21-9232-4AA7DC7232EE}" destId="{5D50CDCF-2AF5-412B-AE3C-6C376F315814}" srcOrd="13" destOrd="0" presId="urn:microsoft.com/office/officeart/2008/layout/LinedList"/>
    <dgm:cxn modelId="{FD7925AB-8A5A-4D52-BDD6-ACB14159D911}" type="presParOf" srcId="{5D50CDCF-2AF5-412B-AE3C-6C376F315814}" destId="{218C1E04-2FF3-45FE-91EE-E2133B605FD6}" srcOrd="0" destOrd="0" presId="urn:microsoft.com/office/officeart/2008/layout/LinedList"/>
    <dgm:cxn modelId="{577E0C8E-A2F4-4253-BF43-E732A9F03807}" type="presParOf" srcId="{5D50CDCF-2AF5-412B-AE3C-6C376F315814}" destId="{EB3A1774-0D6D-4A36-8F8C-D70B30603A9C}" srcOrd="1" destOrd="0" presId="urn:microsoft.com/office/officeart/2008/layout/LinedList"/>
    <dgm:cxn modelId="{00CA66A8-03F8-45F8-ADD7-46F30A1C870E}" type="presParOf" srcId="{B64F9889-FC20-4C21-9232-4AA7DC7232EE}" destId="{99B722EB-C7D2-430D-A659-B68E4438B26B}" srcOrd="14" destOrd="0" presId="urn:microsoft.com/office/officeart/2008/layout/LinedList"/>
    <dgm:cxn modelId="{3BA9ABD3-95AB-4CAE-B39B-B0376F5877E1}" type="presParOf" srcId="{B64F9889-FC20-4C21-9232-4AA7DC7232EE}" destId="{CE8BD124-BE96-42C0-8B9F-5521FB8AA237}" srcOrd="15" destOrd="0" presId="urn:microsoft.com/office/officeart/2008/layout/LinedList"/>
    <dgm:cxn modelId="{976C3039-8273-441A-8A39-F4CEDA3DC995}" type="presParOf" srcId="{CE8BD124-BE96-42C0-8B9F-5521FB8AA237}" destId="{437EC47A-649D-4B5F-BFDB-09E684374F08}" srcOrd="0" destOrd="0" presId="urn:microsoft.com/office/officeart/2008/layout/LinedList"/>
    <dgm:cxn modelId="{B53F1D95-5933-4537-9317-C277449411BF}" type="presParOf" srcId="{CE8BD124-BE96-42C0-8B9F-5521FB8AA237}" destId="{32CFA09C-FB8A-42CB-A093-C0D46495F55C}" srcOrd="1" destOrd="0" presId="urn:microsoft.com/office/officeart/2008/layout/LinedList"/>
    <dgm:cxn modelId="{40D04978-54FE-4BA2-9D64-539E7AAAD40B}" type="presParOf" srcId="{B64F9889-FC20-4C21-9232-4AA7DC7232EE}" destId="{D6695931-796C-4209-A39E-180E3D780318}" srcOrd="16" destOrd="0" presId="urn:microsoft.com/office/officeart/2008/layout/LinedList"/>
    <dgm:cxn modelId="{2AC2E0E3-0C37-432E-A524-5EB0C21F3F01}" type="presParOf" srcId="{B64F9889-FC20-4C21-9232-4AA7DC7232EE}" destId="{CCBA6BF3-E1D8-4234-BF52-60C753DF1BB0}" srcOrd="17" destOrd="0" presId="urn:microsoft.com/office/officeart/2008/layout/LinedList"/>
    <dgm:cxn modelId="{CDC4B14B-8218-4A2C-AD54-37EAD0FB12AE}" type="presParOf" srcId="{CCBA6BF3-E1D8-4234-BF52-60C753DF1BB0}" destId="{56E8473E-BB23-427B-94A4-6364419A8F05}" srcOrd="0" destOrd="0" presId="urn:microsoft.com/office/officeart/2008/layout/LinedList"/>
    <dgm:cxn modelId="{9E90BF20-58EB-4F9C-AF2F-B707E11C4E3C}" type="presParOf" srcId="{CCBA6BF3-E1D8-4234-BF52-60C753DF1BB0}" destId="{067B076C-7ADD-4F88-9A81-114DF74EEB0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7EA0CAA-6240-4AFD-A968-F72FA382DBF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E095984-9F50-473D-B384-39288F8EA8E4}">
      <dgm:prSet/>
      <dgm:spPr/>
      <dgm:t>
        <a:bodyPr/>
        <a:lstStyle/>
        <a:p>
          <a:r>
            <a:rPr lang="en-US" dirty="0">
              <a:hlinkClick xmlns:r="http://schemas.openxmlformats.org/officeDocument/2006/relationships" r:id="rId1" action="ppaction://hlinksldjump"/>
            </a:rPr>
            <a:t>A. </a:t>
          </a:r>
          <a:r>
            <a:rPr lang="en-US" dirty="0"/>
            <a:t>There is a chance that you do </a:t>
          </a:r>
        </a:p>
      </dgm:t>
    </dgm:pt>
    <dgm:pt modelId="{788BC979-B5EC-4EF7-8E03-B5BA4AC03CC0}" type="parTrans" cxnId="{B2C6F0B3-C0F8-4B43-9012-A02823B62E29}">
      <dgm:prSet/>
      <dgm:spPr/>
      <dgm:t>
        <a:bodyPr/>
        <a:lstStyle/>
        <a:p>
          <a:endParaRPr lang="en-US"/>
        </a:p>
      </dgm:t>
    </dgm:pt>
    <dgm:pt modelId="{355DD50B-B1FA-4968-BBD4-5D0443FDB1E0}" type="sibTrans" cxnId="{B2C6F0B3-C0F8-4B43-9012-A02823B62E29}">
      <dgm:prSet/>
      <dgm:spPr/>
      <dgm:t>
        <a:bodyPr/>
        <a:lstStyle/>
        <a:p>
          <a:endParaRPr lang="en-US"/>
        </a:p>
      </dgm:t>
    </dgm:pt>
    <dgm:pt modelId="{523F36CF-922E-4A02-A421-48B5BB8F1358}">
      <dgm:prSet/>
      <dgm:spPr/>
      <dgm:t>
        <a:bodyPr/>
        <a:lstStyle/>
        <a:p>
          <a:r>
            <a:rPr lang="en-US" dirty="0"/>
            <a:t>not measure up to what your </a:t>
          </a:r>
        </a:p>
      </dgm:t>
    </dgm:pt>
    <dgm:pt modelId="{E2064DB9-8318-48FB-AAEB-FD8F040BCCC1}" type="parTrans" cxnId="{073C13FA-9E90-4FEA-9B74-F1119ADA0166}">
      <dgm:prSet/>
      <dgm:spPr/>
      <dgm:t>
        <a:bodyPr/>
        <a:lstStyle/>
        <a:p>
          <a:endParaRPr lang="en-US"/>
        </a:p>
      </dgm:t>
    </dgm:pt>
    <dgm:pt modelId="{D9151633-4FCB-49DD-81AD-B66261A01AC0}" type="sibTrans" cxnId="{073C13FA-9E90-4FEA-9B74-F1119ADA0166}">
      <dgm:prSet/>
      <dgm:spPr/>
      <dgm:t>
        <a:bodyPr/>
        <a:lstStyle/>
        <a:p>
          <a:endParaRPr lang="en-US"/>
        </a:p>
      </dgm:t>
    </dgm:pt>
    <dgm:pt modelId="{65216132-6E89-4A74-988F-BAA9E0148CE4}">
      <dgm:prSet/>
      <dgm:spPr/>
      <dgm:t>
        <a:bodyPr/>
        <a:lstStyle/>
        <a:p>
          <a:r>
            <a:rPr lang="en-US" dirty="0"/>
            <a:t>the date is looking for.</a:t>
          </a:r>
        </a:p>
      </dgm:t>
    </dgm:pt>
    <dgm:pt modelId="{480F8417-67A9-418E-9F69-7B2C4A1AB838}" type="parTrans" cxnId="{43547050-DAC4-4163-9BDE-0931CC3B4678}">
      <dgm:prSet/>
      <dgm:spPr/>
      <dgm:t>
        <a:bodyPr/>
        <a:lstStyle/>
        <a:p>
          <a:endParaRPr lang="en-US"/>
        </a:p>
      </dgm:t>
    </dgm:pt>
    <dgm:pt modelId="{8B827599-0A26-40D8-8EA9-49E66D2E2721}" type="sibTrans" cxnId="{43547050-DAC4-4163-9BDE-0931CC3B4678}">
      <dgm:prSet/>
      <dgm:spPr/>
      <dgm:t>
        <a:bodyPr/>
        <a:lstStyle/>
        <a:p>
          <a:endParaRPr lang="en-US"/>
        </a:p>
      </dgm:t>
    </dgm:pt>
    <dgm:pt modelId="{B06F104A-4D17-4610-B022-40F548EC2996}">
      <dgm:prSet/>
      <dgm:spPr/>
      <dgm:t>
        <a:bodyPr/>
        <a:lstStyle/>
        <a:p>
          <a:r>
            <a:rPr lang="en-US" dirty="0">
              <a:hlinkClick xmlns:r="http://schemas.openxmlformats.org/officeDocument/2006/relationships" r:id="rId2" action="ppaction://hlinksldjump"/>
            </a:rPr>
            <a:t>B. </a:t>
          </a:r>
          <a:r>
            <a:rPr lang="en-US" dirty="0"/>
            <a:t>Your date is a perfectionist and     </a:t>
          </a:r>
        </a:p>
      </dgm:t>
    </dgm:pt>
    <dgm:pt modelId="{EDE2D6A3-B401-4BE2-AB33-C275ED01B251}" type="parTrans" cxnId="{BA4F11CA-0B92-4F75-9985-6564F49AC0B9}">
      <dgm:prSet/>
      <dgm:spPr/>
      <dgm:t>
        <a:bodyPr/>
        <a:lstStyle/>
        <a:p>
          <a:endParaRPr lang="en-US"/>
        </a:p>
      </dgm:t>
    </dgm:pt>
    <dgm:pt modelId="{26D31A7D-9E62-4F18-B662-5E0C6AE6EBBD}" type="sibTrans" cxnId="{BA4F11CA-0B92-4F75-9985-6564F49AC0B9}">
      <dgm:prSet/>
      <dgm:spPr/>
      <dgm:t>
        <a:bodyPr/>
        <a:lstStyle/>
        <a:p>
          <a:endParaRPr lang="en-US"/>
        </a:p>
      </dgm:t>
    </dgm:pt>
    <dgm:pt modelId="{2F75C743-CB5D-46A6-9B64-40F29ABDBD46}">
      <dgm:prSet/>
      <dgm:spPr/>
      <dgm:t>
        <a:bodyPr/>
        <a:lstStyle/>
        <a:p>
          <a:r>
            <a:rPr lang="en-US" dirty="0"/>
            <a:t>a hyper critical person.</a:t>
          </a:r>
        </a:p>
      </dgm:t>
    </dgm:pt>
    <dgm:pt modelId="{ED17AF9C-D8FC-4420-B20E-7F9E2F2F7D5E}" type="parTrans" cxnId="{6BBA92A4-C77D-4CF4-B987-488BE02DA489}">
      <dgm:prSet/>
      <dgm:spPr/>
      <dgm:t>
        <a:bodyPr/>
        <a:lstStyle/>
        <a:p>
          <a:endParaRPr lang="en-US"/>
        </a:p>
      </dgm:t>
    </dgm:pt>
    <dgm:pt modelId="{BFAB9DB5-AC2C-4C75-8A6E-21416C101F84}" type="sibTrans" cxnId="{6BBA92A4-C77D-4CF4-B987-488BE02DA489}">
      <dgm:prSet/>
      <dgm:spPr/>
      <dgm:t>
        <a:bodyPr/>
        <a:lstStyle/>
        <a:p>
          <a:endParaRPr lang="en-US"/>
        </a:p>
      </dgm:t>
    </dgm:pt>
    <dgm:pt modelId="{33E25629-59AA-4089-BF78-B1B77279E8FB}">
      <dgm:prSet/>
      <dgm:spPr/>
      <dgm:t>
        <a:bodyPr/>
        <a:lstStyle/>
        <a:p>
          <a:r>
            <a:rPr lang="en-US" dirty="0">
              <a:hlinkClick xmlns:r="http://schemas.openxmlformats.org/officeDocument/2006/relationships" r:id="rId3" action="ppaction://hlinksldjump"/>
            </a:rPr>
            <a:t>C. </a:t>
          </a:r>
          <a:r>
            <a:rPr lang="en-US" dirty="0"/>
            <a:t>Your date is simply trying to </a:t>
          </a:r>
        </a:p>
      </dgm:t>
    </dgm:pt>
    <dgm:pt modelId="{762C51CC-71E3-4A47-9034-AE649E5DC42C}" type="parTrans" cxnId="{FEAA1598-4310-40B9-8AAE-841ED0A8A8A6}">
      <dgm:prSet/>
      <dgm:spPr/>
      <dgm:t>
        <a:bodyPr/>
        <a:lstStyle/>
        <a:p>
          <a:endParaRPr lang="en-US"/>
        </a:p>
      </dgm:t>
    </dgm:pt>
    <dgm:pt modelId="{4701F4C1-CF66-460B-BEFB-D418FDB27FF0}" type="sibTrans" cxnId="{FEAA1598-4310-40B9-8AAE-841ED0A8A8A6}">
      <dgm:prSet/>
      <dgm:spPr/>
      <dgm:t>
        <a:bodyPr/>
        <a:lstStyle/>
        <a:p>
          <a:endParaRPr lang="en-US"/>
        </a:p>
      </dgm:t>
    </dgm:pt>
    <dgm:pt modelId="{147B1CA6-7C7C-4B38-8648-E6408E7492B7}">
      <dgm:prSet/>
      <dgm:spPr/>
      <dgm:t>
        <a:bodyPr/>
        <a:lstStyle/>
        <a:p>
          <a:r>
            <a:rPr lang="en-US" dirty="0"/>
            <a:t>help you to become a better </a:t>
          </a:r>
        </a:p>
      </dgm:t>
    </dgm:pt>
    <dgm:pt modelId="{FBB33576-2A80-4C6A-BF91-DDC479151FC8}" type="parTrans" cxnId="{3DEC5B4C-0A37-4DE8-B1E8-01253E77D986}">
      <dgm:prSet/>
      <dgm:spPr/>
      <dgm:t>
        <a:bodyPr/>
        <a:lstStyle/>
        <a:p>
          <a:endParaRPr lang="en-US"/>
        </a:p>
      </dgm:t>
    </dgm:pt>
    <dgm:pt modelId="{30EBFC0D-6282-414D-8086-B82D392F0EBA}" type="sibTrans" cxnId="{3DEC5B4C-0A37-4DE8-B1E8-01253E77D986}">
      <dgm:prSet/>
      <dgm:spPr/>
      <dgm:t>
        <a:bodyPr/>
        <a:lstStyle/>
        <a:p>
          <a:endParaRPr lang="en-US"/>
        </a:p>
      </dgm:t>
    </dgm:pt>
    <dgm:pt modelId="{8F6C4735-06AD-400C-93B8-63C74D6D9936}">
      <dgm:prSet/>
      <dgm:spPr/>
      <dgm:t>
        <a:bodyPr/>
        <a:lstStyle/>
        <a:p>
          <a:r>
            <a:rPr lang="en-US" dirty="0"/>
            <a:t>dresser and more fashion </a:t>
          </a:r>
        </a:p>
      </dgm:t>
    </dgm:pt>
    <dgm:pt modelId="{07ADF8B7-7A1B-41A5-B5F4-B12E4C6CDD1F}" type="parTrans" cxnId="{A79C8795-3E43-4A31-BD3C-D93A8CD565FF}">
      <dgm:prSet/>
      <dgm:spPr/>
      <dgm:t>
        <a:bodyPr/>
        <a:lstStyle/>
        <a:p>
          <a:endParaRPr lang="en-US"/>
        </a:p>
      </dgm:t>
    </dgm:pt>
    <dgm:pt modelId="{355E64E8-27B5-45C7-B4B7-0C1D01749E9B}" type="sibTrans" cxnId="{A79C8795-3E43-4A31-BD3C-D93A8CD565FF}">
      <dgm:prSet/>
      <dgm:spPr/>
      <dgm:t>
        <a:bodyPr/>
        <a:lstStyle/>
        <a:p>
          <a:endParaRPr lang="en-US"/>
        </a:p>
      </dgm:t>
    </dgm:pt>
    <dgm:pt modelId="{73B10E22-A65E-44D3-BBCD-0E0F9C6820BD}">
      <dgm:prSet/>
      <dgm:spPr/>
      <dgm:t>
        <a:bodyPr/>
        <a:lstStyle/>
        <a:p>
          <a:r>
            <a:rPr lang="en-US" dirty="0"/>
            <a:t>conscious.</a:t>
          </a:r>
        </a:p>
      </dgm:t>
    </dgm:pt>
    <dgm:pt modelId="{07716B7E-7B95-470B-8810-7B7CA256A85D}" type="parTrans" cxnId="{96EEAEA1-5781-47B3-9A23-714ACC4ECA84}">
      <dgm:prSet/>
      <dgm:spPr/>
      <dgm:t>
        <a:bodyPr/>
        <a:lstStyle/>
        <a:p>
          <a:endParaRPr lang="en-US"/>
        </a:p>
      </dgm:t>
    </dgm:pt>
    <dgm:pt modelId="{24795F11-A759-4A0C-8F41-21D0A942893B}" type="sibTrans" cxnId="{96EEAEA1-5781-47B3-9A23-714ACC4ECA84}">
      <dgm:prSet/>
      <dgm:spPr/>
      <dgm:t>
        <a:bodyPr/>
        <a:lstStyle/>
        <a:p>
          <a:endParaRPr lang="en-US"/>
        </a:p>
      </dgm:t>
    </dgm:pt>
    <dgm:pt modelId="{407C32E2-B0CC-46DA-9EFA-65C64C8F19A7}" type="pres">
      <dgm:prSet presAssocID="{A7EA0CAA-6240-4AFD-A968-F72FA382DBF9}" presName="vert0" presStyleCnt="0">
        <dgm:presLayoutVars>
          <dgm:dir/>
          <dgm:animOne val="branch"/>
          <dgm:animLvl val="lvl"/>
        </dgm:presLayoutVars>
      </dgm:prSet>
      <dgm:spPr/>
    </dgm:pt>
    <dgm:pt modelId="{C94D43B1-44DF-4AEC-A962-636694CB6FAB}" type="pres">
      <dgm:prSet presAssocID="{7E095984-9F50-473D-B384-39288F8EA8E4}" presName="thickLine" presStyleLbl="alignNode1" presStyleIdx="0" presStyleCnt="9"/>
      <dgm:spPr/>
    </dgm:pt>
    <dgm:pt modelId="{48607D0A-D972-4C0A-9ED6-1395C898F700}" type="pres">
      <dgm:prSet presAssocID="{7E095984-9F50-473D-B384-39288F8EA8E4}" presName="horz1" presStyleCnt="0"/>
      <dgm:spPr/>
    </dgm:pt>
    <dgm:pt modelId="{A2FE5DBB-36DB-4D07-B4F8-9BAB99E10D44}" type="pres">
      <dgm:prSet presAssocID="{7E095984-9F50-473D-B384-39288F8EA8E4}" presName="tx1" presStyleLbl="revTx" presStyleIdx="0" presStyleCnt="9"/>
      <dgm:spPr/>
    </dgm:pt>
    <dgm:pt modelId="{1E22E990-6807-42F9-BDD3-8EE0D0E9F3BA}" type="pres">
      <dgm:prSet presAssocID="{7E095984-9F50-473D-B384-39288F8EA8E4}" presName="vert1" presStyleCnt="0"/>
      <dgm:spPr/>
    </dgm:pt>
    <dgm:pt modelId="{7CAFDF53-0660-4589-926D-B21DF1706A48}" type="pres">
      <dgm:prSet presAssocID="{523F36CF-922E-4A02-A421-48B5BB8F1358}" presName="thickLine" presStyleLbl="alignNode1" presStyleIdx="1" presStyleCnt="9"/>
      <dgm:spPr/>
    </dgm:pt>
    <dgm:pt modelId="{06E9163B-A6EF-4CEE-9CED-A0886B46339B}" type="pres">
      <dgm:prSet presAssocID="{523F36CF-922E-4A02-A421-48B5BB8F1358}" presName="horz1" presStyleCnt="0"/>
      <dgm:spPr/>
    </dgm:pt>
    <dgm:pt modelId="{556E4AA5-6F2D-4044-B290-C4EE88CD83E7}" type="pres">
      <dgm:prSet presAssocID="{523F36CF-922E-4A02-A421-48B5BB8F1358}" presName="tx1" presStyleLbl="revTx" presStyleIdx="1" presStyleCnt="9"/>
      <dgm:spPr/>
    </dgm:pt>
    <dgm:pt modelId="{06CAD807-B25E-4B11-AF7E-0E45B7326EB5}" type="pres">
      <dgm:prSet presAssocID="{523F36CF-922E-4A02-A421-48B5BB8F1358}" presName="vert1" presStyleCnt="0"/>
      <dgm:spPr/>
    </dgm:pt>
    <dgm:pt modelId="{DC5D83BE-FDEA-48CB-B0B4-C138FE447232}" type="pres">
      <dgm:prSet presAssocID="{65216132-6E89-4A74-988F-BAA9E0148CE4}" presName="thickLine" presStyleLbl="alignNode1" presStyleIdx="2" presStyleCnt="9"/>
      <dgm:spPr/>
    </dgm:pt>
    <dgm:pt modelId="{C24DEF1B-B433-491C-AEDF-1930DE20C2A5}" type="pres">
      <dgm:prSet presAssocID="{65216132-6E89-4A74-988F-BAA9E0148CE4}" presName="horz1" presStyleCnt="0"/>
      <dgm:spPr/>
    </dgm:pt>
    <dgm:pt modelId="{A6B82984-A0C0-40DD-BF1E-55574B6527F1}" type="pres">
      <dgm:prSet presAssocID="{65216132-6E89-4A74-988F-BAA9E0148CE4}" presName="tx1" presStyleLbl="revTx" presStyleIdx="2" presStyleCnt="9"/>
      <dgm:spPr/>
    </dgm:pt>
    <dgm:pt modelId="{66D22022-86D7-4595-BDD5-3C6844152D30}" type="pres">
      <dgm:prSet presAssocID="{65216132-6E89-4A74-988F-BAA9E0148CE4}" presName="vert1" presStyleCnt="0"/>
      <dgm:spPr/>
    </dgm:pt>
    <dgm:pt modelId="{38F9264E-02CC-4B4D-AB87-968EB4278064}" type="pres">
      <dgm:prSet presAssocID="{B06F104A-4D17-4610-B022-40F548EC2996}" presName="thickLine" presStyleLbl="alignNode1" presStyleIdx="3" presStyleCnt="9"/>
      <dgm:spPr/>
    </dgm:pt>
    <dgm:pt modelId="{024F401E-8DC4-4C5C-8729-FF5CBC44E7D1}" type="pres">
      <dgm:prSet presAssocID="{B06F104A-4D17-4610-B022-40F548EC2996}" presName="horz1" presStyleCnt="0"/>
      <dgm:spPr/>
    </dgm:pt>
    <dgm:pt modelId="{8BB7A72B-45E8-4959-BCCF-89BE8B713FB8}" type="pres">
      <dgm:prSet presAssocID="{B06F104A-4D17-4610-B022-40F548EC2996}" presName="tx1" presStyleLbl="revTx" presStyleIdx="3" presStyleCnt="9"/>
      <dgm:spPr/>
    </dgm:pt>
    <dgm:pt modelId="{71AE4AEA-0DDB-4ABA-9AD2-1C7E0B4EC6B9}" type="pres">
      <dgm:prSet presAssocID="{B06F104A-4D17-4610-B022-40F548EC2996}" presName="vert1" presStyleCnt="0"/>
      <dgm:spPr/>
    </dgm:pt>
    <dgm:pt modelId="{16294A45-27C8-4723-B9EF-EED836105365}" type="pres">
      <dgm:prSet presAssocID="{2F75C743-CB5D-46A6-9B64-40F29ABDBD46}" presName="thickLine" presStyleLbl="alignNode1" presStyleIdx="4" presStyleCnt="9"/>
      <dgm:spPr/>
    </dgm:pt>
    <dgm:pt modelId="{DBF738A2-98C4-47B0-9E73-D49DD16DE024}" type="pres">
      <dgm:prSet presAssocID="{2F75C743-CB5D-46A6-9B64-40F29ABDBD46}" presName="horz1" presStyleCnt="0"/>
      <dgm:spPr/>
    </dgm:pt>
    <dgm:pt modelId="{70840E0E-25AE-438E-9FD2-8AF9717A7A38}" type="pres">
      <dgm:prSet presAssocID="{2F75C743-CB5D-46A6-9B64-40F29ABDBD46}" presName="tx1" presStyleLbl="revTx" presStyleIdx="4" presStyleCnt="9"/>
      <dgm:spPr/>
    </dgm:pt>
    <dgm:pt modelId="{A45BB91A-D671-437E-A18B-B77C688B1CC9}" type="pres">
      <dgm:prSet presAssocID="{2F75C743-CB5D-46A6-9B64-40F29ABDBD46}" presName="vert1" presStyleCnt="0"/>
      <dgm:spPr/>
    </dgm:pt>
    <dgm:pt modelId="{DC2DE79A-DB5F-4D92-BAEB-BBA10FBEC515}" type="pres">
      <dgm:prSet presAssocID="{33E25629-59AA-4089-BF78-B1B77279E8FB}" presName="thickLine" presStyleLbl="alignNode1" presStyleIdx="5" presStyleCnt="9"/>
      <dgm:spPr/>
    </dgm:pt>
    <dgm:pt modelId="{FE81B83E-463D-4DD5-98BF-A8EB37D3B2FB}" type="pres">
      <dgm:prSet presAssocID="{33E25629-59AA-4089-BF78-B1B77279E8FB}" presName="horz1" presStyleCnt="0"/>
      <dgm:spPr/>
    </dgm:pt>
    <dgm:pt modelId="{93928FDF-C18D-46DE-A9FF-369C6B7AE72A}" type="pres">
      <dgm:prSet presAssocID="{33E25629-59AA-4089-BF78-B1B77279E8FB}" presName="tx1" presStyleLbl="revTx" presStyleIdx="5" presStyleCnt="9"/>
      <dgm:spPr/>
    </dgm:pt>
    <dgm:pt modelId="{217D5CDE-DF70-4E5A-843F-3E06EE3B47F8}" type="pres">
      <dgm:prSet presAssocID="{33E25629-59AA-4089-BF78-B1B77279E8FB}" presName="vert1" presStyleCnt="0"/>
      <dgm:spPr/>
    </dgm:pt>
    <dgm:pt modelId="{9F290F75-E016-439B-A9EF-A61D3CEB81F6}" type="pres">
      <dgm:prSet presAssocID="{147B1CA6-7C7C-4B38-8648-E6408E7492B7}" presName="thickLine" presStyleLbl="alignNode1" presStyleIdx="6" presStyleCnt="9"/>
      <dgm:spPr/>
    </dgm:pt>
    <dgm:pt modelId="{F3E83CBF-D303-4545-8AF2-FF8CB97B8251}" type="pres">
      <dgm:prSet presAssocID="{147B1CA6-7C7C-4B38-8648-E6408E7492B7}" presName="horz1" presStyleCnt="0"/>
      <dgm:spPr/>
    </dgm:pt>
    <dgm:pt modelId="{7F3D7EF6-A6CA-480B-93F1-BB15AF78C53D}" type="pres">
      <dgm:prSet presAssocID="{147B1CA6-7C7C-4B38-8648-E6408E7492B7}" presName="tx1" presStyleLbl="revTx" presStyleIdx="6" presStyleCnt="9"/>
      <dgm:spPr/>
    </dgm:pt>
    <dgm:pt modelId="{F9D5A91D-6539-4CA6-B5C2-D7616706F08A}" type="pres">
      <dgm:prSet presAssocID="{147B1CA6-7C7C-4B38-8648-E6408E7492B7}" presName="vert1" presStyleCnt="0"/>
      <dgm:spPr/>
    </dgm:pt>
    <dgm:pt modelId="{95DF3EC7-E9AB-469C-896F-E662701E913B}" type="pres">
      <dgm:prSet presAssocID="{8F6C4735-06AD-400C-93B8-63C74D6D9936}" presName="thickLine" presStyleLbl="alignNode1" presStyleIdx="7" presStyleCnt="9"/>
      <dgm:spPr/>
    </dgm:pt>
    <dgm:pt modelId="{380CC525-28C4-4CC6-A441-A752301627F4}" type="pres">
      <dgm:prSet presAssocID="{8F6C4735-06AD-400C-93B8-63C74D6D9936}" presName="horz1" presStyleCnt="0"/>
      <dgm:spPr/>
    </dgm:pt>
    <dgm:pt modelId="{CCBB5667-180A-4774-AF6B-8C19B85AEC4E}" type="pres">
      <dgm:prSet presAssocID="{8F6C4735-06AD-400C-93B8-63C74D6D9936}" presName="tx1" presStyleLbl="revTx" presStyleIdx="7" presStyleCnt="9"/>
      <dgm:spPr/>
    </dgm:pt>
    <dgm:pt modelId="{7532D430-D87B-4408-81DE-B7E7342C6F12}" type="pres">
      <dgm:prSet presAssocID="{8F6C4735-06AD-400C-93B8-63C74D6D9936}" presName="vert1" presStyleCnt="0"/>
      <dgm:spPr/>
    </dgm:pt>
    <dgm:pt modelId="{0CC32C1B-1DF7-4845-9460-84A52007A255}" type="pres">
      <dgm:prSet presAssocID="{73B10E22-A65E-44D3-BBCD-0E0F9C6820BD}" presName="thickLine" presStyleLbl="alignNode1" presStyleIdx="8" presStyleCnt="9"/>
      <dgm:spPr/>
    </dgm:pt>
    <dgm:pt modelId="{EB439A0A-5188-49CB-A0D8-C5A4578F2E45}" type="pres">
      <dgm:prSet presAssocID="{73B10E22-A65E-44D3-BBCD-0E0F9C6820BD}" presName="horz1" presStyleCnt="0"/>
      <dgm:spPr/>
    </dgm:pt>
    <dgm:pt modelId="{29685FAA-6916-4F3E-A9A4-8739391F6B79}" type="pres">
      <dgm:prSet presAssocID="{73B10E22-A65E-44D3-BBCD-0E0F9C6820BD}" presName="tx1" presStyleLbl="revTx" presStyleIdx="8" presStyleCnt="9"/>
      <dgm:spPr/>
    </dgm:pt>
    <dgm:pt modelId="{24272081-4D66-4855-BA97-6369DCAFDFE3}" type="pres">
      <dgm:prSet presAssocID="{73B10E22-A65E-44D3-BBCD-0E0F9C6820BD}" presName="vert1" presStyleCnt="0"/>
      <dgm:spPr/>
    </dgm:pt>
  </dgm:ptLst>
  <dgm:cxnLst>
    <dgm:cxn modelId="{08E6721B-3FB5-4075-9386-C953ACD3F97E}" type="presOf" srcId="{2F75C743-CB5D-46A6-9B64-40F29ABDBD46}" destId="{70840E0E-25AE-438E-9FD2-8AF9717A7A38}" srcOrd="0" destOrd="0" presId="urn:microsoft.com/office/officeart/2008/layout/LinedList"/>
    <dgm:cxn modelId="{BFC09567-76F2-409F-A45B-CB85C4756F39}" type="presOf" srcId="{65216132-6E89-4A74-988F-BAA9E0148CE4}" destId="{A6B82984-A0C0-40DD-BF1E-55574B6527F1}" srcOrd="0" destOrd="0" presId="urn:microsoft.com/office/officeart/2008/layout/LinedList"/>
    <dgm:cxn modelId="{3DEC5B4C-0A37-4DE8-B1E8-01253E77D986}" srcId="{A7EA0CAA-6240-4AFD-A968-F72FA382DBF9}" destId="{147B1CA6-7C7C-4B38-8648-E6408E7492B7}" srcOrd="6" destOrd="0" parTransId="{FBB33576-2A80-4C6A-BF91-DDC479151FC8}" sibTransId="{30EBFC0D-6282-414D-8086-B82D392F0EBA}"/>
    <dgm:cxn modelId="{43547050-DAC4-4163-9BDE-0931CC3B4678}" srcId="{A7EA0CAA-6240-4AFD-A968-F72FA382DBF9}" destId="{65216132-6E89-4A74-988F-BAA9E0148CE4}" srcOrd="2" destOrd="0" parTransId="{480F8417-67A9-418E-9F69-7B2C4A1AB838}" sibTransId="{8B827599-0A26-40D8-8EA9-49E66D2E2721}"/>
    <dgm:cxn modelId="{7F677257-B7A3-437B-AE44-F88B07556DBC}" type="presOf" srcId="{147B1CA6-7C7C-4B38-8648-E6408E7492B7}" destId="{7F3D7EF6-A6CA-480B-93F1-BB15AF78C53D}" srcOrd="0" destOrd="0" presId="urn:microsoft.com/office/officeart/2008/layout/LinedList"/>
    <dgm:cxn modelId="{70F04582-4066-456A-8130-021971C9954F}" type="presOf" srcId="{73B10E22-A65E-44D3-BBCD-0E0F9C6820BD}" destId="{29685FAA-6916-4F3E-A9A4-8739391F6B79}" srcOrd="0" destOrd="0" presId="urn:microsoft.com/office/officeart/2008/layout/LinedList"/>
    <dgm:cxn modelId="{CDB02494-650C-41AE-8FFC-17537F786DFC}" type="presOf" srcId="{8F6C4735-06AD-400C-93B8-63C74D6D9936}" destId="{CCBB5667-180A-4774-AF6B-8C19B85AEC4E}" srcOrd="0" destOrd="0" presId="urn:microsoft.com/office/officeart/2008/layout/LinedList"/>
    <dgm:cxn modelId="{A79C8795-3E43-4A31-BD3C-D93A8CD565FF}" srcId="{A7EA0CAA-6240-4AFD-A968-F72FA382DBF9}" destId="{8F6C4735-06AD-400C-93B8-63C74D6D9936}" srcOrd="7" destOrd="0" parTransId="{07ADF8B7-7A1B-41A5-B5F4-B12E4C6CDD1F}" sibTransId="{355E64E8-27B5-45C7-B4B7-0C1D01749E9B}"/>
    <dgm:cxn modelId="{FEAA1598-4310-40B9-8AAE-841ED0A8A8A6}" srcId="{A7EA0CAA-6240-4AFD-A968-F72FA382DBF9}" destId="{33E25629-59AA-4089-BF78-B1B77279E8FB}" srcOrd="5" destOrd="0" parTransId="{762C51CC-71E3-4A47-9034-AE649E5DC42C}" sibTransId="{4701F4C1-CF66-460B-BEFB-D418FDB27FF0}"/>
    <dgm:cxn modelId="{4C0E919C-9BA9-437C-8464-2F043C67A67C}" type="presOf" srcId="{523F36CF-922E-4A02-A421-48B5BB8F1358}" destId="{556E4AA5-6F2D-4044-B290-C4EE88CD83E7}" srcOrd="0" destOrd="0" presId="urn:microsoft.com/office/officeart/2008/layout/LinedList"/>
    <dgm:cxn modelId="{96EEAEA1-5781-47B3-9A23-714ACC4ECA84}" srcId="{A7EA0CAA-6240-4AFD-A968-F72FA382DBF9}" destId="{73B10E22-A65E-44D3-BBCD-0E0F9C6820BD}" srcOrd="8" destOrd="0" parTransId="{07716B7E-7B95-470B-8810-7B7CA256A85D}" sibTransId="{24795F11-A759-4A0C-8F41-21D0A942893B}"/>
    <dgm:cxn modelId="{6BBA92A4-C77D-4CF4-B987-488BE02DA489}" srcId="{A7EA0CAA-6240-4AFD-A968-F72FA382DBF9}" destId="{2F75C743-CB5D-46A6-9B64-40F29ABDBD46}" srcOrd="4" destOrd="0" parTransId="{ED17AF9C-D8FC-4420-B20E-7F9E2F2F7D5E}" sibTransId="{BFAB9DB5-AC2C-4C75-8A6E-21416C101F84}"/>
    <dgm:cxn modelId="{7614F9AC-5AAC-405C-BBD7-2CD56072EBBA}" type="presOf" srcId="{B06F104A-4D17-4610-B022-40F548EC2996}" destId="{8BB7A72B-45E8-4959-BCCF-89BE8B713FB8}" srcOrd="0" destOrd="0" presId="urn:microsoft.com/office/officeart/2008/layout/LinedList"/>
    <dgm:cxn modelId="{C0D4A2AF-EB1E-4A30-B14E-D0489D750B1F}" type="presOf" srcId="{A7EA0CAA-6240-4AFD-A968-F72FA382DBF9}" destId="{407C32E2-B0CC-46DA-9EFA-65C64C8F19A7}" srcOrd="0" destOrd="0" presId="urn:microsoft.com/office/officeart/2008/layout/LinedList"/>
    <dgm:cxn modelId="{45B014B3-77C0-4CC2-BEF4-F6C393C99C4F}" type="presOf" srcId="{7E095984-9F50-473D-B384-39288F8EA8E4}" destId="{A2FE5DBB-36DB-4D07-B4F8-9BAB99E10D44}" srcOrd="0" destOrd="0" presId="urn:microsoft.com/office/officeart/2008/layout/LinedList"/>
    <dgm:cxn modelId="{B2C6F0B3-C0F8-4B43-9012-A02823B62E29}" srcId="{A7EA0CAA-6240-4AFD-A968-F72FA382DBF9}" destId="{7E095984-9F50-473D-B384-39288F8EA8E4}" srcOrd="0" destOrd="0" parTransId="{788BC979-B5EC-4EF7-8E03-B5BA4AC03CC0}" sibTransId="{355DD50B-B1FA-4968-BBD4-5D0443FDB1E0}"/>
    <dgm:cxn modelId="{BA4F11CA-0B92-4F75-9985-6564F49AC0B9}" srcId="{A7EA0CAA-6240-4AFD-A968-F72FA382DBF9}" destId="{B06F104A-4D17-4610-B022-40F548EC2996}" srcOrd="3" destOrd="0" parTransId="{EDE2D6A3-B401-4BE2-AB33-C275ED01B251}" sibTransId="{26D31A7D-9E62-4F18-B662-5E0C6AE6EBBD}"/>
    <dgm:cxn modelId="{F20763EE-29BF-4B3E-B8ED-E55D14E1DFA0}" type="presOf" srcId="{33E25629-59AA-4089-BF78-B1B77279E8FB}" destId="{93928FDF-C18D-46DE-A9FF-369C6B7AE72A}" srcOrd="0" destOrd="0" presId="urn:microsoft.com/office/officeart/2008/layout/LinedList"/>
    <dgm:cxn modelId="{073C13FA-9E90-4FEA-9B74-F1119ADA0166}" srcId="{A7EA0CAA-6240-4AFD-A968-F72FA382DBF9}" destId="{523F36CF-922E-4A02-A421-48B5BB8F1358}" srcOrd="1" destOrd="0" parTransId="{E2064DB9-8318-48FB-AAEB-FD8F040BCCC1}" sibTransId="{D9151633-4FCB-49DD-81AD-B66261A01AC0}"/>
    <dgm:cxn modelId="{94CDC44B-E38C-4062-9686-DCBA4769F959}" type="presParOf" srcId="{407C32E2-B0CC-46DA-9EFA-65C64C8F19A7}" destId="{C94D43B1-44DF-4AEC-A962-636694CB6FAB}" srcOrd="0" destOrd="0" presId="urn:microsoft.com/office/officeart/2008/layout/LinedList"/>
    <dgm:cxn modelId="{3F151BDC-AA2E-4165-8C67-CF89ABA2673F}" type="presParOf" srcId="{407C32E2-B0CC-46DA-9EFA-65C64C8F19A7}" destId="{48607D0A-D972-4C0A-9ED6-1395C898F700}" srcOrd="1" destOrd="0" presId="urn:microsoft.com/office/officeart/2008/layout/LinedList"/>
    <dgm:cxn modelId="{3E24BB1A-BDBD-4B01-A8EF-269CFA9005E2}" type="presParOf" srcId="{48607D0A-D972-4C0A-9ED6-1395C898F700}" destId="{A2FE5DBB-36DB-4D07-B4F8-9BAB99E10D44}" srcOrd="0" destOrd="0" presId="urn:microsoft.com/office/officeart/2008/layout/LinedList"/>
    <dgm:cxn modelId="{70D42042-5F0C-43D5-8682-9301FAA3E9B3}" type="presParOf" srcId="{48607D0A-D972-4C0A-9ED6-1395C898F700}" destId="{1E22E990-6807-42F9-BDD3-8EE0D0E9F3BA}" srcOrd="1" destOrd="0" presId="urn:microsoft.com/office/officeart/2008/layout/LinedList"/>
    <dgm:cxn modelId="{0E2A09AF-D7FA-45A0-950A-9BEC898B59E8}" type="presParOf" srcId="{407C32E2-B0CC-46DA-9EFA-65C64C8F19A7}" destId="{7CAFDF53-0660-4589-926D-B21DF1706A48}" srcOrd="2" destOrd="0" presId="urn:microsoft.com/office/officeart/2008/layout/LinedList"/>
    <dgm:cxn modelId="{EFAECF4D-8E75-48D1-82FB-4745BA1602EF}" type="presParOf" srcId="{407C32E2-B0CC-46DA-9EFA-65C64C8F19A7}" destId="{06E9163B-A6EF-4CEE-9CED-A0886B46339B}" srcOrd="3" destOrd="0" presId="urn:microsoft.com/office/officeart/2008/layout/LinedList"/>
    <dgm:cxn modelId="{B1F52484-851C-4060-946E-4954E51136C2}" type="presParOf" srcId="{06E9163B-A6EF-4CEE-9CED-A0886B46339B}" destId="{556E4AA5-6F2D-4044-B290-C4EE88CD83E7}" srcOrd="0" destOrd="0" presId="urn:microsoft.com/office/officeart/2008/layout/LinedList"/>
    <dgm:cxn modelId="{76B0642D-2A2F-4A41-A9F3-2A85E2F6913B}" type="presParOf" srcId="{06E9163B-A6EF-4CEE-9CED-A0886B46339B}" destId="{06CAD807-B25E-4B11-AF7E-0E45B7326EB5}" srcOrd="1" destOrd="0" presId="urn:microsoft.com/office/officeart/2008/layout/LinedList"/>
    <dgm:cxn modelId="{55842932-5BCB-4EBE-AC5E-26A6FBC53398}" type="presParOf" srcId="{407C32E2-B0CC-46DA-9EFA-65C64C8F19A7}" destId="{DC5D83BE-FDEA-48CB-B0B4-C138FE447232}" srcOrd="4" destOrd="0" presId="urn:microsoft.com/office/officeart/2008/layout/LinedList"/>
    <dgm:cxn modelId="{2782A543-D77D-4869-B328-E2EBF53DBA3E}" type="presParOf" srcId="{407C32E2-B0CC-46DA-9EFA-65C64C8F19A7}" destId="{C24DEF1B-B433-491C-AEDF-1930DE20C2A5}" srcOrd="5" destOrd="0" presId="urn:microsoft.com/office/officeart/2008/layout/LinedList"/>
    <dgm:cxn modelId="{2AA31448-E3DD-4155-AC1E-956FE75F4B12}" type="presParOf" srcId="{C24DEF1B-B433-491C-AEDF-1930DE20C2A5}" destId="{A6B82984-A0C0-40DD-BF1E-55574B6527F1}" srcOrd="0" destOrd="0" presId="urn:microsoft.com/office/officeart/2008/layout/LinedList"/>
    <dgm:cxn modelId="{6A283921-25F9-48CE-8CD7-D8AF51DA7239}" type="presParOf" srcId="{C24DEF1B-B433-491C-AEDF-1930DE20C2A5}" destId="{66D22022-86D7-4595-BDD5-3C6844152D30}" srcOrd="1" destOrd="0" presId="urn:microsoft.com/office/officeart/2008/layout/LinedList"/>
    <dgm:cxn modelId="{4C0CB6B8-5901-44A0-B686-CD695CA0B9ED}" type="presParOf" srcId="{407C32E2-B0CC-46DA-9EFA-65C64C8F19A7}" destId="{38F9264E-02CC-4B4D-AB87-968EB4278064}" srcOrd="6" destOrd="0" presId="urn:microsoft.com/office/officeart/2008/layout/LinedList"/>
    <dgm:cxn modelId="{5542E86B-9F19-4147-9939-807AFF0A7DA8}" type="presParOf" srcId="{407C32E2-B0CC-46DA-9EFA-65C64C8F19A7}" destId="{024F401E-8DC4-4C5C-8729-FF5CBC44E7D1}" srcOrd="7" destOrd="0" presId="urn:microsoft.com/office/officeart/2008/layout/LinedList"/>
    <dgm:cxn modelId="{7C73207B-6AA3-40CB-80D0-F3ADAA182CA1}" type="presParOf" srcId="{024F401E-8DC4-4C5C-8729-FF5CBC44E7D1}" destId="{8BB7A72B-45E8-4959-BCCF-89BE8B713FB8}" srcOrd="0" destOrd="0" presId="urn:microsoft.com/office/officeart/2008/layout/LinedList"/>
    <dgm:cxn modelId="{CF2FF024-5422-4F6E-85DE-47C99A10E607}" type="presParOf" srcId="{024F401E-8DC4-4C5C-8729-FF5CBC44E7D1}" destId="{71AE4AEA-0DDB-4ABA-9AD2-1C7E0B4EC6B9}" srcOrd="1" destOrd="0" presId="urn:microsoft.com/office/officeart/2008/layout/LinedList"/>
    <dgm:cxn modelId="{87DA0E33-2B05-419D-B52F-E82971D70DBF}" type="presParOf" srcId="{407C32E2-B0CC-46DA-9EFA-65C64C8F19A7}" destId="{16294A45-27C8-4723-B9EF-EED836105365}" srcOrd="8" destOrd="0" presId="urn:microsoft.com/office/officeart/2008/layout/LinedList"/>
    <dgm:cxn modelId="{E32967FF-A275-4B6C-AE1D-C4774ADA7498}" type="presParOf" srcId="{407C32E2-B0CC-46DA-9EFA-65C64C8F19A7}" destId="{DBF738A2-98C4-47B0-9E73-D49DD16DE024}" srcOrd="9" destOrd="0" presId="urn:microsoft.com/office/officeart/2008/layout/LinedList"/>
    <dgm:cxn modelId="{3C240E17-3AA3-4037-B8EA-1FCA15FA5118}" type="presParOf" srcId="{DBF738A2-98C4-47B0-9E73-D49DD16DE024}" destId="{70840E0E-25AE-438E-9FD2-8AF9717A7A38}" srcOrd="0" destOrd="0" presId="urn:microsoft.com/office/officeart/2008/layout/LinedList"/>
    <dgm:cxn modelId="{5670E3D0-C1CB-49EE-ADB9-092E4BA77B83}" type="presParOf" srcId="{DBF738A2-98C4-47B0-9E73-D49DD16DE024}" destId="{A45BB91A-D671-437E-A18B-B77C688B1CC9}" srcOrd="1" destOrd="0" presId="urn:microsoft.com/office/officeart/2008/layout/LinedList"/>
    <dgm:cxn modelId="{97383173-69AA-47D7-BDAB-DF5E66BA1CFC}" type="presParOf" srcId="{407C32E2-B0CC-46DA-9EFA-65C64C8F19A7}" destId="{DC2DE79A-DB5F-4D92-BAEB-BBA10FBEC515}" srcOrd="10" destOrd="0" presId="urn:microsoft.com/office/officeart/2008/layout/LinedList"/>
    <dgm:cxn modelId="{88D7E47E-5DEF-4E6F-8D27-B3F3A60BCC65}" type="presParOf" srcId="{407C32E2-B0CC-46DA-9EFA-65C64C8F19A7}" destId="{FE81B83E-463D-4DD5-98BF-A8EB37D3B2FB}" srcOrd="11" destOrd="0" presId="urn:microsoft.com/office/officeart/2008/layout/LinedList"/>
    <dgm:cxn modelId="{931A2446-F79A-411A-BDEE-2610A5E08232}" type="presParOf" srcId="{FE81B83E-463D-4DD5-98BF-A8EB37D3B2FB}" destId="{93928FDF-C18D-46DE-A9FF-369C6B7AE72A}" srcOrd="0" destOrd="0" presId="urn:microsoft.com/office/officeart/2008/layout/LinedList"/>
    <dgm:cxn modelId="{C5331A28-5078-47C0-864F-29397BFA882D}" type="presParOf" srcId="{FE81B83E-463D-4DD5-98BF-A8EB37D3B2FB}" destId="{217D5CDE-DF70-4E5A-843F-3E06EE3B47F8}" srcOrd="1" destOrd="0" presId="urn:microsoft.com/office/officeart/2008/layout/LinedList"/>
    <dgm:cxn modelId="{B4856303-1F65-4F9E-81DA-B9C43BB3A9C0}" type="presParOf" srcId="{407C32E2-B0CC-46DA-9EFA-65C64C8F19A7}" destId="{9F290F75-E016-439B-A9EF-A61D3CEB81F6}" srcOrd="12" destOrd="0" presId="urn:microsoft.com/office/officeart/2008/layout/LinedList"/>
    <dgm:cxn modelId="{D59AC8E7-BE0C-4C4B-A90C-B03409A5FA5A}" type="presParOf" srcId="{407C32E2-B0CC-46DA-9EFA-65C64C8F19A7}" destId="{F3E83CBF-D303-4545-8AF2-FF8CB97B8251}" srcOrd="13" destOrd="0" presId="urn:microsoft.com/office/officeart/2008/layout/LinedList"/>
    <dgm:cxn modelId="{59AFBF03-E4EA-439E-B09F-A389FB1A896F}" type="presParOf" srcId="{F3E83CBF-D303-4545-8AF2-FF8CB97B8251}" destId="{7F3D7EF6-A6CA-480B-93F1-BB15AF78C53D}" srcOrd="0" destOrd="0" presId="urn:microsoft.com/office/officeart/2008/layout/LinedList"/>
    <dgm:cxn modelId="{B9E38BEA-4166-4F8F-BA1A-DCD3FEF25383}" type="presParOf" srcId="{F3E83CBF-D303-4545-8AF2-FF8CB97B8251}" destId="{F9D5A91D-6539-4CA6-B5C2-D7616706F08A}" srcOrd="1" destOrd="0" presId="urn:microsoft.com/office/officeart/2008/layout/LinedList"/>
    <dgm:cxn modelId="{40C201FC-EAE4-4052-966B-25C23D5E4D98}" type="presParOf" srcId="{407C32E2-B0CC-46DA-9EFA-65C64C8F19A7}" destId="{95DF3EC7-E9AB-469C-896F-E662701E913B}" srcOrd="14" destOrd="0" presId="urn:microsoft.com/office/officeart/2008/layout/LinedList"/>
    <dgm:cxn modelId="{AE0A60E1-F92F-47AC-84D0-8488CBAE360F}" type="presParOf" srcId="{407C32E2-B0CC-46DA-9EFA-65C64C8F19A7}" destId="{380CC525-28C4-4CC6-A441-A752301627F4}" srcOrd="15" destOrd="0" presId="urn:microsoft.com/office/officeart/2008/layout/LinedList"/>
    <dgm:cxn modelId="{3B18F003-29FB-4456-9CF4-11E5D8F9BE11}" type="presParOf" srcId="{380CC525-28C4-4CC6-A441-A752301627F4}" destId="{CCBB5667-180A-4774-AF6B-8C19B85AEC4E}" srcOrd="0" destOrd="0" presId="urn:microsoft.com/office/officeart/2008/layout/LinedList"/>
    <dgm:cxn modelId="{6FD62CDB-8A78-4D99-9E75-F644203D98C5}" type="presParOf" srcId="{380CC525-28C4-4CC6-A441-A752301627F4}" destId="{7532D430-D87B-4408-81DE-B7E7342C6F12}" srcOrd="1" destOrd="0" presId="urn:microsoft.com/office/officeart/2008/layout/LinedList"/>
    <dgm:cxn modelId="{5B4DEEA1-43F4-46CB-B81C-7B0925C192E3}" type="presParOf" srcId="{407C32E2-B0CC-46DA-9EFA-65C64C8F19A7}" destId="{0CC32C1B-1DF7-4845-9460-84A52007A255}" srcOrd="16" destOrd="0" presId="urn:microsoft.com/office/officeart/2008/layout/LinedList"/>
    <dgm:cxn modelId="{06722AE8-198E-4007-A973-061FC0E5ED0A}" type="presParOf" srcId="{407C32E2-B0CC-46DA-9EFA-65C64C8F19A7}" destId="{EB439A0A-5188-49CB-A0D8-C5A4578F2E45}" srcOrd="17" destOrd="0" presId="urn:microsoft.com/office/officeart/2008/layout/LinedList"/>
    <dgm:cxn modelId="{18BC451F-4548-4B39-AC7C-9F0209BC3C41}" type="presParOf" srcId="{EB439A0A-5188-49CB-A0D8-C5A4578F2E45}" destId="{29685FAA-6916-4F3E-A9A4-8739391F6B79}" srcOrd="0" destOrd="0" presId="urn:microsoft.com/office/officeart/2008/layout/LinedList"/>
    <dgm:cxn modelId="{FF557E9B-E01E-4B07-83E5-FD0CCB0A32B1}" type="presParOf" srcId="{EB439A0A-5188-49CB-A0D8-C5A4578F2E45}" destId="{24272081-4D66-4855-BA97-6369DCAFDFE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F890E-E565-465C-8A90-1C931E422D7F}">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1E6F26-8835-4E91-8977-68EB6C8C5257}">
      <dsp:nvSpPr>
        <dsp:cNvPr id="0" name=""/>
        <dsp:cNvSpPr/>
      </dsp:nvSpPr>
      <dsp:spPr>
        <a:xfrm>
          <a:off x="0" y="0"/>
          <a:ext cx="5175384"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hlinkClick xmlns:r="http://schemas.openxmlformats.org/officeDocument/2006/relationships" r:id="" action="ppaction://hlinksldjump"/>
            </a:rPr>
            <a:t>A.  </a:t>
          </a:r>
          <a:r>
            <a:rPr lang="en-US" sz="2800" kern="1200" dirty="0"/>
            <a:t>Accept the cigarette and </a:t>
          </a:r>
        </a:p>
      </dsp:txBody>
      <dsp:txXfrm>
        <a:off x="0" y="0"/>
        <a:ext cx="5175384" cy="692017"/>
      </dsp:txXfrm>
    </dsp:sp>
    <dsp:sp modelId="{5199FD8A-CD70-418B-95B7-F43BC7A6589D}">
      <dsp:nvSpPr>
        <dsp:cNvPr id="0" name=""/>
        <dsp:cNvSpPr/>
      </dsp:nvSpPr>
      <dsp:spPr>
        <a:xfrm>
          <a:off x="0" y="692017"/>
          <a:ext cx="5175384" cy="0"/>
        </a:xfrm>
        <a:prstGeom prst="line">
          <a:avLst/>
        </a:prstGeom>
        <a:solidFill>
          <a:schemeClr val="accent2">
            <a:hueOff val="-2228573"/>
            <a:satOff val="-14286"/>
            <a:lumOff val="4286"/>
            <a:alphaOff val="0"/>
          </a:schemeClr>
        </a:solidFill>
        <a:ln w="12700" cap="flat" cmpd="sng" algn="ctr">
          <a:solidFill>
            <a:schemeClr val="accent2">
              <a:hueOff val="-2228573"/>
              <a:satOff val="-14286"/>
              <a:lumOff val="42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DBE413-9469-4CE7-BBB5-BF0248F8AB90}">
      <dsp:nvSpPr>
        <dsp:cNvPr id="0" name=""/>
        <dsp:cNvSpPr/>
      </dsp:nvSpPr>
      <dsp:spPr>
        <a:xfrm>
          <a:off x="0" y="692017"/>
          <a:ext cx="5175384"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smoke it.</a:t>
          </a:r>
        </a:p>
      </dsp:txBody>
      <dsp:txXfrm>
        <a:off x="0" y="692017"/>
        <a:ext cx="5175384" cy="692017"/>
      </dsp:txXfrm>
    </dsp:sp>
    <dsp:sp modelId="{F235D2C6-2C58-4540-8CF5-85F95D4AA0BA}">
      <dsp:nvSpPr>
        <dsp:cNvPr id="0" name=""/>
        <dsp:cNvSpPr/>
      </dsp:nvSpPr>
      <dsp:spPr>
        <a:xfrm>
          <a:off x="0" y="1384035"/>
          <a:ext cx="5175384" cy="0"/>
        </a:xfrm>
        <a:prstGeom prst="line">
          <a:avLst/>
        </a:prstGeom>
        <a:solidFill>
          <a:schemeClr val="accent2">
            <a:hueOff val="-4457145"/>
            <a:satOff val="-28571"/>
            <a:lumOff val="8571"/>
            <a:alphaOff val="0"/>
          </a:schemeClr>
        </a:solidFill>
        <a:ln w="12700" cap="flat" cmpd="sng" algn="ctr">
          <a:solidFill>
            <a:schemeClr val="accent2">
              <a:hueOff val="-4457145"/>
              <a:satOff val="-28571"/>
              <a:lumOff val="85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686FB2-FB6C-4CF5-BB4D-88EE7E6274CA}">
      <dsp:nvSpPr>
        <dsp:cNvPr id="0" name=""/>
        <dsp:cNvSpPr/>
      </dsp:nvSpPr>
      <dsp:spPr>
        <a:xfrm>
          <a:off x="0" y="1384035"/>
          <a:ext cx="5175384"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hlinkClick xmlns:r="http://schemas.openxmlformats.org/officeDocument/2006/relationships" r:id="" action="ppaction://hlinksldjump"/>
            </a:rPr>
            <a:t>B. </a:t>
          </a:r>
          <a:r>
            <a:rPr lang="en-US" sz="2800" kern="1200" dirty="0"/>
            <a:t>Refuse the cigarette and say     </a:t>
          </a:r>
        </a:p>
      </dsp:txBody>
      <dsp:txXfrm>
        <a:off x="0" y="1384035"/>
        <a:ext cx="5175384" cy="692017"/>
      </dsp:txXfrm>
    </dsp:sp>
    <dsp:sp modelId="{F3F794D2-9E3D-4976-901E-29DD383ECAA1}">
      <dsp:nvSpPr>
        <dsp:cNvPr id="0" name=""/>
        <dsp:cNvSpPr/>
      </dsp:nvSpPr>
      <dsp:spPr>
        <a:xfrm>
          <a:off x="0" y="2076052"/>
          <a:ext cx="5175384" cy="0"/>
        </a:xfrm>
        <a:prstGeom prst="line">
          <a:avLst/>
        </a:prstGeom>
        <a:solidFill>
          <a:schemeClr val="accent2">
            <a:hueOff val="-6685718"/>
            <a:satOff val="-42857"/>
            <a:lumOff val="12857"/>
            <a:alphaOff val="0"/>
          </a:schemeClr>
        </a:solidFill>
        <a:ln w="12700" cap="flat" cmpd="sng" algn="ctr">
          <a:solidFill>
            <a:schemeClr val="accent2">
              <a:hueOff val="-6685718"/>
              <a:satOff val="-42857"/>
              <a:lumOff val="128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C68C22-70EA-4162-B39D-E53CA16D3BCB}">
      <dsp:nvSpPr>
        <dsp:cNvPr id="0" name=""/>
        <dsp:cNvSpPr/>
      </dsp:nvSpPr>
      <dsp:spPr>
        <a:xfrm>
          <a:off x="0" y="2076052"/>
          <a:ext cx="5175384"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let’s go back to the house. </a:t>
          </a:r>
        </a:p>
      </dsp:txBody>
      <dsp:txXfrm>
        <a:off x="0" y="2076052"/>
        <a:ext cx="5175384" cy="692017"/>
      </dsp:txXfrm>
    </dsp:sp>
    <dsp:sp modelId="{48FEFAFD-AE27-43BA-A727-641F75144CFC}">
      <dsp:nvSpPr>
        <dsp:cNvPr id="0" name=""/>
        <dsp:cNvSpPr/>
      </dsp:nvSpPr>
      <dsp:spPr>
        <a:xfrm>
          <a:off x="0" y="2768070"/>
          <a:ext cx="5175384" cy="0"/>
        </a:xfrm>
        <a:prstGeom prst="line">
          <a:avLst/>
        </a:prstGeom>
        <a:solidFill>
          <a:schemeClr val="accent2">
            <a:hueOff val="-8914290"/>
            <a:satOff val="-57143"/>
            <a:lumOff val="17143"/>
            <a:alphaOff val="0"/>
          </a:schemeClr>
        </a:solidFill>
        <a:ln w="12700" cap="flat" cmpd="sng" algn="ctr">
          <a:solidFill>
            <a:schemeClr val="accent2">
              <a:hueOff val="-8914290"/>
              <a:satOff val="-57143"/>
              <a:lumOff val="171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C4730-2118-416C-943B-662D6AF78A1F}">
      <dsp:nvSpPr>
        <dsp:cNvPr id="0" name=""/>
        <dsp:cNvSpPr/>
      </dsp:nvSpPr>
      <dsp:spPr>
        <a:xfrm>
          <a:off x="0" y="2768070"/>
          <a:ext cx="5175384"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hlinkClick xmlns:r="http://schemas.openxmlformats.org/officeDocument/2006/relationships" r:id="" action="ppaction://hlinksldjump"/>
            </a:rPr>
            <a:t>C.</a:t>
          </a:r>
          <a:r>
            <a:rPr lang="en-US" sz="2800" kern="1200" dirty="0"/>
            <a:t> Continue to stay outside and     </a:t>
          </a:r>
        </a:p>
      </dsp:txBody>
      <dsp:txXfrm>
        <a:off x="0" y="2768070"/>
        <a:ext cx="5175384" cy="692017"/>
      </dsp:txXfrm>
    </dsp:sp>
    <dsp:sp modelId="{29A070D9-B77B-4B79-B203-C71640113980}">
      <dsp:nvSpPr>
        <dsp:cNvPr id="0" name=""/>
        <dsp:cNvSpPr/>
      </dsp:nvSpPr>
      <dsp:spPr>
        <a:xfrm>
          <a:off x="0" y="3460088"/>
          <a:ext cx="5175384" cy="0"/>
        </a:xfrm>
        <a:prstGeom prst="line">
          <a:avLst/>
        </a:prstGeom>
        <a:solidFill>
          <a:schemeClr val="accent2">
            <a:hueOff val="-11142862"/>
            <a:satOff val="-71429"/>
            <a:lumOff val="21429"/>
            <a:alphaOff val="0"/>
          </a:schemeClr>
        </a:solidFill>
        <a:ln w="12700" cap="flat" cmpd="sng" algn="ctr">
          <a:solidFill>
            <a:schemeClr val="accent2">
              <a:hueOff val="-11142862"/>
              <a:satOff val="-71429"/>
              <a:lumOff val="214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D612E3-4F67-452D-8CA3-643C01214920}">
      <dsp:nvSpPr>
        <dsp:cNvPr id="0" name=""/>
        <dsp:cNvSpPr/>
      </dsp:nvSpPr>
      <dsp:spPr>
        <a:xfrm>
          <a:off x="0" y="3460088"/>
          <a:ext cx="5175384"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allow your friend to smoke a   </a:t>
          </a:r>
        </a:p>
      </dsp:txBody>
      <dsp:txXfrm>
        <a:off x="0" y="3460088"/>
        <a:ext cx="5175384" cy="692017"/>
      </dsp:txXfrm>
    </dsp:sp>
    <dsp:sp modelId="{D8200521-4FA7-475F-9790-7E08361EDC08}">
      <dsp:nvSpPr>
        <dsp:cNvPr id="0" name=""/>
        <dsp:cNvSpPr/>
      </dsp:nvSpPr>
      <dsp:spPr>
        <a:xfrm>
          <a:off x="0" y="4152105"/>
          <a:ext cx="5175384" cy="0"/>
        </a:xfrm>
        <a:prstGeom prst="line">
          <a:avLst/>
        </a:prstGeom>
        <a:solidFill>
          <a:schemeClr val="accent2">
            <a:hueOff val="-13371435"/>
            <a:satOff val="-85714"/>
            <a:lumOff val="25714"/>
            <a:alphaOff val="0"/>
          </a:schemeClr>
        </a:solidFill>
        <a:ln w="12700" cap="flat" cmpd="sng" algn="ctr">
          <a:solidFill>
            <a:schemeClr val="accent2">
              <a:hueOff val="-13371435"/>
              <a:satOff val="-85714"/>
              <a:lumOff val="257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C482C-2893-46AC-8195-AA6DF478C5E4}">
      <dsp:nvSpPr>
        <dsp:cNvPr id="0" name=""/>
        <dsp:cNvSpPr/>
      </dsp:nvSpPr>
      <dsp:spPr>
        <a:xfrm>
          <a:off x="0" y="4152105"/>
          <a:ext cx="5175384"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cigarette before returning to    </a:t>
          </a:r>
        </a:p>
      </dsp:txBody>
      <dsp:txXfrm>
        <a:off x="0" y="4152105"/>
        <a:ext cx="5175384" cy="692017"/>
      </dsp:txXfrm>
    </dsp:sp>
    <dsp:sp modelId="{234A9C20-D7C6-4EC1-939F-ECE707507015}">
      <dsp:nvSpPr>
        <dsp:cNvPr id="0" name=""/>
        <dsp:cNvSpPr/>
      </dsp:nvSpPr>
      <dsp:spPr>
        <a:xfrm>
          <a:off x="0" y="4844123"/>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A7D445-6E79-4DE3-9300-3FE8D564E3B7}">
      <dsp:nvSpPr>
        <dsp:cNvPr id="0" name=""/>
        <dsp:cNvSpPr/>
      </dsp:nvSpPr>
      <dsp:spPr>
        <a:xfrm>
          <a:off x="0" y="4844123"/>
          <a:ext cx="5175384"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the house.</a:t>
          </a:r>
        </a:p>
      </dsp:txBody>
      <dsp:txXfrm>
        <a:off x="0" y="4844123"/>
        <a:ext cx="5175384" cy="6920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27791-9E0E-4CA7-AF22-81B4141721DE}">
      <dsp:nvSpPr>
        <dsp:cNvPr id="0" name=""/>
        <dsp:cNvSpPr/>
      </dsp:nvSpPr>
      <dsp:spPr>
        <a:xfrm>
          <a:off x="0" y="388421"/>
          <a:ext cx="4988440" cy="514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hlinkClick xmlns:r="http://schemas.openxmlformats.org/officeDocument/2006/relationships" r:id="" action="ppaction://hlinksldjump"/>
            </a:rPr>
            <a:t>A. </a:t>
          </a:r>
          <a:r>
            <a:rPr lang="en-US" sz="2200" kern="1200" dirty="0"/>
            <a:t>Continue to stay in the relationship </a:t>
          </a:r>
        </a:p>
      </dsp:txBody>
      <dsp:txXfrm>
        <a:off x="25130" y="413551"/>
        <a:ext cx="4938180" cy="464540"/>
      </dsp:txXfrm>
    </dsp:sp>
    <dsp:sp modelId="{0547F249-92B9-4553-9F03-9FDD15C1172E}">
      <dsp:nvSpPr>
        <dsp:cNvPr id="0" name=""/>
        <dsp:cNvSpPr/>
      </dsp:nvSpPr>
      <dsp:spPr>
        <a:xfrm>
          <a:off x="0" y="914401"/>
          <a:ext cx="4988440" cy="514800"/>
        </a:xfrm>
        <a:prstGeom prst="roundRect">
          <a:avLst/>
        </a:prstGeom>
        <a:solidFill>
          <a:schemeClr val="accent5">
            <a:hueOff val="-82269"/>
            <a:satOff val="-1853"/>
            <a:lumOff val="-3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believing that things will get better.</a:t>
          </a:r>
        </a:p>
      </dsp:txBody>
      <dsp:txXfrm>
        <a:off x="25130" y="939531"/>
        <a:ext cx="4938180" cy="464540"/>
      </dsp:txXfrm>
    </dsp:sp>
    <dsp:sp modelId="{FA963929-DBFB-480A-9E75-361AE3B9910B}">
      <dsp:nvSpPr>
        <dsp:cNvPr id="0" name=""/>
        <dsp:cNvSpPr/>
      </dsp:nvSpPr>
      <dsp:spPr>
        <a:xfrm>
          <a:off x="0" y="1544742"/>
          <a:ext cx="4988440" cy="514800"/>
        </a:xfrm>
        <a:prstGeom prst="roundRect">
          <a:avLst/>
        </a:prstGeom>
        <a:solidFill>
          <a:schemeClr val="accent5">
            <a:hueOff val="-164539"/>
            <a:satOff val="-3706"/>
            <a:lumOff val="-69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hlinkClick xmlns:r="http://schemas.openxmlformats.org/officeDocument/2006/relationships" r:id="" action="ppaction://hlinksldjump"/>
            </a:rPr>
            <a:t>B. </a:t>
          </a:r>
          <a:r>
            <a:rPr lang="en-US" sz="2200" kern="1200" dirty="0"/>
            <a:t>Talk  with your  parents or a trusted </a:t>
          </a:r>
        </a:p>
      </dsp:txBody>
      <dsp:txXfrm>
        <a:off x="25130" y="1569872"/>
        <a:ext cx="4938180" cy="464540"/>
      </dsp:txXfrm>
    </dsp:sp>
    <dsp:sp modelId="{D1656CFA-3C43-4B2C-9F66-0DD68C61A922}">
      <dsp:nvSpPr>
        <dsp:cNvPr id="0" name=""/>
        <dsp:cNvSpPr/>
      </dsp:nvSpPr>
      <dsp:spPr>
        <a:xfrm>
          <a:off x="0" y="2122902"/>
          <a:ext cx="4988440" cy="514800"/>
        </a:xfrm>
        <a:prstGeom prst="roundRect">
          <a:avLst/>
        </a:prstGeom>
        <a:solidFill>
          <a:schemeClr val="accent5">
            <a:hueOff val="-246808"/>
            <a:satOff val="-5559"/>
            <a:lumOff val="-104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counselor or friend and come up </a:t>
          </a:r>
        </a:p>
      </dsp:txBody>
      <dsp:txXfrm>
        <a:off x="25130" y="2148032"/>
        <a:ext cx="4938180" cy="464540"/>
      </dsp:txXfrm>
    </dsp:sp>
    <dsp:sp modelId="{D951D3C9-EA02-4153-8A43-C899F0D5AC22}">
      <dsp:nvSpPr>
        <dsp:cNvPr id="0" name=""/>
        <dsp:cNvSpPr/>
      </dsp:nvSpPr>
      <dsp:spPr>
        <a:xfrm>
          <a:off x="0" y="2701062"/>
          <a:ext cx="4988440" cy="514800"/>
        </a:xfrm>
        <a:prstGeom prst="roundRect">
          <a:avLst/>
        </a:prstGeom>
        <a:solidFill>
          <a:schemeClr val="accent5">
            <a:hueOff val="-329077"/>
            <a:satOff val="-7413"/>
            <a:lumOff val="-138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with a plan to immediately halt the   </a:t>
          </a:r>
        </a:p>
      </dsp:txBody>
      <dsp:txXfrm>
        <a:off x="25130" y="2726192"/>
        <a:ext cx="4938180" cy="464540"/>
      </dsp:txXfrm>
    </dsp:sp>
    <dsp:sp modelId="{A23CE0BD-2A0E-4E81-8D4D-5FCBF5C745C5}">
      <dsp:nvSpPr>
        <dsp:cNvPr id="0" name=""/>
        <dsp:cNvSpPr/>
      </dsp:nvSpPr>
      <dsp:spPr>
        <a:xfrm>
          <a:off x="0" y="3279222"/>
          <a:ext cx="4988440" cy="514800"/>
        </a:xfrm>
        <a:prstGeom prst="roundRect">
          <a:avLst/>
        </a:prstGeom>
        <a:solidFill>
          <a:schemeClr val="accent5">
            <a:hueOff val="-411346"/>
            <a:satOff val="-9266"/>
            <a:lumOff val="-17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Relationship.</a:t>
          </a:r>
        </a:p>
      </dsp:txBody>
      <dsp:txXfrm>
        <a:off x="25130" y="3304352"/>
        <a:ext cx="4938180" cy="464540"/>
      </dsp:txXfrm>
    </dsp:sp>
    <dsp:sp modelId="{F60F894E-5E85-41B2-AF6B-9BEBD7C249D2}">
      <dsp:nvSpPr>
        <dsp:cNvPr id="0" name=""/>
        <dsp:cNvSpPr/>
      </dsp:nvSpPr>
      <dsp:spPr>
        <a:xfrm>
          <a:off x="0" y="3857382"/>
          <a:ext cx="4988440" cy="514800"/>
        </a:xfrm>
        <a:prstGeom prst="roundRect">
          <a:avLst/>
        </a:prstGeom>
        <a:solidFill>
          <a:schemeClr val="accent5">
            <a:hueOff val="-493616"/>
            <a:satOff val="-11119"/>
            <a:lumOff val="-208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hlinkClick xmlns:r="http://schemas.openxmlformats.org/officeDocument/2006/relationships" r:id="" action="ppaction://hlinksldjump"/>
            </a:rPr>
            <a:t>C. </a:t>
          </a:r>
          <a:r>
            <a:rPr lang="en-US" sz="2200" kern="1200" dirty="0"/>
            <a:t>Stay in the relationship encourage </a:t>
          </a:r>
        </a:p>
      </dsp:txBody>
      <dsp:txXfrm>
        <a:off x="25130" y="3882512"/>
        <a:ext cx="4938180" cy="464540"/>
      </dsp:txXfrm>
    </dsp:sp>
    <dsp:sp modelId="{C300183D-0AE0-4412-8E73-2461D5DD7EE5}">
      <dsp:nvSpPr>
        <dsp:cNvPr id="0" name=""/>
        <dsp:cNvSpPr/>
      </dsp:nvSpPr>
      <dsp:spPr>
        <a:xfrm>
          <a:off x="0" y="4435542"/>
          <a:ext cx="4988440" cy="514800"/>
        </a:xfrm>
        <a:prstGeom prst="roundRect">
          <a:avLst/>
        </a:prstGeom>
        <a:solidFill>
          <a:schemeClr val="accent5">
            <a:hueOff val="-575885"/>
            <a:satOff val="-12972"/>
            <a:lumOff val="-2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the abuser to get help. </a:t>
          </a:r>
        </a:p>
      </dsp:txBody>
      <dsp:txXfrm>
        <a:off x="25130" y="4460672"/>
        <a:ext cx="4938180" cy="4645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BA23F-D1E5-47D3-8763-B5192C357652}">
      <dsp:nvSpPr>
        <dsp:cNvPr id="0" name=""/>
        <dsp:cNvSpPr/>
      </dsp:nvSpPr>
      <dsp:spPr>
        <a:xfrm>
          <a:off x="1068883" y="1142844"/>
          <a:ext cx="852606"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65423C-1822-41B0-900F-1ED12E153880}">
      <dsp:nvSpPr>
        <dsp:cNvPr id="0" name=""/>
        <dsp:cNvSpPr/>
      </dsp:nvSpPr>
      <dsp:spPr>
        <a:xfrm>
          <a:off x="1972646" y="1071261"/>
          <a:ext cx="98049" cy="183598"/>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73F08B-D092-4DAB-9B6A-C91040896F1F}">
      <dsp:nvSpPr>
        <dsp:cNvPr id="0" name=""/>
        <dsp:cNvSpPr/>
      </dsp:nvSpPr>
      <dsp:spPr>
        <a:xfrm>
          <a:off x="533289" y="713862"/>
          <a:ext cx="858035" cy="85803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97" tIns="33297" rIns="33297" bIns="33297" numCol="1" spcCol="1270" anchor="ctr" anchorCtr="0">
          <a:noAutofit/>
        </a:bodyPr>
        <a:lstStyle/>
        <a:p>
          <a:pPr marL="0" lvl="0" indent="0" algn="ctr" defTabSz="1822450">
            <a:lnSpc>
              <a:spcPct val="90000"/>
            </a:lnSpc>
            <a:spcBef>
              <a:spcPct val="0"/>
            </a:spcBef>
            <a:spcAft>
              <a:spcPct val="35000"/>
            </a:spcAft>
            <a:buNone/>
          </a:pPr>
          <a:r>
            <a:rPr lang="en-US" sz="4100" kern="1200"/>
            <a:t>1</a:t>
          </a:r>
          <a:endParaRPr lang="en-US" sz="4100" kern="1200" dirty="0"/>
        </a:p>
      </dsp:txBody>
      <dsp:txXfrm>
        <a:off x="658945" y="839518"/>
        <a:ext cx="606723" cy="606723"/>
      </dsp:txXfrm>
    </dsp:sp>
    <dsp:sp modelId="{3E75ECBA-D8A2-42B3-BE5A-724618C3A8CD}">
      <dsp:nvSpPr>
        <dsp:cNvPr id="0" name=""/>
        <dsp:cNvSpPr/>
      </dsp:nvSpPr>
      <dsp:spPr>
        <a:xfrm>
          <a:off x="3125" y="1736990"/>
          <a:ext cx="191836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323" tIns="165100" rIns="151323" bIns="165100" numCol="1" spcCol="1270" anchor="t" anchorCtr="0">
          <a:noAutofit/>
        </a:bodyPr>
        <a:lstStyle/>
        <a:p>
          <a:pPr marL="0" lvl="0" indent="0" algn="l" defTabSz="488950">
            <a:lnSpc>
              <a:spcPct val="90000"/>
            </a:lnSpc>
            <a:spcBef>
              <a:spcPct val="0"/>
            </a:spcBef>
            <a:spcAft>
              <a:spcPct val="35000"/>
            </a:spcAft>
            <a:buNone/>
          </a:pPr>
          <a:r>
            <a:rPr lang="en-US" sz="1100" kern="1200" dirty="0">
              <a:hlinkClick xmlns:r="http://schemas.openxmlformats.org/officeDocument/2006/relationships" r:id="" action="ppaction://hlinksldjump"/>
            </a:rPr>
            <a:t>A.  </a:t>
          </a:r>
          <a:r>
            <a:rPr lang="en-US" sz="1100" kern="1200" dirty="0"/>
            <a:t>Follow the lead of your brothers and sisters regardless of  your desires</a:t>
          </a:r>
        </a:p>
      </dsp:txBody>
      <dsp:txXfrm>
        <a:off x="3125" y="2120663"/>
        <a:ext cx="1918364" cy="1581927"/>
      </dsp:txXfrm>
    </dsp:sp>
    <dsp:sp modelId="{F156793B-EA42-4E11-A1D2-CE6D872F50DB}">
      <dsp:nvSpPr>
        <dsp:cNvPr id="0" name=""/>
        <dsp:cNvSpPr/>
      </dsp:nvSpPr>
      <dsp:spPr>
        <a:xfrm>
          <a:off x="2134641" y="1144164"/>
          <a:ext cx="1918364"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06DC00-C84C-42CD-AA35-D626AE303B7B}">
      <dsp:nvSpPr>
        <dsp:cNvPr id="0" name=""/>
        <dsp:cNvSpPr/>
      </dsp:nvSpPr>
      <dsp:spPr>
        <a:xfrm>
          <a:off x="4104162" y="1072360"/>
          <a:ext cx="98049" cy="184729"/>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8041D0-46C0-4332-970D-CC67D553847E}">
      <dsp:nvSpPr>
        <dsp:cNvPr id="0" name=""/>
        <dsp:cNvSpPr/>
      </dsp:nvSpPr>
      <dsp:spPr>
        <a:xfrm>
          <a:off x="2664806" y="715182"/>
          <a:ext cx="858035" cy="85803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97" tIns="33297" rIns="33297" bIns="33297" numCol="1" spcCol="1270" anchor="ctr" anchorCtr="0">
          <a:noAutofit/>
        </a:bodyPr>
        <a:lstStyle/>
        <a:p>
          <a:pPr marL="0" lvl="0" indent="0" algn="ctr" defTabSz="1822450">
            <a:lnSpc>
              <a:spcPct val="90000"/>
            </a:lnSpc>
            <a:spcBef>
              <a:spcPct val="0"/>
            </a:spcBef>
            <a:spcAft>
              <a:spcPct val="35000"/>
            </a:spcAft>
            <a:buNone/>
          </a:pPr>
          <a:r>
            <a:rPr lang="en-US" sz="4100" kern="1200"/>
            <a:t>2</a:t>
          </a:r>
          <a:endParaRPr lang="en-US" sz="4100" kern="1200" dirty="0"/>
        </a:p>
      </dsp:txBody>
      <dsp:txXfrm>
        <a:off x="2790462" y="840838"/>
        <a:ext cx="606723" cy="606723"/>
      </dsp:txXfrm>
    </dsp:sp>
    <dsp:sp modelId="{B9C91DC1-704F-44AE-A97B-EEA3B09B5710}">
      <dsp:nvSpPr>
        <dsp:cNvPr id="0" name=""/>
        <dsp:cNvSpPr/>
      </dsp:nvSpPr>
      <dsp:spPr>
        <a:xfrm>
          <a:off x="2134641" y="1740137"/>
          <a:ext cx="191836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323" tIns="165100" rIns="151323" bIns="165100" numCol="1" spcCol="1270" anchor="t" anchorCtr="0">
          <a:noAutofit/>
        </a:bodyPr>
        <a:lstStyle/>
        <a:p>
          <a:pPr marL="0" lvl="0" indent="0" algn="l" defTabSz="488950">
            <a:lnSpc>
              <a:spcPct val="90000"/>
            </a:lnSpc>
            <a:spcBef>
              <a:spcPct val="0"/>
            </a:spcBef>
            <a:spcAft>
              <a:spcPct val="35000"/>
            </a:spcAft>
            <a:buNone/>
          </a:pPr>
          <a:r>
            <a:rPr lang="en-US" sz="1100" kern="1200" dirty="0">
              <a:hlinkClick xmlns:r="http://schemas.openxmlformats.org/officeDocument/2006/relationships" r:id="" action="ppaction://hlinksldjump"/>
            </a:rPr>
            <a:t>B</a:t>
          </a:r>
          <a:r>
            <a:rPr lang="en-US" sz="1100" kern="1200" dirty="0"/>
            <a:t>.  Totally disregard the family tradition of pursuing a higher education follow your personal goals and objective</a:t>
          </a:r>
        </a:p>
      </dsp:txBody>
      <dsp:txXfrm>
        <a:off x="2134641" y="2123810"/>
        <a:ext cx="1918364" cy="1581927"/>
      </dsp:txXfrm>
    </dsp:sp>
    <dsp:sp modelId="{B67A787B-E0A0-45EA-B1ED-F3EFAAB98871}">
      <dsp:nvSpPr>
        <dsp:cNvPr id="0" name=""/>
        <dsp:cNvSpPr/>
      </dsp:nvSpPr>
      <dsp:spPr>
        <a:xfrm>
          <a:off x="4266158" y="1144164"/>
          <a:ext cx="959182"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6835B9-5E6E-4ADE-B394-49889E6B7EB3}">
      <dsp:nvSpPr>
        <dsp:cNvPr id="0" name=""/>
        <dsp:cNvSpPr/>
      </dsp:nvSpPr>
      <dsp:spPr>
        <a:xfrm>
          <a:off x="4796322" y="715182"/>
          <a:ext cx="858035" cy="85803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97" tIns="33297" rIns="33297" bIns="33297" numCol="1" spcCol="1270" anchor="ctr" anchorCtr="0">
          <a:noAutofit/>
        </a:bodyPr>
        <a:lstStyle/>
        <a:p>
          <a:pPr marL="0" lvl="0" indent="0" algn="ctr" defTabSz="1822450">
            <a:lnSpc>
              <a:spcPct val="90000"/>
            </a:lnSpc>
            <a:spcBef>
              <a:spcPct val="0"/>
            </a:spcBef>
            <a:spcAft>
              <a:spcPct val="35000"/>
            </a:spcAft>
            <a:buNone/>
          </a:pPr>
          <a:r>
            <a:rPr lang="en-US" sz="4100" kern="1200"/>
            <a:t>3</a:t>
          </a:r>
          <a:endParaRPr lang="en-US" sz="4100" kern="1200" dirty="0"/>
        </a:p>
      </dsp:txBody>
      <dsp:txXfrm>
        <a:off x="4921978" y="840838"/>
        <a:ext cx="606723" cy="606723"/>
      </dsp:txXfrm>
    </dsp:sp>
    <dsp:sp modelId="{335CF6DB-6380-4FF2-9B40-7A5B9DACD829}">
      <dsp:nvSpPr>
        <dsp:cNvPr id="0" name=""/>
        <dsp:cNvSpPr/>
      </dsp:nvSpPr>
      <dsp:spPr>
        <a:xfrm>
          <a:off x="4266158" y="1740137"/>
          <a:ext cx="191836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323" tIns="165100" rIns="151323" bIns="165100" numCol="1" spcCol="1270" anchor="t" anchorCtr="0">
          <a:noAutofit/>
        </a:bodyPr>
        <a:lstStyle/>
        <a:p>
          <a:pPr marL="0" lvl="0" indent="0" algn="l" defTabSz="488950">
            <a:lnSpc>
              <a:spcPct val="90000"/>
            </a:lnSpc>
            <a:spcBef>
              <a:spcPct val="0"/>
            </a:spcBef>
            <a:spcAft>
              <a:spcPct val="35000"/>
            </a:spcAft>
            <a:buNone/>
          </a:pPr>
          <a:r>
            <a:rPr lang="en-US" sz="1100" kern="1200" dirty="0">
              <a:hlinkClick xmlns:r="http://schemas.openxmlformats.org/officeDocument/2006/relationships" r:id="" action="ppaction://hlinksldjump"/>
            </a:rPr>
            <a:t>C.  </a:t>
          </a:r>
          <a:r>
            <a:rPr lang="en-US" sz="1100" kern="1200" dirty="0"/>
            <a:t>Listen to your parents, evaluate the pros and cons  of going to college, be true to yourself pursue a college education if it is in your best interests </a:t>
          </a:r>
        </a:p>
      </dsp:txBody>
      <dsp:txXfrm>
        <a:off x="4266158" y="2123810"/>
        <a:ext cx="1918364" cy="158192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BCC18-A90D-4745-B46F-A985FEDC7A26}">
      <dsp:nvSpPr>
        <dsp:cNvPr id="0" name=""/>
        <dsp:cNvSpPr/>
      </dsp:nvSpPr>
      <dsp:spPr>
        <a:xfrm>
          <a:off x="453150" y="1024200"/>
          <a:ext cx="1132312" cy="11323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D65073-CA97-474E-AC12-75C9ED0D9261}">
      <dsp:nvSpPr>
        <dsp:cNvPr id="0" name=""/>
        <dsp:cNvSpPr/>
      </dsp:nvSpPr>
      <dsp:spPr>
        <a:xfrm>
          <a:off x="694462" y="1265512"/>
          <a:ext cx="649687" cy="649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76C91-A262-4DEB-9C67-88C92CBDA854}">
      <dsp:nvSpPr>
        <dsp:cNvPr id="0" name=""/>
        <dsp:cNvSpPr/>
      </dsp:nvSpPr>
      <dsp:spPr>
        <a:xfrm>
          <a:off x="91181" y="2509200"/>
          <a:ext cx="185625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hlinkClick xmlns:r="http://schemas.openxmlformats.org/officeDocument/2006/relationships" r:id="" action="ppaction://hlinksldjump"/>
            </a:rPr>
            <a:t>A</a:t>
          </a:r>
          <a:r>
            <a:rPr lang="en-US" sz="1100" kern="1200" dirty="0"/>
            <a:t>. Maintain your concerns; do not share them with your parents or other trusted people.</a:t>
          </a:r>
        </a:p>
      </dsp:txBody>
      <dsp:txXfrm>
        <a:off x="91181" y="2509200"/>
        <a:ext cx="1856250" cy="810000"/>
      </dsp:txXfrm>
    </dsp:sp>
    <dsp:sp modelId="{071A7CA4-5E00-49D0-97E7-C73BD2C5ABB0}">
      <dsp:nvSpPr>
        <dsp:cNvPr id="0" name=""/>
        <dsp:cNvSpPr/>
      </dsp:nvSpPr>
      <dsp:spPr>
        <a:xfrm>
          <a:off x="2634243" y="1024200"/>
          <a:ext cx="1132312" cy="11323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F30322-C7F7-400A-A7B8-A02FA06963EC}">
      <dsp:nvSpPr>
        <dsp:cNvPr id="0" name=""/>
        <dsp:cNvSpPr/>
      </dsp:nvSpPr>
      <dsp:spPr>
        <a:xfrm>
          <a:off x="2875556" y="1265512"/>
          <a:ext cx="649687" cy="649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C71204-B19F-412A-BF50-0BCC303BB3D3}">
      <dsp:nvSpPr>
        <dsp:cNvPr id="0" name=""/>
        <dsp:cNvSpPr/>
      </dsp:nvSpPr>
      <dsp:spPr>
        <a:xfrm>
          <a:off x="2272275" y="2509200"/>
          <a:ext cx="185625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hlinkClick xmlns:r="http://schemas.openxmlformats.org/officeDocument/2006/relationships" r:id="" action="ppaction://hlinksldjump"/>
            </a:rPr>
            <a:t>B</a:t>
          </a:r>
          <a:r>
            <a:rPr lang="en-US" sz="1100" kern="1200" dirty="0"/>
            <a:t>. Only share your concerns with your friends and peers.</a:t>
          </a:r>
        </a:p>
      </dsp:txBody>
      <dsp:txXfrm>
        <a:off x="2272275" y="2509200"/>
        <a:ext cx="1856250" cy="810000"/>
      </dsp:txXfrm>
    </dsp:sp>
    <dsp:sp modelId="{0A1B6713-B447-414F-9584-E9DF9DBADA3C}">
      <dsp:nvSpPr>
        <dsp:cNvPr id="0" name=""/>
        <dsp:cNvSpPr/>
      </dsp:nvSpPr>
      <dsp:spPr>
        <a:xfrm>
          <a:off x="4815337" y="1024200"/>
          <a:ext cx="1132312" cy="11323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757CA2-DC90-4901-B657-C2E811460CCC}">
      <dsp:nvSpPr>
        <dsp:cNvPr id="0" name=""/>
        <dsp:cNvSpPr/>
      </dsp:nvSpPr>
      <dsp:spPr>
        <a:xfrm>
          <a:off x="5056650" y="1265512"/>
          <a:ext cx="649687" cy="649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EA3A7-8084-4C87-81DD-6CC00355FFEC}">
      <dsp:nvSpPr>
        <dsp:cNvPr id="0" name=""/>
        <dsp:cNvSpPr/>
      </dsp:nvSpPr>
      <dsp:spPr>
        <a:xfrm>
          <a:off x="4453368" y="2509200"/>
          <a:ext cx="185625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hlinkClick xmlns:r="http://schemas.openxmlformats.org/officeDocument/2006/relationships" r:id="" action="ppaction://hlinksldjump"/>
            </a:rPr>
            <a:t>C. </a:t>
          </a:r>
          <a:r>
            <a:rPr lang="en-US" sz="1100" kern="1200" dirty="0"/>
            <a:t>Share your concerns with your parents and listen to their advice.</a:t>
          </a:r>
        </a:p>
      </dsp:txBody>
      <dsp:txXfrm>
        <a:off x="4453368" y="2509200"/>
        <a:ext cx="1856250" cy="81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E240A-EF9C-4CEB-84A8-332E79B9A25D}">
      <dsp:nvSpPr>
        <dsp:cNvPr id="0" name=""/>
        <dsp:cNvSpPr/>
      </dsp:nvSpPr>
      <dsp:spPr>
        <a:xfrm>
          <a:off x="0" y="450453"/>
          <a:ext cx="2464593" cy="3450431"/>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666750">
            <a:lnSpc>
              <a:spcPct val="90000"/>
            </a:lnSpc>
            <a:spcBef>
              <a:spcPct val="0"/>
            </a:spcBef>
            <a:spcAft>
              <a:spcPct val="35000"/>
            </a:spcAft>
            <a:buNone/>
          </a:pPr>
          <a:r>
            <a:rPr lang="en-US" sz="1500" kern="1200" dirty="0">
              <a:hlinkClick xmlns:r="http://schemas.openxmlformats.org/officeDocument/2006/relationships" r:id="" action="ppaction://noaction"/>
            </a:rPr>
            <a:t>A</a:t>
          </a:r>
          <a:r>
            <a:rPr lang="en-US" sz="1500" kern="1200" dirty="0"/>
            <a:t>. Refuse the drugs stay and talk with your friend.</a:t>
          </a:r>
        </a:p>
      </dsp:txBody>
      <dsp:txXfrm>
        <a:off x="0" y="1761617"/>
        <a:ext cx="2464593" cy="2070258"/>
      </dsp:txXfrm>
    </dsp:sp>
    <dsp:sp modelId="{DEEBDDEC-EE34-4467-8E26-6B68AA839B72}">
      <dsp:nvSpPr>
        <dsp:cNvPr id="0" name=""/>
        <dsp:cNvSpPr/>
      </dsp:nvSpPr>
      <dsp:spPr>
        <a:xfrm>
          <a:off x="714732" y="795496"/>
          <a:ext cx="1035129" cy="1035129"/>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66323" y="947087"/>
        <a:ext cx="731947" cy="731947"/>
      </dsp:txXfrm>
    </dsp:sp>
    <dsp:sp modelId="{989F3BF8-97AD-473C-A969-1C6E1D26EAFD}">
      <dsp:nvSpPr>
        <dsp:cNvPr id="0" name=""/>
        <dsp:cNvSpPr/>
      </dsp:nvSpPr>
      <dsp:spPr>
        <a:xfrm>
          <a:off x="0" y="3900812"/>
          <a:ext cx="2464593" cy="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871CE0-8619-4B48-BFD8-307710311BF6}">
      <dsp:nvSpPr>
        <dsp:cNvPr id="0" name=""/>
        <dsp:cNvSpPr/>
      </dsp:nvSpPr>
      <dsp:spPr>
        <a:xfrm>
          <a:off x="2711053" y="450453"/>
          <a:ext cx="2464593" cy="3450431"/>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666750">
            <a:lnSpc>
              <a:spcPct val="90000"/>
            </a:lnSpc>
            <a:spcBef>
              <a:spcPct val="0"/>
            </a:spcBef>
            <a:spcAft>
              <a:spcPct val="35000"/>
            </a:spcAft>
            <a:buNone/>
          </a:pPr>
          <a:r>
            <a:rPr lang="en-US" sz="1500" kern="1200">
              <a:hlinkClick xmlns:r="http://schemas.openxmlformats.org/officeDocument/2006/relationships" r:id="" action="ppaction://noaction"/>
            </a:rPr>
            <a:t>B</a:t>
          </a:r>
          <a:r>
            <a:rPr lang="en-US" sz="1500" kern="1200"/>
            <a:t>. Ignore your friend and pretend that you did not hear them.</a:t>
          </a:r>
        </a:p>
      </dsp:txBody>
      <dsp:txXfrm>
        <a:off x="2711053" y="1761617"/>
        <a:ext cx="2464593" cy="2070258"/>
      </dsp:txXfrm>
    </dsp:sp>
    <dsp:sp modelId="{C7EDFFB5-2876-4D92-B767-A69BDD36E044}">
      <dsp:nvSpPr>
        <dsp:cNvPr id="0" name=""/>
        <dsp:cNvSpPr/>
      </dsp:nvSpPr>
      <dsp:spPr>
        <a:xfrm>
          <a:off x="3425785" y="795496"/>
          <a:ext cx="1035129" cy="1035129"/>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577376" y="947087"/>
        <a:ext cx="731947" cy="731947"/>
      </dsp:txXfrm>
    </dsp:sp>
    <dsp:sp modelId="{C4B1C3FF-7BC7-4387-AC02-99F72999F2FA}">
      <dsp:nvSpPr>
        <dsp:cNvPr id="0" name=""/>
        <dsp:cNvSpPr/>
      </dsp:nvSpPr>
      <dsp:spPr>
        <a:xfrm>
          <a:off x="2711053" y="3900812"/>
          <a:ext cx="2464593" cy="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E4B805-EF93-43DE-9EDB-BABA5394DA87}">
      <dsp:nvSpPr>
        <dsp:cNvPr id="0" name=""/>
        <dsp:cNvSpPr/>
      </dsp:nvSpPr>
      <dsp:spPr>
        <a:xfrm>
          <a:off x="5422106" y="450453"/>
          <a:ext cx="2464593" cy="3450431"/>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666750">
            <a:lnSpc>
              <a:spcPct val="90000"/>
            </a:lnSpc>
            <a:spcBef>
              <a:spcPct val="0"/>
            </a:spcBef>
            <a:spcAft>
              <a:spcPct val="35000"/>
            </a:spcAft>
            <a:buNone/>
          </a:pPr>
          <a:r>
            <a:rPr lang="en-US" sz="1500" kern="1200">
              <a:hlinkClick xmlns:r="http://schemas.openxmlformats.org/officeDocument/2006/relationships" r:id="" action="ppaction://noaction"/>
            </a:rPr>
            <a:t>C</a:t>
          </a:r>
          <a:r>
            <a:rPr lang="en-US" sz="1500" kern="1200"/>
            <a:t>. Immediately leave and tell your friend that you do not want to get into trouble because taking someone else’s prescription drugs is illegal and dangerous.</a:t>
          </a:r>
        </a:p>
      </dsp:txBody>
      <dsp:txXfrm>
        <a:off x="5422106" y="1761617"/>
        <a:ext cx="2464593" cy="2070258"/>
      </dsp:txXfrm>
    </dsp:sp>
    <dsp:sp modelId="{D8EFB212-AF4A-4DE0-8D46-82711064DC6E}">
      <dsp:nvSpPr>
        <dsp:cNvPr id="0" name=""/>
        <dsp:cNvSpPr/>
      </dsp:nvSpPr>
      <dsp:spPr>
        <a:xfrm>
          <a:off x="6136838" y="795496"/>
          <a:ext cx="1035129" cy="1035129"/>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288429" y="947087"/>
        <a:ext cx="731947" cy="731947"/>
      </dsp:txXfrm>
    </dsp:sp>
    <dsp:sp modelId="{15F14542-B9B2-4C52-BC97-4F4849749DB6}">
      <dsp:nvSpPr>
        <dsp:cNvPr id="0" name=""/>
        <dsp:cNvSpPr/>
      </dsp:nvSpPr>
      <dsp:spPr>
        <a:xfrm>
          <a:off x="5422106" y="3900812"/>
          <a:ext cx="2464593" cy="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6C43F-71CB-48C5-927B-377795C1CA42}">
      <dsp:nvSpPr>
        <dsp:cNvPr id="0" name=""/>
        <dsp:cNvSpPr/>
      </dsp:nvSpPr>
      <dsp:spPr>
        <a:xfrm>
          <a:off x="0" y="249222"/>
          <a:ext cx="2464593" cy="345043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1022350">
            <a:lnSpc>
              <a:spcPct val="90000"/>
            </a:lnSpc>
            <a:spcBef>
              <a:spcPct val="0"/>
            </a:spcBef>
            <a:spcAft>
              <a:spcPct val="35000"/>
            </a:spcAft>
            <a:buNone/>
          </a:pPr>
          <a:r>
            <a:rPr lang="en-US" sz="2300" kern="1200" dirty="0">
              <a:hlinkClick xmlns:r="http://schemas.openxmlformats.org/officeDocument/2006/relationships" r:id="" action="ppaction://hlinksldjump"/>
            </a:rPr>
            <a:t>A.</a:t>
          </a:r>
          <a:r>
            <a:rPr lang="en-US" sz="2300" kern="1200" dirty="0"/>
            <a:t> Follow the instructions you could be in for a big payday.</a:t>
          </a:r>
        </a:p>
      </dsp:txBody>
      <dsp:txXfrm>
        <a:off x="0" y="1560386"/>
        <a:ext cx="2464593" cy="2070258"/>
      </dsp:txXfrm>
    </dsp:sp>
    <dsp:sp modelId="{2BD638EC-67F0-4559-8C74-2DD59C6E82F6}">
      <dsp:nvSpPr>
        <dsp:cNvPr id="0" name=""/>
        <dsp:cNvSpPr/>
      </dsp:nvSpPr>
      <dsp:spPr>
        <a:xfrm>
          <a:off x="714732" y="594265"/>
          <a:ext cx="1035129" cy="103512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66323" y="745856"/>
        <a:ext cx="731947" cy="731947"/>
      </dsp:txXfrm>
    </dsp:sp>
    <dsp:sp modelId="{E1445D61-1F07-4179-A824-1F4C83426882}">
      <dsp:nvSpPr>
        <dsp:cNvPr id="0" name=""/>
        <dsp:cNvSpPr/>
      </dsp:nvSpPr>
      <dsp:spPr>
        <a:xfrm>
          <a:off x="0" y="3699581"/>
          <a:ext cx="2464593"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A9BF8-2FE9-4AB2-BEA1-38D54A51B93E}">
      <dsp:nvSpPr>
        <dsp:cNvPr id="0" name=""/>
        <dsp:cNvSpPr/>
      </dsp:nvSpPr>
      <dsp:spPr>
        <a:xfrm>
          <a:off x="2711053" y="249222"/>
          <a:ext cx="2464593" cy="345043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1022350">
            <a:lnSpc>
              <a:spcPct val="90000"/>
            </a:lnSpc>
            <a:spcBef>
              <a:spcPct val="0"/>
            </a:spcBef>
            <a:spcAft>
              <a:spcPct val="35000"/>
            </a:spcAft>
            <a:buNone/>
          </a:pPr>
          <a:r>
            <a:rPr lang="en-US" sz="2300" kern="1200" dirty="0">
              <a:hlinkClick xmlns:r="http://schemas.openxmlformats.org/officeDocument/2006/relationships" r:id="" action="ppaction://hlinksldjump"/>
            </a:rPr>
            <a:t>B. </a:t>
          </a:r>
          <a:r>
            <a:rPr lang="en-US" sz="2300" kern="1200" dirty="0"/>
            <a:t>Go along for the thrill and excitement.</a:t>
          </a:r>
        </a:p>
      </dsp:txBody>
      <dsp:txXfrm>
        <a:off x="2711053" y="1560386"/>
        <a:ext cx="2464593" cy="2070258"/>
      </dsp:txXfrm>
    </dsp:sp>
    <dsp:sp modelId="{C062567C-B036-4E74-A561-1E85271AACE2}">
      <dsp:nvSpPr>
        <dsp:cNvPr id="0" name=""/>
        <dsp:cNvSpPr/>
      </dsp:nvSpPr>
      <dsp:spPr>
        <a:xfrm>
          <a:off x="3425785" y="594265"/>
          <a:ext cx="1035129" cy="1035129"/>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577376" y="745856"/>
        <a:ext cx="731947" cy="731947"/>
      </dsp:txXfrm>
    </dsp:sp>
    <dsp:sp modelId="{514FCA1D-67FC-4011-AC4E-839547DE2CDB}">
      <dsp:nvSpPr>
        <dsp:cNvPr id="0" name=""/>
        <dsp:cNvSpPr/>
      </dsp:nvSpPr>
      <dsp:spPr>
        <a:xfrm>
          <a:off x="2711053" y="3699581"/>
          <a:ext cx="2464593"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CBB3EF-D8C2-4CE2-A39F-FF9DC787A1A1}">
      <dsp:nvSpPr>
        <dsp:cNvPr id="0" name=""/>
        <dsp:cNvSpPr/>
      </dsp:nvSpPr>
      <dsp:spPr>
        <a:xfrm>
          <a:off x="5422106" y="249222"/>
          <a:ext cx="2464593" cy="345043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1022350">
            <a:lnSpc>
              <a:spcPct val="90000"/>
            </a:lnSpc>
            <a:spcBef>
              <a:spcPct val="0"/>
            </a:spcBef>
            <a:spcAft>
              <a:spcPct val="35000"/>
            </a:spcAft>
            <a:buNone/>
          </a:pPr>
          <a:r>
            <a:rPr lang="en-US" sz="2300" kern="1200" dirty="0">
              <a:hlinkClick xmlns:r="http://schemas.openxmlformats.org/officeDocument/2006/relationships" r:id="" action="ppaction://hlinksldjump"/>
            </a:rPr>
            <a:t>C. </a:t>
          </a:r>
          <a:r>
            <a:rPr lang="en-US" sz="2300" kern="1200" dirty="0"/>
            <a:t>Refuse to go;  there are too many unknown facts.</a:t>
          </a:r>
        </a:p>
      </dsp:txBody>
      <dsp:txXfrm>
        <a:off x="5422106" y="1560386"/>
        <a:ext cx="2464593" cy="2070258"/>
      </dsp:txXfrm>
    </dsp:sp>
    <dsp:sp modelId="{C3E0D6E6-1A9A-40B9-8963-D5349DC9EDAD}">
      <dsp:nvSpPr>
        <dsp:cNvPr id="0" name=""/>
        <dsp:cNvSpPr/>
      </dsp:nvSpPr>
      <dsp:spPr>
        <a:xfrm>
          <a:off x="6136838" y="594265"/>
          <a:ext cx="1035129" cy="1035129"/>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288429" y="745856"/>
        <a:ext cx="731947" cy="731947"/>
      </dsp:txXfrm>
    </dsp:sp>
    <dsp:sp modelId="{AD8D9B0C-2A78-4266-BE25-7598893BE260}">
      <dsp:nvSpPr>
        <dsp:cNvPr id="0" name=""/>
        <dsp:cNvSpPr/>
      </dsp:nvSpPr>
      <dsp:spPr>
        <a:xfrm>
          <a:off x="5422106" y="3699581"/>
          <a:ext cx="2464593"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BF832-792D-4A3A-9C2B-BE68DBA35896}">
      <dsp:nvSpPr>
        <dsp:cNvPr id="0" name=""/>
        <dsp:cNvSpPr/>
      </dsp:nvSpPr>
      <dsp:spPr>
        <a:xfrm>
          <a:off x="0" y="2703"/>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24A859-B5BF-4EF4-95FF-BCA94D0B2A40}">
      <dsp:nvSpPr>
        <dsp:cNvPr id="0" name=""/>
        <dsp:cNvSpPr/>
      </dsp:nvSpPr>
      <dsp:spPr>
        <a:xfrm>
          <a:off x="0" y="2703"/>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hlinkClick xmlns:r="http://schemas.openxmlformats.org/officeDocument/2006/relationships" r:id="" action="ppaction://hlinksldjump"/>
            </a:rPr>
            <a:t>A</a:t>
          </a:r>
          <a:r>
            <a:rPr lang="en-US" sz="1900" kern="1200" dirty="0"/>
            <a:t>.  Moral values are not necessary,  I believe </a:t>
          </a:r>
        </a:p>
      </dsp:txBody>
      <dsp:txXfrm>
        <a:off x="0" y="2703"/>
        <a:ext cx="5175384" cy="460894"/>
      </dsp:txXfrm>
    </dsp:sp>
    <dsp:sp modelId="{1E982FA7-CC5C-44F5-B7B6-A46E2510AD63}">
      <dsp:nvSpPr>
        <dsp:cNvPr id="0" name=""/>
        <dsp:cNvSpPr/>
      </dsp:nvSpPr>
      <dsp:spPr>
        <a:xfrm>
          <a:off x="0" y="463597"/>
          <a:ext cx="5175384" cy="0"/>
        </a:xfrm>
        <a:prstGeom prst="line">
          <a:avLst/>
        </a:prstGeom>
        <a:solidFill>
          <a:schemeClr val="accent2">
            <a:hueOff val="-1418183"/>
            <a:satOff val="-9091"/>
            <a:lumOff val="2727"/>
            <a:alphaOff val="0"/>
          </a:schemeClr>
        </a:solidFill>
        <a:ln w="12700" cap="flat" cmpd="sng" algn="ctr">
          <a:solidFill>
            <a:schemeClr val="accent2">
              <a:hueOff val="-1418183"/>
              <a:satOff val="-9091"/>
              <a:lumOff val="27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1FD6E9-3CA5-43BC-B703-4DA1FA46ED3A}">
      <dsp:nvSpPr>
        <dsp:cNvPr id="0" name=""/>
        <dsp:cNvSpPr/>
      </dsp:nvSpPr>
      <dsp:spPr>
        <a:xfrm>
          <a:off x="0" y="463597"/>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everyone should be able to do what they </a:t>
          </a:r>
        </a:p>
      </dsp:txBody>
      <dsp:txXfrm>
        <a:off x="0" y="463597"/>
        <a:ext cx="5175384" cy="460894"/>
      </dsp:txXfrm>
    </dsp:sp>
    <dsp:sp modelId="{B3C749C0-A06A-4AB2-B017-42612093BB69}">
      <dsp:nvSpPr>
        <dsp:cNvPr id="0" name=""/>
        <dsp:cNvSpPr/>
      </dsp:nvSpPr>
      <dsp:spPr>
        <a:xfrm>
          <a:off x="0" y="924492"/>
          <a:ext cx="5175384" cy="0"/>
        </a:xfrm>
        <a:prstGeom prst="line">
          <a:avLst/>
        </a:prstGeom>
        <a:solidFill>
          <a:schemeClr val="accent2">
            <a:hueOff val="-2836365"/>
            <a:satOff val="-18182"/>
            <a:lumOff val="5455"/>
            <a:alphaOff val="0"/>
          </a:schemeClr>
        </a:solidFill>
        <a:ln w="12700" cap="flat" cmpd="sng" algn="ctr">
          <a:solidFill>
            <a:schemeClr val="accent2">
              <a:hueOff val="-2836365"/>
              <a:satOff val="-18182"/>
              <a:lumOff val="54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4FFA3A-196C-461F-A604-4C55D63A90FB}">
      <dsp:nvSpPr>
        <dsp:cNvPr id="0" name=""/>
        <dsp:cNvSpPr/>
      </dsp:nvSpPr>
      <dsp:spPr>
        <a:xfrm>
          <a:off x="0" y="924492"/>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want to do and live the way they want to </a:t>
          </a:r>
        </a:p>
      </dsp:txBody>
      <dsp:txXfrm>
        <a:off x="0" y="924492"/>
        <a:ext cx="5175384" cy="460894"/>
      </dsp:txXfrm>
    </dsp:sp>
    <dsp:sp modelId="{4F7DF898-FDAD-427D-AD61-4B17D9D7BC78}">
      <dsp:nvSpPr>
        <dsp:cNvPr id="0" name=""/>
        <dsp:cNvSpPr/>
      </dsp:nvSpPr>
      <dsp:spPr>
        <a:xfrm>
          <a:off x="0" y="1385386"/>
          <a:ext cx="5175384" cy="0"/>
        </a:xfrm>
        <a:prstGeom prst="line">
          <a:avLst/>
        </a:prstGeom>
        <a:solidFill>
          <a:schemeClr val="accent2">
            <a:hueOff val="-4254548"/>
            <a:satOff val="-27273"/>
            <a:lumOff val="8182"/>
            <a:alphaOff val="0"/>
          </a:schemeClr>
        </a:solidFill>
        <a:ln w="12700" cap="flat" cmpd="sng" algn="ctr">
          <a:solidFill>
            <a:schemeClr val="accent2">
              <a:hueOff val="-4254548"/>
              <a:satOff val="-27273"/>
              <a:lumOff val="81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FD7B89-5841-4228-8B07-52DE40252307}">
      <dsp:nvSpPr>
        <dsp:cNvPr id="0" name=""/>
        <dsp:cNvSpPr/>
      </dsp:nvSpPr>
      <dsp:spPr>
        <a:xfrm>
          <a:off x="0" y="1385386"/>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live.</a:t>
          </a:r>
        </a:p>
      </dsp:txBody>
      <dsp:txXfrm>
        <a:off x="0" y="1385386"/>
        <a:ext cx="5175384" cy="460894"/>
      </dsp:txXfrm>
    </dsp:sp>
    <dsp:sp modelId="{1834CEF9-1F7A-4CFF-9AD6-80BFD581ADDD}">
      <dsp:nvSpPr>
        <dsp:cNvPr id="0" name=""/>
        <dsp:cNvSpPr/>
      </dsp:nvSpPr>
      <dsp:spPr>
        <a:xfrm>
          <a:off x="0" y="1846281"/>
          <a:ext cx="5175384" cy="0"/>
        </a:xfrm>
        <a:prstGeom prst="line">
          <a:avLst/>
        </a:prstGeom>
        <a:solidFill>
          <a:schemeClr val="accent2">
            <a:hueOff val="-5672730"/>
            <a:satOff val="-36364"/>
            <a:lumOff val="10909"/>
            <a:alphaOff val="0"/>
          </a:schemeClr>
        </a:solidFill>
        <a:ln w="12700" cap="flat" cmpd="sng" algn="ctr">
          <a:solidFill>
            <a:schemeClr val="accent2">
              <a:hueOff val="-5672730"/>
              <a:satOff val="-36364"/>
              <a:lumOff val="109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7064A-930E-4B4A-888A-6E660BCE6F29}">
      <dsp:nvSpPr>
        <dsp:cNvPr id="0" name=""/>
        <dsp:cNvSpPr/>
      </dsp:nvSpPr>
      <dsp:spPr>
        <a:xfrm>
          <a:off x="0" y="1846281"/>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hlinkClick xmlns:r="http://schemas.openxmlformats.org/officeDocument/2006/relationships" r:id="" action="ppaction://hlinksldjump"/>
            </a:rPr>
            <a:t>B</a:t>
          </a:r>
          <a:r>
            <a:rPr lang="en-US" sz="1900" kern="1200" dirty="0"/>
            <a:t>. There are too many religions and too many </a:t>
          </a:r>
        </a:p>
      </dsp:txBody>
      <dsp:txXfrm>
        <a:off x="0" y="1846281"/>
        <a:ext cx="5175384" cy="460894"/>
      </dsp:txXfrm>
    </dsp:sp>
    <dsp:sp modelId="{745C7BEC-972E-4253-93B8-B5605FD3931E}">
      <dsp:nvSpPr>
        <dsp:cNvPr id="0" name=""/>
        <dsp:cNvSpPr/>
      </dsp:nvSpPr>
      <dsp:spPr>
        <a:xfrm>
          <a:off x="0" y="2307175"/>
          <a:ext cx="5175384" cy="0"/>
        </a:xfrm>
        <a:prstGeom prst="line">
          <a:avLst/>
        </a:prstGeom>
        <a:solidFill>
          <a:schemeClr val="accent2">
            <a:hueOff val="-7090913"/>
            <a:satOff val="-45455"/>
            <a:lumOff val="13636"/>
            <a:alphaOff val="0"/>
          </a:schemeClr>
        </a:solidFill>
        <a:ln w="12700" cap="flat" cmpd="sng" algn="ctr">
          <a:solidFill>
            <a:schemeClr val="accent2">
              <a:hueOff val="-7090913"/>
              <a:satOff val="-45455"/>
              <a:lumOff val="136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6F3026-4176-4374-9345-6B965F8E3A12}">
      <dsp:nvSpPr>
        <dsp:cNvPr id="0" name=""/>
        <dsp:cNvSpPr/>
      </dsp:nvSpPr>
      <dsp:spPr>
        <a:xfrm>
          <a:off x="0" y="2307175"/>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beliefs  in the world to be concerned about </a:t>
          </a:r>
        </a:p>
      </dsp:txBody>
      <dsp:txXfrm>
        <a:off x="0" y="2307175"/>
        <a:ext cx="5175384" cy="460894"/>
      </dsp:txXfrm>
    </dsp:sp>
    <dsp:sp modelId="{85838AF3-EF76-4AD9-908C-6A58CBB2444A}">
      <dsp:nvSpPr>
        <dsp:cNvPr id="0" name=""/>
        <dsp:cNvSpPr/>
      </dsp:nvSpPr>
      <dsp:spPr>
        <a:xfrm>
          <a:off x="0" y="2768070"/>
          <a:ext cx="5175384" cy="0"/>
        </a:xfrm>
        <a:prstGeom prst="line">
          <a:avLst/>
        </a:prstGeom>
        <a:solidFill>
          <a:schemeClr val="accent2">
            <a:hueOff val="-8509095"/>
            <a:satOff val="-54545"/>
            <a:lumOff val="16364"/>
            <a:alphaOff val="0"/>
          </a:schemeClr>
        </a:solidFill>
        <a:ln w="12700" cap="flat" cmpd="sng" algn="ctr">
          <a:solidFill>
            <a:schemeClr val="accent2">
              <a:hueOff val="-8509095"/>
              <a:satOff val="-54545"/>
              <a:lumOff val="163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354A2F-02C0-43C2-BDE3-C320770C6111}">
      <dsp:nvSpPr>
        <dsp:cNvPr id="0" name=""/>
        <dsp:cNvSpPr/>
      </dsp:nvSpPr>
      <dsp:spPr>
        <a:xfrm>
          <a:off x="0" y="2768070"/>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positive moral values.</a:t>
          </a:r>
        </a:p>
      </dsp:txBody>
      <dsp:txXfrm>
        <a:off x="0" y="2768070"/>
        <a:ext cx="5175384" cy="460894"/>
      </dsp:txXfrm>
    </dsp:sp>
    <dsp:sp modelId="{5EEB5B78-BE80-4346-A610-A2EE23C73DD9}">
      <dsp:nvSpPr>
        <dsp:cNvPr id="0" name=""/>
        <dsp:cNvSpPr/>
      </dsp:nvSpPr>
      <dsp:spPr>
        <a:xfrm>
          <a:off x="0" y="3228965"/>
          <a:ext cx="5175384" cy="0"/>
        </a:xfrm>
        <a:prstGeom prst="line">
          <a:avLst/>
        </a:prstGeom>
        <a:solidFill>
          <a:schemeClr val="accent2">
            <a:hueOff val="-9927277"/>
            <a:satOff val="-63636"/>
            <a:lumOff val="19091"/>
            <a:alphaOff val="0"/>
          </a:schemeClr>
        </a:solidFill>
        <a:ln w="12700" cap="flat" cmpd="sng" algn="ctr">
          <a:solidFill>
            <a:schemeClr val="accent2">
              <a:hueOff val="-9927277"/>
              <a:satOff val="-63636"/>
              <a:lumOff val="190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8273D3-EB1E-4A38-8B96-2F9D5F1303D7}">
      <dsp:nvSpPr>
        <dsp:cNvPr id="0" name=""/>
        <dsp:cNvSpPr/>
      </dsp:nvSpPr>
      <dsp:spPr>
        <a:xfrm>
          <a:off x="0" y="3228965"/>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hlinkClick xmlns:r="http://schemas.openxmlformats.org/officeDocument/2006/relationships" r:id="" action="ppaction://hlinksldjump"/>
            </a:rPr>
            <a:t>C. </a:t>
          </a:r>
          <a:r>
            <a:rPr lang="en-US" sz="1900" kern="1200" dirty="0"/>
            <a:t>Moral values that say I will treat you the </a:t>
          </a:r>
        </a:p>
      </dsp:txBody>
      <dsp:txXfrm>
        <a:off x="0" y="3228965"/>
        <a:ext cx="5175384" cy="460894"/>
      </dsp:txXfrm>
    </dsp:sp>
    <dsp:sp modelId="{9EFF69EB-8982-48A5-8A4E-515F56545555}">
      <dsp:nvSpPr>
        <dsp:cNvPr id="0" name=""/>
        <dsp:cNvSpPr/>
      </dsp:nvSpPr>
      <dsp:spPr>
        <a:xfrm>
          <a:off x="0" y="3689859"/>
          <a:ext cx="5175384" cy="0"/>
        </a:xfrm>
        <a:prstGeom prst="line">
          <a:avLst/>
        </a:prstGeom>
        <a:solidFill>
          <a:schemeClr val="accent2">
            <a:hueOff val="-11345460"/>
            <a:satOff val="-72727"/>
            <a:lumOff val="21818"/>
            <a:alphaOff val="0"/>
          </a:schemeClr>
        </a:solidFill>
        <a:ln w="12700" cap="flat" cmpd="sng" algn="ctr">
          <a:solidFill>
            <a:schemeClr val="accent2">
              <a:hueOff val="-11345460"/>
              <a:satOff val="-72727"/>
              <a:lumOff val="218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792C68-BC2F-4D31-8140-6770872DA5ED}">
      <dsp:nvSpPr>
        <dsp:cNvPr id="0" name=""/>
        <dsp:cNvSpPr/>
      </dsp:nvSpPr>
      <dsp:spPr>
        <a:xfrm>
          <a:off x="0" y="3689859"/>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way I want to be treated, respect your </a:t>
          </a:r>
        </a:p>
      </dsp:txBody>
      <dsp:txXfrm>
        <a:off x="0" y="3689859"/>
        <a:ext cx="5175384" cy="460894"/>
      </dsp:txXfrm>
    </dsp:sp>
    <dsp:sp modelId="{3E372ED6-6120-4E0B-8595-8E5338D06833}">
      <dsp:nvSpPr>
        <dsp:cNvPr id="0" name=""/>
        <dsp:cNvSpPr/>
      </dsp:nvSpPr>
      <dsp:spPr>
        <a:xfrm>
          <a:off x="0" y="4150754"/>
          <a:ext cx="5175384" cy="0"/>
        </a:xfrm>
        <a:prstGeom prst="line">
          <a:avLst/>
        </a:prstGeom>
        <a:solidFill>
          <a:schemeClr val="accent2">
            <a:hueOff val="-12763642"/>
            <a:satOff val="-81818"/>
            <a:lumOff val="24545"/>
            <a:alphaOff val="0"/>
          </a:schemeClr>
        </a:solidFill>
        <a:ln w="12700" cap="flat" cmpd="sng" algn="ctr">
          <a:solidFill>
            <a:schemeClr val="accent2">
              <a:hueOff val="-12763642"/>
              <a:satOff val="-81818"/>
              <a:lumOff val="245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5DBE28-EE20-4A8F-9578-21073FDF51EF}">
      <dsp:nvSpPr>
        <dsp:cNvPr id="0" name=""/>
        <dsp:cNvSpPr/>
      </dsp:nvSpPr>
      <dsp:spPr>
        <a:xfrm>
          <a:off x="0" y="4150754"/>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rights and your property  is extremely </a:t>
          </a:r>
        </a:p>
      </dsp:txBody>
      <dsp:txXfrm>
        <a:off x="0" y="4150754"/>
        <a:ext cx="5175384" cy="460894"/>
      </dsp:txXfrm>
    </dsp:sp>
    <dsp:sp modelId="{F44892C8-0F70-4D4F-B88A-03D912C162FA}">
      <dsp:nvSpPr>
        <dsp:cNvPr id="0" name=""/>
        <dsp:cNvSpPr/>
      </dsp:nvSpPr>
      <dsp:spPr>
        <a:xfrm>
          <a:off x="0" y="4611648"/>
          <a:ext cx="5175384" cy="0"/>
        </a:xfrm>
        <a:prstGeom prst="line">
          <a:avLst/>
        </a:prstGeom>
        <a:solidFill>
          <a:schemeClr val="accent2">
            <a:hueOff val="-14181825"/>
            <a:satOff val="-90909"/>
            <a:lumOff val="27273"/>
            <a:alphaOff val="0"/>
          </a:schemeClr>
        </a:solidFill>
        <a:ln w="12700" cap="flat" cmpd="sng" algn="ctr">
          <a:solidFill>
            <a:schemeClr val="accent2">
              <a:hueOff val="-14181825"/>
              <a:satOff val="-90909"/>
              <a:lumOff val="272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F88AFC-DBBA-477F-862D-C6029747F04C}">
      <dsp:nvSpPr>
        <dsp:cNvPr id="0" name=""/>
        <dsp:cNvSpPr/>
      </dsp:nvSpPr>
      <dsp:spPr>
        <a:xfrm>
          <a:off x="0" y="4611648"/>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important because if there are no positive </a:t>
          </a:r>
        </a:p>
      </dsp:txBody>
      <dsp:txXfrm>
        <a:off x="0" y="4611648"/>
        <a:ext cx="5175384" cy="460894"/>
      </dsp:txXfrm>
    </dsp:sp>
    <dsp:sp modelId="{FCECDB49-C8AC-42EA-84A3-5F1A8D8CFD3A}">
      <dsp:nvSpPr>
        <dsp:cNvPr id="0" name=""/>
        <dsp:cNvSpPr/>
      </dsp:nvSpPr>
      <dsp:spPr>
        <a:xfrm>
          <a:off x="0" y="5072543"/>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CB406-C547-4E62-BE61-BF3682692B50}">
      <dsp:nvSpPr>
        <dsp:cNvPr id="0" name=""/>
        <dsp:cNvSpPr/>
      </dsp:nvSpPr>
      <dsp:spPr>
        <a:xfrm>
          <a:off x="0" y="5072543"/>
          <a:ext cx="5175384" cy="460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moral values, the world would be in chaos. </a:t>
          </a:r>
        </a:p>
      </dsp:txBody>
      <dsp:txXfrm>
        <a:off x="0" y="5072543"/>
        <a:ext cx="5175384" cy="4608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7B85E-0BBE-47B5-B5C2-7EDF8287BC13}">
      <dsp:nvSpPr>
        <dsp:cNvPr id="0" name=""/>
        <dsp:cNvSpPr/>
      </dsp:nvSpPr>
      <dsp:spPr>
        <a:xfrm>
          <a:off x="0" y="48830"/>
          <a:ext cx="6400800" cy="12619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Drinking the punch should not be an option; too many young and older people have suffered irreversible brain damage because someone spiked an open container of energy with drugs or other harmful substances. </a:t>
          </a:r>
        </a:p>
      </dsp:txBody>
      <dsp:txXfrm>
        <a:off x="61604" y="110434"/>
        <a:ext cx="6277592" cy="1138746"/>
      </dsp:txXfrm>
    </dsp:sp>
    <dsp:sp modelId="{1E136679-2DC5-45B4-9AE4-6BCCA78A633D}">
      <dsp:nvSpPr>
        <dsp:cNvPr id="0" name=""/>
        <dsp:cNvSpPr/>
      </dsp:nvSpPr>
      <dsp:spPr>
        <a:xfrm>
          <a:off x="0" y="1348225"/>
          <a:ext cx="6400800" cy="12619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A refusal to drink the punch is the best option.  It is essential to be cautious. Everyone is not your friend. Some people are out to harm others. </a:t>
          </a:r>
        </a:p>
      </dsp:txBody>
      <dsp:txXfrm>
        <a:off x="61604" y="1409829"/>
        <a:ext cx="6277592" cy="1138746"/>
      </dsp:txXfrm>
    </dsp:sp>
    <dsp:sp modelId="{46947392-673F-41DC-9C74-841933A6B07F}">
      <dsp:nvSpPr>
        <dsp:cNvPr id="0" name=""/>
        <dsp:cNvSpPr/>
      </dsp:nvSpPr>
      <dsp:spPr>
        <a:xfrm>
          <a:off x="0" y="2647620"/>
          <a:ext cx="6400800" cy="12619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A talented young lady graduated from high school and accepted a scholarship to a leading school for the performing arts. The young lady traveled to New York to pursue her lifelong dream of becoming a professional singer and dancer. When she returned to her hometown, she was erratic and unfocused. It was a mystery to everyone who knew her. It was reported that when she was partying with her peers and friends, someone slipped something into her drink. </a:t>
          </a:r>
        </a:p>
      </dsp:txBody>
      <dsp:txXfrm>
        <a:off x="61604" y="2709224"/>
        <a:ext cx="6277592" cy="1138746"/>
      </dsp:txXfrm>
    </dsp:sp>
    <dsp:sp modelId="{DEE0F955-C2DF-4631-BC61-4422C292D148}">
      <dsp:nvSpPr>
        <dsp:cNvPr id="0" name=""/>
        <dsp:cNvSpPr/>
      </dsp:nvSpPr>
      <dsp:spPr>
        <a:xfrm>
          <a:off x="0" y="3947014"/>
          <a:ext cx="6400800" cy="12619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When the young lady’s parents passed away, she became a resident in a nursing home at a very young age. It is essential to be focused and cautious at all times. </a:t>
          </a:r>
        </a:p>
      </dsp:txBody>
      <dsp:txXfrm>
        <a:off x="61604" y="4008618"/>
        <a:ext cx="6277592" cy="113874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784F0-CFD8-43D1-B57B-1117F4A62334}">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73D2C8-4B88-49CD-A716-D1C5184BEBD2}">
      <dsp:nvSpPr>
        <dsp:cNvPr id="0" name=""/>
        <dsp:cNvSpPr/>
      </dsp:nvSpPr>
      <dsp:spPr>
        <a:xfrm>
          <a:off x="0" y="0"/>
          <a:ext cx="5175384" cy="177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You are lonely and have very few friends, and it is excruciating to have few friends or close associates; what is your best response?</a:t>
          </a:r>
        </a:p>
      </dsp:txBody>
      <dsp:txXfrm>
        <a:off x="0" y="0"/>
        <a:ext cx="5175384" cy="1778723"/>
      </dsp:txXfrm>
    </dsp:sp>
    <dsp:sp modelId="{C26834CD-41AB-423C-8E9D-5D2EEC2AAD25}">
      <dsp:nvSpPr>
        <dsp:cNvPr id="0" name=""/>
        <dsp:cNvSpPr/>
      </dsp:nvSpPr>
      <dsp:spPr>
        <a:xfrm>
          <a:off x="0" y="1778723"/>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4B128F-1B58-4622-81E7-F5F8B406ABDF}">
      <dsp:nvSpPr>
        <dsp:cNvPr id="0" name=""/>
        <dsp:cNvSpPr/>
      </dsp:nvSpPr>
      <dsp:spPr>
        <a:xfrm>
          <a:off x="0" y="1778723"/>
          <a:ext cx="5175384" cy="177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FF0000"/>
              </a:solidFill>
            </a:rPr>
            <a:t>Turn to drugs and alcohol to relieve your pain and frustration.</a:t>
          </a:r>
        </a:p>
      </dsp:txBody>
      <dsp:txXfrm>
        <a:off x="0" y="1778723"/>
        <a:ext cx="5175384" cy="177872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F1377-FAFF-410A-92DD-AD3DFC75BF07}">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23EDEC-AE3D-4363-94F4-AF477FA5F8AE}">
      <dsp:nvSpPr>
        <dsp:cNvPr id="0" name=""/>
        <dsp:cNvSpPr/>
      </dsp:nvSpPr>
      <dsp:spPr>
        <a:xfrm>
          <a:off x="0" y="0"/>
          <a:ext cx="5175384" cy="253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You have never tried illegal drugs. Your peers tell you that a small number of drugs will not hurt you; what should be your response?</a:t>
          </a:r>
        </a:p>
      </dsp:txBody>
      <dsp:txXfrm>
        <a:off x="0" y="0"/>
        <a:ext cx="5175384" cy="2537088"/>
      </dsp:txXfrm>
    </dsp:sp>
    <dsp:sp modelId="{C83B35FA-7262-445E-9E97-B2F335D711B1}">
      <dsp:nvSpPr>
        <dsp:cNvPr id="0" name=""/>
        <dsp:cNvSpPr/>
      </dsp:nvSpPr>
      <dsp:spPr>
        <a:xfrm>
          <a:off x="0" y="2537088"/>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90F039-4802-4022-8291-23CDEC9D50AB}">
      <dsp:nvSpPr>
        <dsp:cNvPr id="0" name=""/>
        <dsp:cNvSpPr/>
      </dsp:nvSpPr>
      <dsp:spPr>
        <a:xfrm>
          <a:off x="0" y="2537088"/>
          <a:ext cx="5175384" cy="253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solidFill>
                <a:srgbClr val="FF0000"/>
              </a:solidFill>
            </a:rPr>
            <a:t>Accept the advice of friends and try a small number of drugs.</a:t>
          </a:r>
        </a:p>
      </dsp:txBody>
      <dsp:txXfrm>
        <a:off x="0" y="2537088"/>
        <a:ext cx="5175384" cy="25370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87C92-1371-4728-8D8F-214620792AA9}">
      <dsp:nvSpPr>
        <dsp:cNvPr id="0" name=""/>
        <dsp:cNvSpPr/>
      </dsp:nvSpPr>
      <dsp:spPr>
        <a:xfrm>
          <a:off x="790" y="1487012"/>
          <a:ext cx="2775179" cy="17622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AE8B71-EE78-4B98-9F5F-8FE47D95599C}">
      <dsp:nvSpPr>
        <dsp:cNvPr id="0" name=""/>
        <dsp:cNvSpPr/>
      </dsp:nvSpPr>
      <dsp:spPr>
        <a:xfrm>
          <a:off x="309143" y="1779948"/>
          <a:ext cx="2775179" cy="17622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en-US" sz="2200" kern="1200" dirty="0"/>
            <a:t>Your friend says something negative about a teacher or someone else</a:t>
          </a:r>
        </a:p>
      </dsp:txBody>
      <dsp:txXfrm>
        <a:off x="360757" y="1831562"/>
        <a:ext cx="2671951" cy="1659010"/>
      </dsp:txXfrm>
    </dsp:sp>
    <dsp:sp modelId="{2CEFCC44-C45A-4FEE-97BF-5FFCB11E2B7D}">
      <dsp:nvSpPr>
        <dsp:cNvPr id="0" name=""/>
        <dsp:cNvSpPr/>
      </dsp:nvSpPr>
      <dsp:spPr>
        <a:xfrm>
          <a:off x="3392676" y="1487012"/>
          <a:ext cx="2775179" cy="17622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83939B-D39A-4F18-9564-864C99A9D4FE}">
      <dsp:nvSpPr>
        <dsp:cNvPr id="0" name=""/>
        <dsp:cNvSpPr/>
      </dsp:nvSpPr>
      <dsp:spPr>
        <a:xfrm>
          <a:off x="3701029" y="1779948"/>
          <a:ext cx="2775179" cy="17622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en-US" sz="2200" kern="1200"/>
            <a:t>Fully accept the news as the  truth</a:t>
          </a:r>
        </a:p>
      </dsp:txBody>
      <dsp:txXfrm>
        <a:off x="3752643" y="1831562"/>
        <a:ext cx="2671951" cy="1659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87E18-B6C8-472E-B3FD-79F6B10C10E1}">
      <dsp:nvSpPr>
        <dsp:cNvPr id="0" name=""/>
        <dsp:cNvSpPr/>
      </dsp:nvSpPr>
      <dsp:spPr>
        <a:xfrm>
          <a:off x="0" y="451056"/>
          <a:ext cx="2464593" cy="345043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933450">
            <a:lnSpc>
              <a:spcPct val="90000"/>
            </a:lnSpc>
            <a:spcBef>
              <a:spcPct val="0"/>
            </a:spcBef>
            <a:spcAft>
              <a:spcPct val="35000"/>
            </a:spcAft>
            <a:buNone/>
          </a:pPr>
          <a:r>
            <a:rPr lang="en-US" sz="2100" kern="1200" dirty="0">
              <a:hlinkClick xmlns:r="http://schemas.openxmlformats.org/officeDocument/2006/relationships" r:id="" action="ppaction://hlinksldjump"/>
            </a:rPr>
            <a:t>A.</a:t>
          </a:r>
          <a:r>
            <a:rPr lang="en-US" sz="2100" kern="1200" dirty="0"/>
            <a:t> Drink the remainder of the water when you return to the table.</a:t>
          </a:r>
        </a:p>
      </dsp:txBody>
      <dsp:txXfrm>
        <a:off x="0" y="1762220"/>
        <a:ext cx="2464593" cy="2070258"/>
      </dsp:txXfrm>
    </dsp:sp>
    <dsp:sp modelId="{A1DBA562-2FE8-453F-A801-EB8E6E4CBEA4}">
      <dsp:nvSpPr>
        <dsp:cNvPr id="0" name=""/>
        <dsp:cNvSpPr/>
      </dsp:nvSpPr>
      <dsp:spPr>
        <a:xfrm>
          <a:off x="714732" y="796099"/>
          <a:ext cx="1035129" cy="103512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66323" y="947690"/>
        <a:ext cx="731947" cy="731947"/>
      </dsp:txXfrm>
    </dsp:sp>
    <dsp:sp modelId="{B0028FE2-640A-4786-B430-3DAE83C2678F}">
      <dsp:nvSpPr>
        <dsp:cNvPr id="0" name=""/>
        <dsp:cNvSpPr/>
      </dsp:nvSpPr>
      <dsp:spPr>
        <a:xfrm>
          <a:off x="0" y="3901415"/>
          <a:ext cx="2464593" cy="72"/>
        </a:xfrm>
        <a:prstGeom prst="rect">
          <a:avLst/>
        </a:prstGeom>
        <a:solidFill>
          <a:schemeClr val="accent2">
            <a:hueOff val="-3120002"/>
            <a:satOff val="-20000"/>
            <a:lumOff val="6000"/>
            <a:alphaOff val="0"/>
          </a:schemeClr>
        </a:solidFill>
        <a:ln w="12700" cap="flat" cmpd="sng" algn="ctr">
          <a:solidFill>
            <a:schemeClr val="accent2">
              <a:hueOff val="-3120002"/>
              <a:satOff val="-20000"/>
              <a:lumOff val="6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EC064-269D-4D2E-9433-C3C998DB5058}">
      <dsp:nvSpPr>
        <dsp:cNvPr id="0" name=""/>
        <dsp:cNvSpPr/>
      </dsp:nvSpPr>
      <dsp:spPr>
        <a:xfrm>
          <a:off x="2711053" y="451056"/>
          <a:ext cx="2464593" cy="3450431"/>
        </a:xfrm>
        <a:prstGeom prst="rect">
          <a:avLst/>
        </a:prstGeom>
        <a:solidFill>
          <a:schemeClr val="accent2">
            <a:tint val="40000"/>
            <a:alpha val="90000"/>
            <a:hueOff val="-7625394"/>
            <a:satOff val="-50000"/>
            <a:lumOff val="4289"/>
            <a:alphaOff val="0"/>
          </a:schemeClr>
        </a:solidFill>
        <a:ln w="12700" cap="flat" cmpd="sng" algn="ctr">
          <a:solidFill>
            <a:schemeClr val="accent2">
              <a:tint val="40000"/>
              <a:alpha val="90000"/>
              <a:hueOff val="-7625394"/>
              <a:satOff val="-50000"/>
              <a:lumOff val="4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933450">
            <a:lnSpc>
              <a:spcPct val="90000"/>
            </a:lnSpc>
            <a:spcBef>
              <a:spcPct val="0"/>
            </a:spcBef>
            <a:spcAft>
              <a:spcPct val="35000"/>
            </a:spcAft>
            <a:buNone/>
          </a:pPr>
          <a:r>
            <a:rPr lang="en-US" sz="2100" kern="1200" dirty="0">
              <a:hlinkClick xmlns:r="http://schemas.openxmlformats.org/officeDocument/2006/relationships" r:id="" action="ppaction://hlinksldjump"/>
            </a:rPr>
            <a:t>B. </a:t>
          </a:r>
          <a:r>
            <a:rPr lang="en-US" sz="2100" kern="1200" dirty="0"/>
            <a:t>Ask for a cup of water.</a:t>
          </a:r>
        </a:p>
      </dsp:txBody>
      <dsp:txXfrm>
        <a:off x="2711053" y="1762220"/>
        <a:ext cx="2464593" cy="2070258"/>
      </dsp:txXfrm>
    </dsp:sp>
    <dsp:sp modelId="{4A64958B-59A4-431A-B872-E9996E651159}">
      <dsp:nvSpPr>
        <dsp:cNvPr id="0" name=""/>
        <dsp:cNvSpPr/>
      </dsp:nvSpPr>
      <dsp:spPr>
        <a:xfrm>
          <a:off x="3425785" y="796099"/>
          <a:ext cx="1035129" cy="1035129"/>
        </a:xfrm>
        <a:prstGeom prst="ellipse">
          <a:avLst/>
        </a:prstGeom>
        <a:solidFill>
          <a:schemeClr val="accent2">
            <a:hueOff val="-6240003"/>
            <a:satOff val="-40000"/>
            <a:lumOff val="12000"/>
            <a:alphaOff val="0"/>
          </a:schemeClr>
        </a:solidFill>
        <a:ln w="12700" cap="flat" cmpd="sng" algn="ctr">
          <a:solidFill>
            <a:schemeClr val="accent2">
              <a:hueOff val="-6240003"/>
              <a:satOff val="-40000"/>
              <a:lumOff val="12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577376" y="947690"/>
        <a:ext cx="731947" cy="731947"/>
      </dsp:txXfrm>
    </dsp:sp>
    <dsp:sp modelId="{515B7FE1-9518-4EEA-9774-C003342EEAD2}">
      <dsp:nvSpPr>
        <dsp:cNvPr id="0" name=""/>
        <dsp:cNvSpPr/>
      </dsp:nvSpPr>
      <dsp:spPr>
        <a:xfrm>
          <a:off x="2711053" y="3901415"/>
          <a:ext cx="2464593" cy="72"/>
        </a:xfrm>
        <a:prstGeom prst="rect">
          <a:avLst/>
        </a:prstGeom>
        <a:solidFill>
          <a:schemeClr val="accent2">
            <a:hueOff val="-9360005"/>
            <a:satOff val="-60000"/>
            <a:lumOff val="18000"/>
            <a:alphaOff val="0"/>
          </a:schemeClr>
        </a:solidFill>
        <a:ln w="12700" cap="flat" cmpd="sng" algn="ctr">
          <a:solidFill>
            <a:schemeClr val="accent2">
              <a:hueOff val="-9360005"/>
              <a:satOff val="-60000"/>
              <a:lumOff val="18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3625CF-5283-44C2-9AA2-A4125C8888CB}">
      <dsp:nvSpPr>
        <dsp:cNvPr id="0" name=""/>
        <dsp:cNvSpPr/>
      </dsp:nvSpPr>
      <dsp:spPr>
        <a:xfrm>
          <a:off x="5422106" y="451056"/>
          <a:ext cx="2464593" cy="3450431"/>
        </a:xfrm>
        <a:prstGeom prst="rect">
          <a:avLst/>
        </a:prstGeom>
        <a:solidFill>
          <a:schemeClr val="accent2">
            <a:tint val="40000"/>
            <a:alpha val="90000"/>
            <a:hueOff val="-15250789"/>
            <a:satOff val="-100000"/>
            <a:lumOff val="8578"/>
            <a:alphaOff val="0"/>
          </a:schemeClr>
        </a:solidFill>
        <a:ln w="12700" cap="flat" cmpd="sng" algn="ctr">
          <a:solidFill>
            <a:schemeClr val="accent2">
              <a:tint val="40000"/>
              <a:alpha val="90000"/>
              <a:hueOff val="-15250789"/>
              <a:satOff val="-100000"/>
              <a:lumOff val="857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933450">
            <a:lnSpc>
              <a:spcPct val="90000"/>
            </a:lnSpc>
            <a:spcBef>
              <a:spcPct val="0"/>
            </a:spcBef>
            <a:spcAft>
              <a:spcPct val="35000"/>
            </a:spcAft>
            <a:buNone/>
          </a:pPr>
          <a:r>
            <a:rPr lang="en-US" sz="2100" kern="1200" dirty="0">
              <a:hlinkClick xmlns:r="http://schemas.openxmlformats.org/officeDocument/2006/relationships" r:id="" action="ppaction://hlinksldjump"/>
            </a:rPr>
            <a:t>C. </a:t>
          </a:r>
          <a:r>
            <a:rPr lang="en-US" sz="2100" kern="1200" dirty="0"/>
            <a:t>Ask for a different bottle of water.</a:t>
          </a:r>
        </a:p>
      </dsp:txBody>
      <dsp:txXfrm>
        <a:off x="5422106" y="1762220"/>
        <a:ext cx="2464593" cy="2070258"/>
      </dsp:txXfrm>
    </dsp:sp>
    <dsp:sp modelId="{C52E6133-9515-4326-A22E-9FBCF253093D}">
      <dsp:nvSpPr>
        <dsp:cNvPr id="0" name=""/>
        <dsp:cNvSpPr/>
      </dsp:nvSpPr>
      <dsp:spPr>
        <a:xfrm>
          <a:off x="6136838" y="796099"/>
          <a:ext cx="1035129" cy="1035129"/>
        </a:xfrm>
        <a:prstGeom prst="ellipse">
          <a:avLst/>
        </a:prstGeom>
        <a:solidFill>
          <a:schemeClr val="accent2">
            <a:hueOff val="-12480006"/>
            <a:satOff val="-80000"/>
            <a:lumOff val="24000"/>
            <a:alphaOff val="0"/>
          </a:schemeClr>
        </a:solidFill>
        <a:ln w="12700" cap="flat" cmpd="sng" algn="ctr">
          <a:solidFill>
            <a:schemeClr val="accent2">
              <a:hueOff val="-12480006"/>
              <a:satOff val="-80000"/>
              <a:lumOff val="24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288429" y="947690"/>
        <a:ext cx="731947" cy="731947"/>
      </dsp:txXfrm>
    </dsp:sp>
    <dsp:sp modelId="{450C1DFF-7C56-4E9D-B0A6-4261B16EAAAB}">
      <dsp:nvSpPr>
        <dsp:cNvPr id="0" name=""/>
        <dsp:cNvSpPr/>
      </dsp:nvSpPr>
      <dsp:spPr>
        <a:xfrm>
          <a:off x="5422106" y="3901415"/>
          <a:ext cx="2464593" cy="72"/>
        </a:xfrm>
        <a:prstGeom prst="rect">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C235B-AEEF-473F-B3C9-462DA19BA9C5}">
      <dsp:nvSpPr>
        <dsp:cNvPr id="0" name=""/>
        <dsp:cNvSpPr/>
      </dsp:nvSpPr>
      <dsp:spPr>
        <a:xfrm>
          <a:off x="781" y="1232401"/>
          <a:ext cx="2742530" cy="17415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A4DADE-0A48-4549-8802-B6E03B284646}">
      <dsp:nvSpPr>
        <dsp:cNvPr id="0" name=""/>
        <dsp:cNvSpPr/>
      </dsp:nvSpPr>
      <dsp:spPr>
        <a:xfrm>
          <a:off x="305506" y="1521891"/>
          <a:ext cx="2742530" cy="17415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You are being bullied what should be your response?</a:t>
          </a:r>
        </a:p>
      </dsp:txBody>
      <dsp:txXfrm>
        <a:off x="356513" y="1572898"/>
        <a:ext cx="2640516" cy="1639492"/>
      </dsp:txXfrm>
    </dsp:sp>
    <dsp:sp modelId="{2C88E803-6657-468B-B565-80DFE08855FD}">
      <dsp:nvSpPr>
        <dsp:cNvPr id="0" name=""/>
        <dsp:cNvSpPr/>
      </dsp:nvSpPr>
      <dsp:spPr>
        <a:xfrm>
          <a:off x="3352762" y="1232401"/>
          <a:ext cx="2742530" cy="17415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71F83B-027A-462F-BFD7-8FA338CB998A}">
      <dsp:nvSpPr>
        <dsp:cNvPr id="0" name=""/>
        <dsp:cNvSpPr/>
      </dsp:nvSpPr>
      <dsp:spPr>
        <a:xfrm>
          <a:off x="3657488" y="1521891"/>
          <a:ext cx="2742530" cy="17415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Take the bullying say nothing about it.</a:t>
          </a:r>
        </a:p>
      </dsp:txBody>
      <dsp:txXfrm>
        <a:off x="3708495" y="1572898"/>
        <a:ext cx="2640516" cy="163949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7ED00-01B8-4413-811C-E4ED831240B7}">
      <dsp:nvSpPr>
        <dsp:cNvPr id="0" name=""/>
        <dsp:cNvSpPr/>
      </dsp:nvSpPr>
      <dsp:spPr>
        <a:xfrm>
          <a:off x="0" y="2295539"/>
          <a:ext cx="6400800" cy="5905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CE80BF-A07A-46C8-8EA4-8B1808F3F046}">
      <dsp:nvSpPr>
        <dsp:cNvPr id="0" name=""/>
        <dsp:cNvSpPr/>
      </dsp:nvSpPr>
      <dsp:spPr>
        <a:xfrm>
          <a:off x="178632" y="2428406"/>
          <a:ext cx="324786" cy="3247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9FEFFE-B390-42CC-B45D-0B3CC7B08765}">
      <dsp:nvSpPr>
        <dsp:cNvPr id="0" name=""/>
        <dsp:cNvSpPr/>
      </dsp:nvSpPr>
      <dsp:spPr>
        <a:xfrm>
          <a:off x="222086" y="5200"/>
          <a:ext cx="2832200" cy="5176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497" tIns="62497" rIns="62497" bIns="62497" numCol="1" spcCol="1270" anchor="ctr" anchorCtr="0">
          <a:noAutofit/>
        </a:bodyPr>
        <a:lstStyle/>
        <a:p>
          <a:pPr marL="0" lvl="0" indent="0" algn="l" defTabSz="1022350">
            <a:lnSpc>
              <a:spcPct val="100000"/>
            </a:lnSpc>
            <a:spcBef>
              <a:spcPct val="0"/>
            </a:spcBef>
            <a:spcAft>
              <a:spcPct val="35000"/>
            </a:spcAft>
            <a:buNone/>
          </a:pPr>
          <a:r>
            <a:rPr lang="en-US" sz="2300" b="1" kern="1200" dirty="0"/>
            <a:t>Don’t isolate yourself, talk with your  parents and teachers</a:t>
          </a:r>
          <a:endParaRPr lang="en-US" sz="2300" kern="1200" dirty="0"/>
        </a:p>
      </dsp:txBody>
      <dsp:txXfrm>
        <a:off x="222086" y="5200"/>
        <a:ext cx="2832200" cy="5176399"/>
      </dsp:txXfrm>
    </dsp:sp>
    <dsp:sp modelId="{F4295545-E9BF-4E86-826F-D3D35EE3A0DF}">
      <dsp:nvSpPr>
        <dsp:cNvPr id="0" name=""/>
        <dsp:cNvSpPr/>
      </dsp:nvSpPr>
      <dsp:spPr>
        <a:xfrm>
          <a:off x="3562410" y="304798"/>
          <a:ext cx="2838389" cy="4572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497" tIns="62497" rIns="62497" bIns="62497" numCol="1" spcCol="1270" anchor="ctr" anchorCtr="0">
          <a:noAutofit/>
        </a:bodyPr>
        <a:lstStyle/>
        <a:p>
          <a:pPr marL="0" lvl="0" indent="0" algn="l" defTabSz="666750">
            <a:lnSpc>
              <a:spcPct val="100000"/>
            </a:lnSpc>
            <a:spcBef>
              <a:spcPct val="0"/>
            </a:spcBef>
            <a:spcAft>
              <a:spcPct val="35000"/>
            </a:spcAft>
            <a:buNone/>
          </a:pPr>
          <a:r>
            <a:rPr lang="en-US" sz="1500" kern="1200" dirty="0"/>
            <a:t>No one should respond to bullying by doing nothing about it. A person should defend themselves but using the same tactics a bully use is not the best option.  Telling the school administrators and telling your parents is the best option. It is also essential to avoid bullies and make an effort to walk with your friends and other associates.</a:t>
          </a:r>
        </a:p>
        <a:p>
          <a:pPr marL="0" lvl="0" indent="0" algn="l" defTabSz="666750">
            <a:lnSpc>
              <a:spcPct val="100000"/>
            </a:lnSpc>
            <a:spcBef>
              <a:spcPct val="0"/>
            </a:spcBef>
            <a:spcAft>
              <a:spcPct val="35000"/>
            </a:spcAft>
            <a:buNone/>
          </a:pPr>
          <a:r>
            <a:rPr lang="en-US" sz="1500" kern="1200" dirty="0"/>
            <a:t>If the school administration fails to address the problem, submit a written description to the school board.</a:t>
          </a:r>
        </a:p>
      </dsp:txBody>
      <dsp:txXfrm>
        <a:off x="3562410" y="304798"/>
        <a:ext cx="2838389" cy="45720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B2AF2-96BE-4661-B7B1-AC358659CCFA}">
      <dsp:nvSpPr>
        <dsp:cNvPr id="0" name=""/>
        <dsp:cNvSpPr/>
      </dsp:nvSpPr>
      <dsp:spPr>
        <a:xfrm>
          <a:off x="0" y="3840"/>
          <a:ext cx="6400800" cy="1474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Talk with a responsible, caring adult such as your parents, guardians, or school teacher.</a:t>
          </a:r>
          <a:endParaRPr lang="en-US" sz="2800" kern="1200" dirty="0"/>
        </a:p>
      </dsp:txBody>
      <dsp:txXfrm>
        <a:off x="71965" y="75805"/>
        <a:ext cx="6256870" cy="1330270"/>
      </dsp:txXfrm>
    </dsp:sp>
    <dsp:sp modelId="{C6EB6935-EF97-46AE-90AB-448263A7324B}">
      <dsp:nvSpPr>
        <dsp:cNvPr id="0" name=""/>
        <dsp:cNvSpPr/>
      </dsp:nvSpPr>
      <dsp:spPr>
        <a:xfrm>
          <a:off x="0" y="1478040"/>
          <a:ext cx="6400800" cy="30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2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Ignoring the problem of focusing and paying attention is not the answer. Some resources and people can help. A person cannot help you if they do not know what you are going through. Disrupting the class or causing problems for other students will only intensify the problem or lead to more severe problems. Talking with a responsible, caring adult such as your parents, guardians, or school administrator is best. </a:t>
          </a:r>
        </a:p>
      </dsp:txBody>
      <dsp:txXfrm>
        <a:off x="0" y="1478040"/>
        <a:ext cx="6400800" cy="30139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F1617-D2F4-4021-B679-21F616BEA8F1}">
      <dsp:nvSpPr>
        <dsp:cNvPr id="0" name=""/>
        <dsp:cNvSpPr/>
      </dsp:nvSpPr>
      <dsp:spPr>
        <a:xfrm>
          <a:off x="0" y="574"/>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92D25D-BBB0-41D1-9EA4-04F38BC6456E}">
      <dsp:nvSpPr>
        <dsp:cNvPr id="0" name=""/>
        <dsp:cNvSpPr/>
      </dsp:nvSpPr>
      <dsp:spPr>
        <a:xfrm>
          <a:off x="0" y="574"/>
          <a:ext cx="5175384" cy="1172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solidFill>
                <a:srgbClr val="FF0000"/>
              </a:solidFill>
            </a:rPr>
            <a:t>Right  Answer</a:t>
          </a:r>
          <a:endParaRPr lang="en-US" sz="2600" kern="1200" dirty="0">
            <a:solidFill>
              <a:srgbClr val="FF0000"/>
            </a:solidFill>
          </a:endParaRPr>
        </a:p>
      </dsp:txBody>
      <dsp:txXfrm>
        <a:off x="0" y="574"/>
        <a:ext cx="5175384" cy="1172148"/>
      </dsp:txXfrm>
    </dsp:sp>
    <dsp:sp modelId="{8175F790-F250-4AEA-8601-7B7AE2F5321F}">
      <dsp:nvSpPr>
        <dsp:cNvPr id="0" name=""/>
        <dsp:cNvSpPr/>
      </dsp:nvSpPr>
      <dsp:spPr>
        <a:xfrm>
          <a:off x="0" y="1172722"/>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1E725-C62F-4935-A2D0-C041ED9EF35E}">
      <dsp:nvSpPr>
        <dsp:cNvPr id="0" name=""/>
        <dsp:cNvSpPr/>
      </dsp:nvSpPr>
      <dsp:spPr>
        <a:xfrm>
          <a:off x="0" y="1172722"/>
          <a:ext cx="5170329" cy="3519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If social media interferes with completing homework assignments or some other chores, it is advised to complete all homework assignments and duties before logging on to a social media site. Correct answer Limit the time spent on Facebook to no more than thirty minutes.</a:t>
          </a:r>
        </a:p>
      </dsp:txBody>
      <dsp:txXfrm>
        <a:off x="0" y="1172722"/>
        <a:ext cx="5170329" cy="351987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38477-9AAD-46E1-A72A-0F1294D591A1}">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9A0092-1CBB-41DB-B25D-966EBA65C0A0}">
      <dsp:nvSpPr>
        <dsp:cNvPr id="0" name=""/>
        <dsp:cNvSpPr/>
      </dsp:nvSpPr>
      <dsp:spPr>
        <a:xfrm>
          <a:off x="0" y="0"/>
          <a:ext cx="1035076" cy="5536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FF0000"/>
              </a:solidFill>
            </a:rPr>
            <a:t>Do nothing; it will work out</a:t>
          </a:r>
        </a:p>
      </dsp:txBody>
      <dsp:txXfrm>
        <a:off x="0" y="0"/>
        <a:ext cx="1035076" cy="5536141"/>
      </dsp:txXfrm>
    </dsp:sp>
    <dsp:sp modelId="{C5BEF428-EC36-4CBF-9ABC-23ED009311B5}">
      <dsp:nvSpPr>
        <dsp:cNvPr id="0" name=""/>
        <dsp:cNvSpPr/>
      </dsp:nvSpPr>
      <dsp:spPr>
        <a:xfrm>
          <a:off x="1112707" y="251397"/>
          <a:ext cx="4062676" cy="502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We live in a period when social media has become extremely popular. People spend extended periods on Facebook and other social networks. In particular, grade school students need to know how to gauge time spent on Facebook and other social media. If Facebook or other social media interfere with homework assignments, something needs to be done before getting out of hand. If a person does not address the problem, nothing will happen. </a:t>
          </a:r>
        </a:p>
      </dsp:txBody>
      <dsp:txXfrm>
        <a:off x="1112707" y="251397"/>
        <a:ext cx="4062676" cy="5027940"/>
      </dsp:txXfrm>
    </dsp:sp>
    <dsp:sp modelId="{9A305028-B590-40A9-AF7A-BE772864A7CB}">
      <dsp:nvSpPr>
        <dsp:cNvPr id="0" name=""/>
        <dsp:cNvSpPr/>
      </dsp:nvSpPr>
      <dsp:spPr>
        <a:xfrm>
          <a:off x="1035076" y="5279337"/>
          <a:ext cx="4140307"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E31AB-D367-43EC-B5AF-D7EDFE0CA934}">
      <dsp:nvSpPr>
        <dsp:cNvPr id="0" name=""/>
        <dsp:cNvSpPr/>
      </dsp:nvSpPr>
      <dsp:spPr>
        <a:xfrm>
          <a:off x="0" y="64972"/>
          <a:ext cx="6400800" cy="13684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Call your parents and request that they come and transport you home.</a:t>
          </a:r>
          <a:endParaRPr lang="en-US" sz="2300" kern="1200" dirty="0"/>
        </a:p>
      </dsp:txBody>
      <dsp:txXfrm>
        <a:off x="66803" y="131775"/>
        <a:ext cx="6267194" cy="1234865"/>
      </dsp:txXfrm>
    </dsp:sp>
    <dsp:sp modelId="{23F2BCCF-B504-44E3-8125-68592DF73652}">
      <dsp:nvSpPr>
        <dsp:cNvPr id="0" name=""/>
        <dsp:cNvSpPr/>
      </dsp:nvSpPr>
      <dsp:spPr>
        <a:xfrm>
          <a:off x="0" y="1433444"/>
          <a:ext cx="6400800" cy="2768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2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Everyone is not your friend lots of people do not have good intentions. The best option is to call a parent or guardian and let them address your transportation problem. It is better to be safe than sorry. The national news is flooded with reports of young people who were too trusting of others. Children and youth have been lured with candy and the promise of good jobs. Many sick people are searching for innocent children and adults to exploit and abuse. </a:t>
          </a:r>
        </a:p>
      </dsp:txBody>
      <dsp:txXfrm>
        <a:off x="0" y="1433444"/>
        <a:ext cx="6400800" cy="276878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4B05F-4F0F-4CB8-BABF-2219011E16E9}">
      <dsp:nvSpPr>
        <dsp:cNvPr id="0" name=""/>
        <dsp:cNvSpPr/>
      </dsp:nvSpPr>
      <dsp:spPr>
        <a:xfrm>
          <a:off x="2228400" y="223460"/>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41ADF1-60EA-4824-9879-0ADE3F56C540}">
      <dsp:nvSpPr>
        <dsp:cNvPr id="0" name=""/>
        <dsp:cNvSpPr/>
      </dsp:nvSpPr>
      <dsp:spPr>
        <a:xfrm>
          <a:off x="1040400" y="263793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1" kern="1200" dirty="0"/>
            <a:t>You are in a classroom the teacher loses control of the discipline; what should be your response: laughing cause more confusion?</a:t>
          </a:r>
          <a:endParaRPr lang="en-US" sz="1500" kern="1200" dirty="0"/>
        </a:p>
      </dsp:txBody>
      <dsp:txXfrm>
        <a:off x="1040400" y="2637939"/>
        <a:ext cx="4320000" cy="7200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DC1A1-C63A-4499-B414-A7900A35AC33}">
      <dsp:nvSpPr>
        <dsp:cNvPr id="0" name=""/>
        <dsp:cNvSpPr/>
      </dsp:nvSpPr>
      <dsp:spPr>
        <a:xfrm>
          <a:off x="589837" y="489299"/>
          <a:ext cx="1784250" cy="1784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A57E23-2467-489F-879B-1D1FA8D248D2}">
      <dsp:nvSpPr>
        <dsp:cNvPr id="0" name=""/>
        <dsp:cNvSpPr/>
      </dsp:nvSpPr>
      <dsp:spPr>
        <a:xfrm>
          <a:off x="970087" y="869549"/>
          <a:ext cx="1023750" cy="102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ECF6F-308C-4552-9CB1-0FAD09385BFB}">
      <dsp:nvSpPr>
        <dsp:cNvPr id="0" name=""/>
        <dsp:cNvSpPr/>
      </dsp:nvSpPr>
      <dsp:spPr>
        <a:xfrm>
          <a:off x="19462" y="2829300"/>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1" kern="1200" dirty="0">
              <a:solidFill>
                <a:srgbClr val="FF0000"/>
              </a:solidFill>
            </a:rPr>
            <a:t>You are in a classroom the teacher loses control of the discipline, what should be your response?</a:t>
          </a:r>
          <a:endParaRPr lang="en-US" sz="1200" kern="1200" dirty="0">
            <a:solidFill>
              <a:srgbClr val="FF0000"/>
            </a:solidFill>
          </a:endParaRPr>
        </a:p>
      </dsp:txBody>
      <dsp:txXfrm>
        <a:off x="19462" y="2829300"/>
        <a:ext cx="2925000" cy="720000"/>
      </dsp:txXfrm>
    </dsp:sp>
    <dsp:sp modelId="{47AF58A4-A0FF-46C5-9415-5105E3C40BE0}">
      <dsp:nvSpPr>
        <dsp:cNvPr id="0" name=""/>
        <dsp:cNvSpPr/>
      </dsp:nvSpPr>
      <dsp:spPr>
        <a:xfrm>
          <a:off x="4026712" y="489299"/>
          <a:ext cx="1784250" cy="1784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B36949-2DBD-4860-AC9E-CAD16E6BDB65}">
      <dsp:nvSpPr>
        <dsp:cNvPr id="0" name=""/>
        <dsp:cNvSpPr/>
      </dsp:nvSpPr>
      <dsp:spPr>
        <a:xfrm>
          <a:off x="4406962" y="869549"/>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653C0E-8EB5-4BA6-935F-59A8044E26A8}">
      <dsp:nvSpPr>
        <dsp:cNvPr id="0" name=""/>
        <dsp:cNvSpPr/>
      </dsp:nvSpPr>
      <dsp:spPr>
        <a:xfrm>
          <a:off x="3456337" y="2829300"/>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solidFill>
                <a:srgbClr val="FF0000"/>
              </a:solidFill>
            </a:rPr>
            <a:t>Encourage others to make noise to create an atmosphere of chaos.</a:t>
          </a:r>
        </a:p>
      </dsp:txBody>
      <dsp:txXfrm>
        <a:off x="3456337" y="2829300"/>
        <a:ext cx="2925000" cy="7200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A29BA-C43D-47BF-A621-2E00F12F1256}">
      <dsp:nvSpPr>
        <dsp:cNvPr id="0" name=""/>
        <dsp:cNvSpPr/>
      </dsp:nvSpPr>
      <dsp:spPr>
        <a:xfrm>
          <a:off x="0" y="0"/>
          <a:ext cx="6210299" cy="1265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You find a gun or another weapon; what should be your response?  </a:t>
          </a:r>
          <a:endParaRPr lang="en-US" sz="2800" kern="1200" dirty="0"/>
        </a:p>
      </dsp:txBody>
      <dsp:txXfrm>
        <a:off x="61781" y="61781"/>
        <a:ext cx="6086737" cy="1142027"/>
      </dsp:txXfrm>
    </dsp:sp>
    <dsp:sp modelId="{5747CB6D-8A72-4EF2-A664-A88B222F3DA6}">
      <dsp:nvSpPr>
        <dsp:cNvPr id="0" name=""/>
        <dsp:cNvSpPr/>
      </dsp:nvSpPr>
      <dsp:spPr>
        <a:xfrm rot="10800000" flipV="1">
          <a:off x="0" y="1315047"/>
          <a:ext cx="6210299" cy="19250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Wrong answer</a:t>
          </a:r>
        </a:p>
      </dsp:txBody>
      <dsp:txXfrm rot="-10800000">
        <a:off x="93973" y="1409020"/>
        <a:ext cx="6022353" cy="1737097"/>
      </dsp:txXfrm>
    </dsp:sp>
    <dsp:sp modelId="{C07BAB1F-606B-4D66-828E-B184613BDCCE}">
      <dsp:nvSpPr>
        <dsp:cNvPr id="0" name=""/>
        <dsp:cNvSpPr/>
      </dsp:nvSpPr>
      <dsp:spPr>
        <a:xfrm>
          <a:off x="0" y="3318051"/>
          <a:ext cx="6210299" cy="2248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17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solidFill>
            </a:rPr>
            <a:t>Picking up an unknown weapon for later use and experimentation </a:t>
          </a:r>
          <a:r>
            <a:rPr lang="en-US" sz="2400" kern="1200" dirty="0"/>
            <a:t>should never be an option? If a person finds a gun and picks it up, there is always a chance that an accident could occur. There is no way of knowing the condition of the firearm. </a:t>
          </a:r>
        </a:p>
      </dsp:txBody>
      <dsp:txXfrm>
        <a:off x="0" y="3318051"/>
        <a:ext cx="6210299" cy="224812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72D4A-E4AF-4886-8F17-DDF8A193EC79}">
      <dsp:nvSpPr>
        <dsp:cNvPr id="0" name=""/>
        <dsp:cNvSpPr/>
      </dsp:nvSpPr>
      <dsp:spPr>
        <a:xfrm>
          <a:off x="864314" y="609497"/>
          <a:ext cx="801634" cy="80163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05F712-20AE-4870-A2A4-99824425D262}">
      <dsp:nvSpPr>
        <dsp:cNvPr id="0" name=""/>
        <dsp:cNvSpPr/>
      </dsp:nvSpPr>
      <dsp:spPr>
        <a:xfrm>
          <a:off x="1032658" y="777841"/>
          <a:ext cx="464947" cy="4649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B0524-CB17-4ED2-8F75-A3B4C2C1B974}">
      <dsp:nvSpPr>
        <dsp:cNvPr id="0" name=""/>
        <dsp:cNvSpPr/>
      </dsp:nvSpPr>
      <dsp:spPr>
        <a:xfrm>
          <a:off x="1837727" y="609497"/>
          <a:ext cx="1889565" cy="801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a:t>If you lose your cell phone, what is the best response?</a:t>
          </a:r>
          <a:endParaRPr lang="en-US" sz="1600" kern="1200"/>
        </a:p>
      </dsp:txBody>
      <dsp:txXfrm>
        <a:off x="1837727" y="609497"/>
        <a:ext cx="1889565" cy="801634"/>
      </dsp:txXfrm>
    </dsp:sp>
    <dsp:sp modelId="{5681C683-EA43-4763-A766-52E9AECEA997}">
      <dsp:nvSpPr>
        <dsp:cNvPr id="0" name=""/>
        <dsp:cNvSpPr/>
      </dsp:nvSpPr>
      <dsp:spPr>
        <a:xfrm>
          <a:off x="4056536" y="609497"/>
          <a:ext cx="801634" cy="80163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8507F9-6C89-4D9B-8CAF-9CAD576DEAB3}">
      <dsp:nvSpPr>
        <dsp:cNvPr id="0" name=""/>
        <dsp:cNvSpPr/>
      </dsp:nvSpPr>
      <dsp:spPr>
        <a:xfrm>
          <a:off x="4224879" y="777841"/>
          <a:ext cx="464947" cy="4649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7883A8-5091-4338-95F4-48ED86DAF04A}">
      <dsp:nvSpPr>
        <dsp:cNvPr id="0" name=""/>
        <dsp:cNvSpPr/>
      </dsp:nvSpPr>
      <dsp:spPr>
        <a:xfrm>
          <a:off x="5029949" y="609497"/>
          <a:ext cx="1889565" cy="801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Forget it; after all, it’s just a cell phone.</a:t>
          </a:r>
        </a:p>
      </dsp:txBody>
      <dsp:txXfrm>
        <a:off x="5029949" y="609497"/>
        <a:ext cx="1889565" cy="801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BD8A2-61FD-4948-B591-8DA42534A16C}">
      <dsp:nvSpPr>
        <dsp:cNvPr id="0" name=""/>
        <dsp:cNvSpPr/>
      </dsp:nvSpPr>
      <dsp:spPr>
        <a:xfrm>
          <a:off x="0" y="0"/>
          <a:ext cx="503834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54046C-E0AD-47F4-9418-3AA24066196B}">
      <dsp:nvSpPr>
        <dsp:cNvPr id="0" name=""/>
        <dsp:cNvSpPr/>
      </dsp:nvSpPr>
      <dsp:spPr>
        <a:xfrm>
          <a:off x="0" y="0"/>
          <a:ext cx="5038344" cy="535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solidFill>
                <a:srgbClr val="FF0000"/>
              </a:solidFill>
            </a:rPr>
            <a:t>You find a gun or some other </a:t>
          </a:r>
          <a:endParaRPr lang="en-US" sz="2200" kern="1200" dirty="0">
            <a:solidFill>
              <a:srgbClr val="FF0000"/>
            </a:solidFill>
          </a:endParaRPr>
        </a:p>
      </dsp:txBody>
      <dsp:txXfrm>
        <a:off x="0" y="0"/>
        <a:ext cx="5038344" cy="535725"/>
      </dsp:txXfrm>
    </dsp:sp>
    <dsp:sp modelId="{5944A8D8-1B71-4962-A57B-931AFBE8EF26}">
      <dsp:nvSpPr>
        <dsp:cNvPr id="0" name=""/>
        <dsp:cNvSpPr/>
      </dsp:nvSpPr>
      <dsp:spPr>
        <a:xfrm>
          <a:off x="0" y="535725"/>
          <a:ext cx="5038344" cy="0"/>
        </a:xfrm>
        <a:prstGeom prst="line">
          <a:avLst/>
        </a:prstGeom>
        <a:solidFill>
          <a:schemeClr val="accent2">
            <a:hueOff val="-2228573"/>
            <a:satOff val="-14286"/>
            <a:lumOff val="4286"/>
            <a:alphaOff val="0"/>
          </a:schemeClr>
        </a:solidFill>
        <a:ln w="12700" cap="flat" cmpd="sng" algn="ctr">
          <a:solidFill>
            <a:schemeClr val="accent2">
              <a:hueOff val="-2228573"/>
              <a:satOff val="-14286"/>
              <a:lumOff val="42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6152FE-864A-42DE-AFF0-99B8E4A9B3E8}">
      <dsp:nvSpPr>
        <dsp:cNvPr id="0" name=""/>
        <dsp:cNvSpPr/>
      </dsp:nvSpPr>
      <dsp:spPr>
        <a:xfrm>
          <a:off x="0" y="535725"/>
          <a:ext cx="5038344" cy="535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solidFill>
                <a:srgbClr val="FF0000"/>
              </a:solidFill>
            </a:rPr>
            <a:t>weapon, what should be your</a:t>
          </a:r>
          <a:endParaRPr lang="en-US" sz="2200" kern="1200" dirty="0">
            <a:solidFill>
              <a:srgbClr val="FF0000"/>
            </a:solidFill>
          </a:endParaRPr>
        </a:p>
      </dsp:txBody>
      <dsp:txXfrm>
        <a:off x="0" y="535725"/>
        <a:ext cx="5038344" cy="535725"/>
      </dsp:txXfrm>
    </dsp:sp>
    <dsp:sp modelId="{D413B3D0-8022-4461-90B0-CCAF3FE1A335}">
      <dsp:nvSpPr>
        <dsp:cNvPr id="0" name=""/>
        <dsp:cNvSpPr/>
      </dsp:nvSpPr>
      <dsp:spPr>
        <a:xfrm>
          <a:off x="0" y="1071450"/>
          <a:ext cx="5038344" cy="0"/>
        </a:xfrm>
        <a:prstGeom prst="line">
          <a:avLst/>
        </a:prstGeom>
        <a:solidFill>
          <a:schemeClr val="accent2">
            <a:hueOff val="-4457145"/>
            <a:satOff val="-28571"/>
            <a:lumOff val="8571"/>
            <a:alphaOff val="0"/>
          </a:schemeClr>
        </a:solidFill>
        <a:ln w="12700" cap="flat" cmpd="sng" algn="ctr">
          <a:solidFill>
            <a:schemeClr val="accent2">
              <a:hueOff val="-4457145"/>
              <a:satOff val="-28571"/>
              <a:lumOff val="85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8E1A7A-5043-47EF-8EDC-920C3CADC072}">
      <dsp:nvSpPr>
        <dsp:cNvPr id="0" name=""/>
        <dsp:cNvSpPr/>
      </dsp:nvSpPr>
      <dsp:spPr>
        <a:xfrm>
          <a:off x="0" y="1071450"/>
          <a:ext cx="5038344" cy="535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solidFill>
                <a:srgbClr val="FF0000"/>
              </a:solidFill>
            </a:rPr>
            <a:t>response? </a:t>
          </a:r>
          <a:endParaRPr lang="en-US" sz="2200" kern="1200" dirty="0">
            <a:solidFill>
              <a:srgbClr val="FF0000"/>
            </a:solidFill>
          </a:endParaRPr>
        </a:p>
      </dsp:txBody>
      <dsp:txXfrm>
        <a:off x="0" y="1071450"/>
        <a:ext cx="5038344" cy="535725"/>
      </dsp:txXfrm>
    </dsp:sp>
    <dsp:sp modelId="{A63CF943-71F2-496D-81A4-3027C014578A}">
      <dsp:nvSpPr>
        <dsp:cNvPr id="0" name=""/>
        <dsp:cNvSpPr/>
      </dsp:nvSpPr>
      <dsp:spPr>
        <a:xfrm>
          <a:off x="0" y="1607176"/>
          <a:ext cx="5038344" cy="0"/>
        </a:xfrm>
        <a:prstGeom prst="line">
          <a:avLst/>
        </a:prstGeom>
        <a:solidFill>
          <a:schemeClr val="accent2">
            <a:hueOff val="-6685718"/>
            <a:satOff val="-42857"/>
            <a:lumOff val="12857"/>
            <a:alphaOff val="0"/>
          </a:schemeClr>
        </a:solidFill>
        <a:ln w="12700" cap="flat" cmpd="sng" algn="ctr">
          <a:solidFill>
            <a:schemeClr val="accent2">
              <a:hueOff val="-6685718"/>
              <a:satOff val="-42857"/>
              <a:lumOff val="128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59EB79-853D-4C63-8B8E-A843703608CF}">
      <dsp:nvSpPr>
        <dsp:cNvPr id="0" name=""/>
        <dsp:cNvSpPr/>
      </dsp:nvSpPr>
      <dsp:spPr>
        <a:xfrm>
          <a:off x="0" y="1607176"/>
          <a:ext cx="5038344" cy="535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hlinkClick xmlns:r="http://schemas.openxmlformats.org/officeDocument/2006/relationships" r:id="" action="ppaction://hlinksldjump"/>
            </a:rPr>
            <a:t>A. </a:t>
          </a:r>
          <a:r>
            <a:rPr lang="en-US" sz="2200" kern="1200" dirty="0"/>
            <a:t>Pick up the weapon and examine it.</a:t>
          </a:r>
        </a:p>
      </dsp:txBody>
      <dsp:txXfrm>
        <a:off x="0" y="1607176"/>
        <a:ext cx="5038344" cy="535725"/>
      </dsp:txXfrm>
    </dsp:sp>
    <dsp:sp modelId="{A12EDF45-52A9-45C6-AB23-67F40A160AA5}">
      <dsp:nvSpPr>
        <dsp:cNvPr id="0" name=""/>
        <dsp:cNvSpPr/>
      </dsp:nvSpPr>
      <dsp:spPr>
        <a:xfrm>
          <a:off x="0" y="2142901"/>
          <a:ext cx="5038344" cy="0"/>
        </a:xfrm>
        <a:prstGeom prst="line">
          <a:avLst/>
        </a:prstGeom>
        <a:solidFill>
          <a:schemeClr val="accent2">
            <a:hueOff val="-8914290"/>
            <a:satOff val="-57143"/>
            <a:lumOff val="17143"/>
            <a:alphaOff val="0"/>
          </a:schemeClr>
        </a:solidFill>
        <a:ln w="12700" cap="flat" cmpd="sng" algn="ctr">
          <a:solidFill>
            <a:schemeClr val="accent2">
              <a:hueOff val="-8914290"/>
              <a:satOff val="-57143"/>
              <a:lumOff val="171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9DE383-C752-44B4-B8F5-A0CFDBE399B2}">
      <dsp:nvSpPr>
        <dsp:cNvPr id="0" name=""/>
        <dsp:cNvSpPr/>
      </dsp:nvSpPr>
      <dsp:spPr>
        <a:xfrm>
          <a:off x="0" y="2142901"/>
          <a:ext cx="5038344" cy="535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hlinkClick xmlns:r="http://schemas.openxmlformats.org/officeDocument/2006/relationships" r:id="" action="ppaction://hlinksldjump"/>
            </a:rPr>
            <a:t>B. </a:t>
          </a:r>
          <a:r>
            <a:rPr lang="en-US" sz="2200" kern="1200" dirty="0"/>
            <a:t>Leave the weapon alone  and  tell a </a:t>
          </a:r>
        </a:p>
      </dsp:txBody>
      <dsp:txXfrm>
        <a:off x="0" y="2142901"/>
        <a:ext cx="5038344" cy="535725"/>
      </dsp:txXfrm>
    </dsp:sp>
    <dsp:sp modelId="{FACDB13A-5067-49E1-A6BA-04D980FF9FBA}">
      <dsp:nvSpPr>
        <dsp:cNvPr id="0" name=""/>
        <dsp:cNvSpPr/>
      </dsp:nvSpPr>
      <dsp:spPr>
        <a:xfrm>
          <a:off x="0" y="2678627"/>
          <a:ext cx="5038344" cy="0"/>
        </a:xfrm>
        <a:prstGeom prst="line">
          <a:avLst/>
        </a:prstGeom>
        <a:solidFill>
          <a:schemeClr val="accent2">
            <a:hueOff val="-11142862"/>
            <a:satOff val="-71429"/>
            <a:lumOff val="21429"/>
            <a:alphaOff val="0"/>
          </a:schemeClr>
        </a:solidFill>
        <a:ln w="12700" cap="flat" cmpd="sng" algn="ctr">
          <a:solidFill>
            <a:schemeClr val="accent2">
              <a:hueOff val="-11142862"/>
              <a:satOff val="-71429"/>
              <a:lumOff val="214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BC0A8C-2A06-4A17-985C-C49E728B7CBE}">
      <dsp:nvSpPr>
        <dsp:cNvPr id="0" name=""/>
        <dsp:cNvSpPr/>
      </dsp:nvSpPr>
      <dsp:spPr>
        <a:xfrm>
          <a:off x="0" y="2678627"/>
          <a:ext cx="5038344" cy="535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responsible adult.</a:t>
          </a:r>
        </a:p>
      </dsp:txBody>
      <dsp:txXfrm>
        <a:off x="0" y="2678627"/>
        <a:ext cx="5038344" cy="535725"/>
      </dsp:txXfrm>
    </dsp:sp>
    <dsp:sp modelId="{E1AC9231-B42C-4E76-8806-62A08B382F51}">
      <dsp:nvSpPr>
        <dsp:cNvPr id="0" name=""/>
        <dsp:cNvSpPr/>
      </dsp:nvSpPr>
      <dsp:spPr>
        <a:xfrm>
          <a:off x="0" y="3214352"/>
          <a:ext cx="5038344" cy="0"/>
        </a:xfrm>
        <a:prstGeom prst="line">
          <a:avLst/>
        </a:prstGeom>
        <a:solidFill>
          <a:schemeClr val="accent2">
            <a:hueOff val="-13371435"/>
            <a:satOff val="-85714"/>
            <a:lumOff val="25714"/>
            <a:alphaOff val="0"/>
          </a:schemeClr>
        </a:solidFill>
        <a:ln w="12700" cap="flat" cmpd="sng" algn="ctr">
          <a:solidFill>
            <a:schemeClr val="accent2">
              <a:hueOff val="-13371435"/>
              <a:satOff val="-85714"/>
              <a:lumOff val="257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1DD0B3-868B-453C-8440-FEA2EDF2D35F}">
      <dsp:nvSpPr>
        <dsp:cNvPr id="0" name=""/>
        <dsp:cNvSpPr/>
      </dsp:nvSpPr>
      <dsp:spPr>
        <a:xfrm>
          <a:off x="0" y="3214352"/>
          <a:ext cx="5038344" cy="535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hlinkClick xmlns:r="http://schemas.openxmlformats.org/officeDocument/2006/relationships" r:id="" action="ppaction://hlinksldjump"/>
            </a:rPr>
            <a:t>C</a:t>
          </a:r>
          <a:r>
            <a:rPr lang="en-US" sz="2200" kern="1200" dirty="0"/>
            <a:t>. Hide the gun or weapon for </a:t>
          </a:r>
        </a:p>
      </dsp:txBody>
      <dsp:txXfrm>
        <a:off x="0" y="3214352"/>
        <a:ext cx="5038344" cy="535725"/>
      </dsp:txXfrm>
    </dsp:sp>
    <dsp:sp modelId="{0D16C40F-341E-43C9-B894-1417B5CE5BBA}">
      <dsp:nvSpPr>
        <dsp:cNvPr id="0" name=""/>
        <dsp:cNvSpPr/>
      </dsp:nvSpPr>
      <dsp:spPr>
        <a:xfrm>
          <a:off x="0" y="3750078"/>
          <a:ext cx="503834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3F5EE-B01F-405C-8C4D-8A2FF2C3E8D8}">
      <dsp:nvSpPr>
        <dsp:cNvPr id="0" name=""/>
        <dsp:cNvSpPr/>
      </dsp:nvSpPr>
      <dsp:spPr>
        <a:xfrm>
          <a:off x="0" y="3750078"/>
          <a:ext cx="5038344" cy="535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later experimentation and use.</a:t>
          </a:r>
        </a:p>
      </dsp:txBody>
      <dsp:txXfrm>
        <a:off x="0" y="3750078"/>
        <a:ext cx="5038344" cy="53572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9BBDD-610A-4774-B0CC-7B6299FE99B6}">
      <dsp:nvSpPr>
        <dsp:cNvPr id="0" name=""/>
        <dsp:cNvSpPr/>
      </dsp:nvSpPr>
      <dsp:spPr>
        <a:xfrm>
          <a:off x="718499" y="16591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2BC58-4FC8-4620-80F6-460B096DD00A}">
      <dsp:nvSpPr>
        <dsp:cNvPr id="0" name=""/>
        <dsp:cNvSpPr/>
      </dsp:nvSpPr>
      <dsp:spPr>
        <a:xfrm>
          <a:off x="223499" y="1579517"/>
          <a:ext cx="1800000" cy="26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If you lose your cell phone, what is the best response?</a:t>
          </a:r>
          <a:endParaRPr lang="en-US" sz="1100" kern="1200"/>
        </a:p>
      </dsp:txBody>
      <dsp:txXfrm>
        <a:off x="223499" y="1579517"/>
        <a:ext cx="1800000" cy="2610000"/>
      </dsp:txXfrm>
    </dsp:sp>
    <dsp:sp modelId="{DE3792BE-0793-47B7-BFCD-B2D90E8C60BB}">
      <dsp:nvSpPr>
        <dsp:cNvPr id="0" name=""/>
        <dsp:cNvSpPr/>
      </dsp:nvSpPr>
      <dsp:spPr>
        <a:xfrm>
          <a:off x="2833500" y="165913"/>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CFE015-90D3-4C89-9B2E-B4D3100A0EC9}">
      <dsp:nvSpPr>
        <dsp:cNvPr id="0" name=""/>
        <dsp:cNvSpPr/>
      </dsp:nvSpPr>
      <dsp:spPr>
        <a:xfrm>
          <a:off x="2338500" y="1579517"/>
          <a:ext cx="1800000" cy="26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Stay focused, retrace your steps, search all of the locations  where you could have lost the phone; after a reasonable period, accept the fact that the phone is lost; deactivate the phone and purchase another one.</a:t>
          </a:r>
        </a:p>
      </dsp:txBody>
      <dsp:txXfrm>
        <a:off x="2338500" y="1579517"/>
        <a:ext cx="1800000" cy="2610000"/>
      </dsp:txXfrm>
    </dsp:sp>
    <dsp:sp modelId="{281C97F8-0749-4ED2-AB17-E9DE44177003}">
      <dsp:nvSpPr>
        <dsp:cNvPr id="0" name=""/>
        <dsp:cNvSpPr/>
      </dsp:nvSpPr>
      <dsp:spPr>
        <a:xfrm>
          <a:off x="4948499" y="165913"/>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A7944F-9F65-4153-9230-11FACE641497}">
      <dsp:nvSpPr>
        <dsp:cNvPr id="0" name=""/>
        <dsp:cNvSpPr/>
      </dsp:nvSpPr>
      <dsp:spPr>
        <a:xfrm>
          <a:off x="4453500" y="1579517"/>
          <a:ext cx="1800000" cy="26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Getting extraordinarily emotional and upset is counterproductive; your cell phone will not automatically appear when you raise your voice. Staying focused and retracing your steps by returning to the locations where you may have misplaced the phone is the best option. If the phone is not located after a reasonable period, accept that the phone is lost; deactivate the account, and purchase another phone. </a:t>
          </a:r>
        </a:p>
      </dsp:txBody>
      <dsp:txXfrm>
        <a:off x="4453500" y="1579517"/>
        <a:ext cx="1800000" cy="261000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85109-E12D-4565-AE76-BF6EA6AE1397}">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F9F819-676A-48D1-AB79-FACA79F02521}">
      <dsp:nvSpPr>
        <dsp:cNvPr id="0" name=""/>
        <dsp:cNvSpPr/>
      </dsp:nvSpPr>
      <dsp:spPr>
        <a:xfrm>
          <a:off x="0" y="0"/>
          <a:ext cx="1035076" cy="515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You are at school and find a cell phone; what is the best response?</a:t>
          </a:r>
          <a:endParaRPr lang="en-US" sz="1400" kern="1200" dirty="0"/>
        </a:p>
      </dsp:txBody>
      <dsp:txXfrm>
        <a:off x="0" y="0"/>
        <a:ext cx="1035076" cy="5150378"/>
      </dsp:txXfrm>
    </dsp:sp>
    <dsp:sp modelId="{BB459825-1ECC-451B-BF51-3745CD54C2BE}">
      <dsp:nvSpPr>
        <dsp:cNvPr id="0" name=""/>
        <dsp:cNvSpPr/>
      </dsp:nvSpPr>
      <dsp:spPr>
        <a:xfrm>
          <a:off x="1112707" y="233879"/>
          <a:ext cx="4062676" cy="4677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solidFill>
                <a:srgbClr val="FF0000"/>
              </a:solidFill>
            </a:rPr>
            <a:t>Keeping a lost cell phone in school can lead to criminal charges; technology allows authorities to locate a cell phone if calls are made. </a:t>
          </a:r>
        </a:p>
      </dsp:txBody>
      <dsp:txXfrm>
        <a:off x="1112707" y="233879"/>
        <a:ext cx="4062676" cy="4677589"/>
      </dsp:txXfrm>
    </dsp:sp>
    <dsp:sp modelId="{027A7B9A-86D7-442D-9E74-BD6E24A76B64}">
      <dsp:nvSpPr>
        <dsp:cNvPr id="0" name=""/>
        <dsp:cNvSpPr/>
      </dsp:nvSpPr>
      <dsp:spPr>
        <a:xfrm>
          <a:off x="1035076" y="4911468"/>
          <a:ext cx="4140307"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20A1E-3A90-4996-9286-9A579F6A2DC5}">
      <dsp:nvSpPr>
        <dsp:cNvPr id="0" name=""/>
        <dsp:cNvSpPr/>
      </dsp:nvSpPr>
      <dsp:spPr>
        <a:xfrm>
          <a:off x="0" y="38962"/>
          <a:ext cx="6400800" cy="3439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dirty="0"/>
            <a:t>What is the best response if you are driving at night and someone is trying to flag you down?</a:t>
          </a:r>
          <a:endParaRPr lang="en-US" sz="4200" kern="1200" dirty="0"/>
        </a:p>
      </dsp:txBody>
      <dsp:txXfrm>
        <a:off x="167917" y="206879"/>
        <a:ext cx="6064966" cy="3103966"/>
      </dsp:txXfrm>
    </dsp:sp>
    <dsp:sp modelId="{FEC42831-B687-455E-B59F-35D54067070F}">
      <dsp:nvSpPr>
        <dsp:cNvPr id="0" name=""/>
        <dsp:cNvSpPr/>
      </dsp:nvSpPr>
      <dsp:spPr>
        <a:xfrm>
          <a:off x="0" y="3478762"/>
          <a:ext cx="6400800" cy="978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25"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dirty="0"/>
            <a:t>continue to drive and ignore the person</a:t>
          </a:r>
        </a:p>
      </dsp:txBody>
      <dsp:txXfrm>
        <a:off x="0" y="3478762"/>
        <a:ext cx="6400800" cy="97807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FA5D7-806C-4AAE-B943-81F678751D4E}">
      <dsp:nvSpPr>
        <dsp:cNvPr id="0" name=""/>
        <dsp:cNvSpPr/>
      </dsp:nvSpPr>
      <dsp:spPr>
        <a:xfrm>
          <a:off x="0" y="208590"/>
          <a:ext cx="6400800" cy="16321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Call 911 if you think it is an emergency and give the location of the person.</a:t>
          </a:r>
          <a:endParaRPr lang="en-US" sz="3100" kern="1200" dirty="0"/>
        </a:p>
      </dsp:txBody>
      <dsp:txXfrm>
        <a:off x="79675" y="288265"/>
        <a:ext cx="6241450" cy="1472800"/>
      </dsp:txXfrm>
    </dsp:sp>
    <dsp:sp modelId="{F9503F46-F689-4508-9BE5-617FCDCE704D}">
      <dsp:nvSpPr>
        <dsp:cNvPr id="0" name=""/>
        <dsp:cNvSpPr/>
      </dsp:nvSpPr>
      <dsp:spPr>
        <a:xfrm>
          <a:off x="0" y="1840740"/>
          <a:ext cx="6400800" cy="1989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2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The best option is to call 911 and give the person’s location if you think it is a true emergency or crisis.  Everyone who seeks help does not have the best intentions. It is essential to be cautious and alert when dealing with people you do not know.</a:t>
          </a:r>
        </a:p>
      </dsp:txBody>
      <dsp:txXfrm>
        <a:off x="0" y="1840740"/>
        <a:ext cx="6400800" cy="198927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98656-8F69-467B-8867-ED96F319DE8E}">
      <dsp:nvSpPr>
        <dsp:cNvPr id="0" name=""/>
        <dsp:cNvSpPr/>
      </dsp:nvSpPr>
      <dsp:spPr>
        <a:xfrm>
          <a:off x="0" y="2560"/>
          <a:ext cx="51229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36C532-58FE-425B-BA39-0E4674EBDB3A}">
      <dsp:nvSpPr>
        <dsp:cNvPr id="0" name=""/>
        <dsp:cNvSpPr/>
      </dsp:nvSpPr>
      <dsp:spPr>
        <a:xfrm>
          <a:off x="0" y="2560"/>
          <a:ext cx="5122926" cy="2041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solidFill>
                <a:srgbClr val="FF0000"/>
              </a:solidFill>
            </a:rPr>
            <a:t>Immediately leave the site and do not return to the site. </a:t>
          </a:r>
          <a:endParaRPr lang="en-US" sz="3600" kern="1200" dirty="0">
            <a:solidFill>
              <a:srgbClr val="FF0000"/>
            </a:solidFill>
          </a:endParaRPr>
        </a:p>
      </dsp:txBody>
      <dsp:txXfrm>
        <a:off x="0" y="2560"/>
        <a:ext cx="5122926" cy="2041317"/>
      </dsp:txXfrm>
    </dsp:sp>
    <dsp:sp modelId="{9788B2A0-7548-4A48-B91C-CAE3B4313DC3}">
      <dsp:nvSpPr>
        <dsp:cNvPr id="0" name=""/>
        <dsp:cNvSpPr/>
      </dsp:nvSpPr>
      <dsp:spPr>
        <a:xfrm>
          <a:off x="0" y="2043877"/>
          <a:ext cx="51229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3DFBAA-D9DC-4951-B1F6-ED50255011BA}">
      <dsp:nvSpPr>
        <dsp:cNvPr id="0" name=""/>
        <dsp:cNvSpPr/>
      </dsp:nvSpPr>
      <dsp:spPr>
        <a:xfrm>
          <a:off x="0" y="2043877"/>
          <a:ext cx="5117923" cy="2775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The best option is to leave the site immediately and not return. Life is too short for self-made problems.</a:t>
          </a:r>
        </a:p>
      </dsp:txBody>
      <dsp:txXfrm>
        <a:off x="0" y="2043877"/>
        <a:ext cx="5117923" cy="277549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B46B5-A9F0-4F3F-9FBB-AE2599B7C43A}">
      <dsp:nvSpPr>
        <dsp:cNvPr id="0" name=""/>
        <dsp:cNvSpPr/>
      </dsp:nvSpPr>
      <dsp:spPr>
        <a:xfrm>
          <a:off x="0" y="944"/>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4BE2A5-ACA9-4BD7-BCB5-25FEA66DA70B}">
      <dsp:nvSpPr>
        <dsp:cNvPr id="0" name=""/>
        <dsp:cNvSpPr/>
      </dsp:nvSpPr>
      <dsp:spPr>
        <a:xfrm>
          <a:off x="0" y="944"/>
          <a:ext cx="5175384" cy="2025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solidFill>
                <a:srgbClr val="FF0000"/>
              </a:solidFill>
            </a:rPr>
            <a:t>Report the posting as being negative and block future posts from that individual.</a:t>
          </a:r>
          <a:endParaRPr lang="en-US" sz="2500" kern="1200" dirty="0">
            <a:solidFill>
              <a:srgbClr val="FF0000"/>
            </a:solidFill>
          </a:endParaRPr>
        </a:p>
      </dsp:txBody>
      <dsp:txXfrm>
        <a:off x="0" y="944"/>
        <a:ext cx="5175384" cy="2025766"/>
      </dsp:txXfrm>
    </dsp:sp>
    <dsp:sp modelId="{5BE87594-B809-4F99-A498-EC3A1C8DEA3A}">
      <dsp:nvSpPr>
        <dsp:cNvPr id="0" name=""/>
        <dsp:cNvSpPr/>
      </dsp:nvSpPr>
      <dsp:spPr>
        <a:xfrm>
          <a:off x="0" y="2026710"/>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4BA45D-8BA3-41D2-86E1-8C55F08FEE9A}">
      <dsp:nvSpPr>
        <dsp:cNvPr id="0" name=""/>
        <dsp:cNvSpPr/>
      </dsp:nvSpPr>
      <dsp:spPr>
        <a:xfrm>
          <a:off x="0" y="2026710"/>
          <a:ext cx="5170329" cy="2665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Reporting or blocking negative posts is the best option, although the person doing the posting may have mental health issues.  Check with the authorities if you think some mental or criminal matters are involved in the postings.</a:t>
          </a:r>
        </a:p>
      </dsp:txBody>
      <dsp:txXfrm>
        <a:off x="0" y="2026710"/>
        <a:ext cx="5170329" cy="266552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5EDE-3A37-4D9E-A0D5-8F381E66831C}">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791308-6E84-486D-AD77-BBFB06AD8ED7}">
      <dsp:nvSpPr>
        <dsp:cNvPr id="0" name=""/>
        <dsp:cNvSpPr/>
      </dsp:nvSpPr>
      <dsp:spPr>
        <a:xfrm>
          <a:off x="0" y="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FF0000"/>
              </a:solidFill>
            </a:rPr>
            <a:t>Accept that everyone is on Facebook, and there is no cause for concern. </a:t>
          </a:r>
        </a:p>
      </dsp:txBody>
      <dsp:txXfrm>
        <a:off x="0" y="0"/>
        <a:ext cx="5175384" cy="2768070"/>
      </dsp:txXfrm>
    </dsp:sp>
    <dsp:sp modelId="{8853CA83-7146-4F76-8469-A18F98B8AD8D}">
      <dsp:nvSpPr>
        <dsp:cNvPr id="0" name=""/>
        <dsp:cNvSpPr/>
      </dsp:nvSpPr>
      <dsp:spPr>
        <a:xfrm>
          <a:off x="0" y="2768070"/>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3CE8C8-CD49-483A-820E-7141EE0CDCD5}">
      <dsp:nvSpPr>
        <dsp:cNvPr id="0" name=""/>
        <dsp:cNvSpPr/>
      </dsp:nvSpPr>
      <dsp:spPr>
        <a:xfrm>
          <a:off x="0" y="276807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Facebook has a lot of benefits; it is the next best thing to face to face communication. It is essential to control face book rather than to allow Facebook to take over and be in control. </a:t>
          </a:r>
        </a:p>
      </dsp:txBody>
      <dsp:txXfrm>
        <a:off x="0" y="2768070"/>
        <a:ext cx="5175384" cy="276807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A9E76-7FF8-4C90-994C-C1D070F5F2A2}">
      <dsp:nvSpPr>
        <dsp:cNvPr id="0" name=""/>
        <dsp:cNvSpPr/>
      </dsp:nvSpPr>
      <dsp:spPr>
        <a:xfrm>
          <a:off x="0" y="0"/>
          <a:ext cx="8178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8D1FA8-A6D4-40C4-8359-7D1F6F7DAF43}">
      <dsp:nvSpPr>
        <dsp:cNvPr id="0" name=""/>
        <dsp:cNvSpPr/>
      </dsp:nvSpPr>
      <dsp:spPr>
        <a:xfrm>
          <a:off x="0" y="0"/>
          <a:ext cx="8178799"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rgbClr val="FF0000"/>
              </a:solidFill>
            </a:rPr>
            <a:t>Accept the fact that texting is taking over a large segment of life and that it is interfering with you achieving your goals and objectives; therefore; seek to advise from a responsible adult to solve the problem.</a:t>
          </a:r>
          <a:endParaRPr lang="en-US" sz="1800" kern="1200" dirty="0">
            <a:solidFill>
              <a:srgbClr val="FF0000"/>
            </a:solidFill>
          </a:endParaRPr>
        </a:p>
      </dsp:txBody>
      <dsp:txXfrm>
        <a:off x="0" y="0"/>
        <a:ext cx="8178799" cy="1098495"/>
      </dsp:txXfrm>
    </dsp:sp>
    <dsp:sp modelId="{C5ACF50A-943E-4449-9720-374CFEA2137E}">
      <dsp:nvSpPr>
        <dsp:cNvPr id="0" name=""/>
        <dsp:cNvSpPr/>
      </dsp:nvSpPr>
      <dsp:spPr>
        <a:xfrm>
          <a:off x="0" y="1098495"/>
          <a:ext cx="8178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D3C9C3E-ED3E-4333-A292-5CDF48D6DDE8}">
      <dsp:nvSpPr>
        <dsp:cNvPr id="0" name=""/>
        <dsp:cNvSpPr/>
      </dsp:nvSpPr>
      <dsp:spPr>
        <a:xfrm>
          <a:off x="0" y="1098495"/>
          <a:ext cx="8178799"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 </a:t>
          </a:r>
        </a:p>
      </dsp:txBody>
      <dsp:txXfrm>
        <a:off x="0" y="1098495"/>
        <a:ext cx="8178799" cy="1098495"/>
      </dsp:txXfrm>
    </dsp:sp>
    <dsp:sp modelId="{E4D405AF-43E8-4542-B7FF-9E850D3A9B70}">
      <dsp:nvSpPr>
        <dsp:cNvPr id="0" name=""/>
        <dsp:cNvSpPr/>
      </dsp:nvSpPr>
      <dsp:spPr>
        <a:xfrm>
          <a:off x="0" y="2196991"/>
          <a:ext cx="8178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8044652-CC6F-4707-9188-4EA2F6097C36}">
      <dsp:nvSpPr>
        <dsp:cNvPr id="0" name=""/>
        <dsp:cNvSpPr/>
      </dsp:nvSpPr>
      <dsp:spPr>
        <a:xfrm>
          <a:off x="0" y="2196990"/>
          <a:ext cx="8178799"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There is the tragic story of a young man and a young lady texting each other.  The young man was driving, and the young lady was walking. They were so focused on texting that they were unaware of how close they were.   </a:t>
          </a:r>
        </a:p>
      </dsp:txBody>
      <dsp:txXfrm>
        <a:off x="0" y="2196990"/>
        <a:ext cx="8178799" cy="1098495"/>
      </dsp:txXfrm>
    </dsp:sp>
    <dsp:sp modelId="{93277685-3540-4650-84FA-058C5CF9809C}">
      <dsp:nvSpPr>
        <dsp:cNvPr id="0" name=""/>
        <dsp:cNvSpPr/>
      </dsp:nvSpPr>
      <dsp:spPr>
        <a:xfrm>
          <a:off x="0" y="3295486"/>
          <a:ext cx="8178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24AC3F3-E1B6-4C66-BE73-31818C0D7937}">
      <dsp:nvSpPr>
        <dsp:cNvPr id="0" name=""/>
        <dsp:cNvSpPr/>
      </dsp:nvSpPr>
      <dsp:spPr>
        <a:xfrm>
          <a:off x="0" y="3295486"/>
          <a:ext cx="8178799"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The young lady was tragically killed when she walked in front of the young man’s car. The young lady lost her life at a young age. The young man was never the same after accidentally killing one of his best friends. It is essential not to text when walking or driving. </a:t>
          </a:r>
        </a:p>
      </dsp:txBody>
      <dsp:txXfrm>
        <a:off x="0" y="3295486"/>
        <a:ext cx="8178799" cy="109849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44657-3566-4332-9924-38BAB5C2DB71}">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74F222-AA62-4E58-A43F-3E13D32E23FC}">
      <dsp:nvSpPr>
        <dsp:cNvPr id="0" name=""/>
        <dsp:cNvSpPr/>
      </dsp:nvSpPr>
      <dsp:spPr>
        <a:xfrm>
          <a:off x="0" y="32089"/>
          <a:ext cx="5175384" cy="1546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rgbClr val="FF0000"/>
              </a:solidFill>
            </a:rPr>
            <a:t>Have no limit to the amount of time you spend tweeting.</a:t>
          </a:r>
        </a:p>
      </dsp:txBody>
      <dsp:txXfrm>
        <a:off x="0" y="32089"/>
        <a:ext cx="5175384" cy="1546489"/>
      </dsp:txXfrm>
    </dsp:sp>
    <dsp:sp modelId="{229C2C53-2FD8-4A78-AA4C-E9843AB5C45F}">
      <dsp:nvSpPr>
        <dsp:cNvPr id="0" name=""/>
        <dsp:cNvSpPr/>
      </dsp:nvSpPr>
      <dsp:spPr>
        <a:xfrm>
          <a:off x="0" y="1546489"/>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4C4B0E-04C7-4B59-92E0-3DE4AD2BBA5D}">
      <dsp:nvSpPr>
        <dsp:cNvPr id="0" name=""/>
        <dsp:cNvSpPr/>
      </dsp:nvSpPr>
      <dsp:spPr>
        <a:xfrm>
          <a:off x="0" y="1546489"/>
          <a:ext cx="5175384" cy="1546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It is essential to be conscious of the amount of time spent tweeting. Increasing the number of followers should not be the primary goal because someone else will exceed your number of followers. </a:t>
          </a:r>
        </a:p>
      </dsp:txBody>
      <dsp:txXfrm>
        <a:off x="0" y="1546489"/>
        <a:ext cx="5175384" cy="154648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508C9-3C65-47F1-A005-2B3E8A81F9AC}">
      <dsp:nvSpPr>
        <dsp:cNvPr id="0" name=""/>
        <dsp:cNvSpPr/>
      </dsp:nvSpPr>
      <dsp:spPr>
        <a:xfrm>
          <a:off x="0" y="0"/>
          <a:ext cx="38153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757F2-EDF6-4BC6-ADD1-0FD8695569DA}">
      <dsp:nvSpPr>
        <dsp:cNvPr id="0" name=""/>
        <dsp:cNvSpPr/>
      </dsp:nvSpPr>
      <dsp:spPr>
        <a:xfrm>
          <a:off x="0" y="0"/>
          <a:ext cx="3815379" cy="1804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The computer or iPad has become a companion more than your peers or friends; what should be your response?</a:t>
          </a:r>
          <a:endParaRPr lang="en-US" sz="2000" kern="1200"/>
        </a:p>
      </dsp:txBody>
      <dsp:txXfrm>
        <a:off x="0" y="0"/>
        <a:ext cx="3815379" cy="1804708"/>
      </dsp:txXfrm>
    </dsp:sp>
    <dsp:sp modelId="{009A09E9-9EEB-40E8-BEBC-94C3B55C6CB0}">
      <dsp:nvSpPr>
        <dsp:cNvPr id="0" name=""/>
        <dsp:cNvSpPr/>
      </dsp:nvSpPr>
      <dsp:spPr>
        <a:xfrm>
          <a:off x="0" y="1804708"/>
          <a:ext cx="38153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4E963-8F45-4549-AFEB-0D0EC7F60288}">
      <dsp:nvSpPr>
        <dsp:cNvPr id="0" name=""/>
        <dsp:cNvSpPr/>
      </dsp:nvSpPr>
      <dsp:spPr>
        <a:xfrm>
          <a:off x="0" y="1804708"/>
          <a:ext cx="3815379" cy="1804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FF0000"/>
              </a:solidFill>
            </a:rPr>
            <a:t>Stay on the computer as long as you want to because there is no evidence that the time spent on a computer interferes with the time you spend with friends and loved ones.</a:t>
          </a:r>
        </a:p>
      </dsp:txBody>
      <dsp:txXfrm>
        <a:off x="0" y="1804708"/>
        <a:ext cx="3815379" cy="18047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47665-82A3-49CE-9CED-ADB6BDB25BDA}">
      <dsp:nvSpPr>
        <dsp:cNvPr id="0" name=""/>
        <dsp:cNvSpPr/>
      </dsp:nvSpPr>
      <dsp:spPr>
        <a:xfrm>
          <a:off x="0" y="675"/>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E7FC2E-2F5E-4036-9A2B-2843173CAEB2}">
      <dsp:nvSpPr>
        <dsp:cNvPr id="0" name=""/>
        <dsp:cNvSpPr/>
      </dsp:nvSpPr>
      <dsp:spPr>
        <a:xfrm>
          <a:off x="0" y="675"/>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hlinkClick xmlns:r="http://schemas.openxmlformats.org/officeDocument/2006/relationships" r:id="" action="ppaction://hlinksldjump"/>
            </a:rPr>
            <a:t>A. </a:t>
          </a:r>
          <a:r>
            <a:rPr lang="en-US" sz="2700" kern="1200" dirty="0"/>
            <a:t>Ignore the symptoms, weight    </a:t>
          </a:r>
        </a:p>
      </dsp:txBody>
      <dsp:txXfrm>
        <a:off x="0" y="675"/>
        <a:ext cx="5175384" cy="790684"/>
      </dsp:txXfrm>
    </dsp:sp>
    <dsp:sp modelId="{D871C5F1-43E5-441C-BE6B-995C459143C3}">
      <dsp:nvSpPr>
        <dsp:cNvPr id="0" name=""/>
        <dsp:cNvSpPr/>
      </dsp:nvSpPr>
      <dsp:spPr>
        <a:xfrm>
          <a:off x="0" y="791359"/>
          <a:ext cx="5175384" cy="0"/>
        </a:xfrm>
        <a:prstGeom prst="line">
          <a:avLst/>
        </a:prstGeom>
        <a:solidFill>
          <a:schemeClr val="accent2">
            <a:hueOff val="-2600001"/>
            <a:satOff val="-16667"/>
            <a:lumOff val="5000"/>
            <a:alphaOff val="0"/>
          </a:schemeClr>
        </a:solidFill>
        <a:ln w="12700" cap="flat" cmpd="sng" algn="ctr">
          <a:solidFill>
            <a:schemeClr val="accent2">
              <a:hueOff val="-2600001"/>
              <a:satOff val="-16667"/>
              <a:lumOff val="5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306D36-6F70-47A4-A6FD-0093023C7BF9}">
      <dsp:nvSpPr>
        <dsp:cNvPr id="0" name=""/>
        <dsp:cNvSpPr/>
      </dsp:nvSpPr>
      <dsp:spPr>
        <a:xfrm>
          <a:off x="0" y="791359"/>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Fluctuates up and down.</a:t>
          </a:r>
        </a:p>
      </dsp:txBody>
      <dsp:txXfrm>
        <a:off x="0" y="791359"/>
        <a:ext cx="5175384" cy="790684"/>
      </dsp:txXfrm>
    </dsp:sp>
    <dsp:sp modelId="{6892B1FD-957C-4DF3-9C40-944F18D10865}">
      <dsp:nvSpPr>
        <dsp:cNvPr id="0" name=""/>
        <dsp:cNvSpPr/>
      </dsp:nvSpPr>
      <dsp:spPr>
        <a:xfrm>
          <a:off x="0" y="1582044"/>
          <a:ext cx="5175384" cy="0"/>
        </a:xfrm>
        <a:prstGeom prst="line">
          <a:avLst/>
        </a:prstGeom>
        <a:solidFill>
          <a:schemeClr val="accent2">
            <a:hueOff val="-5200003"/>
            <a:satOff val="-33333"/>
            <a:lumOff val="10000"/>
            <a:alphaOff val="0"/>
          </a:schemeClr>
        </a:solidFill>
        <a:ln w="12700" cap="flat" cmpd="sng" algn="ctr">
          <a:solidFill>
            <a:schemeClr val="accent2">
              <a:hueOff val="-5200003"/>
              <a:satOff val="-33333"/>
              <a:lumOff val="1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FD33E-34E3-47F6-92CF-8C1E82CA83C6}">
      <dsp:nvSpPr>
        <dsp:cNvPr id="0" name=""/>
        <dsp:cNvSpPr/>
      </dsp:nvSpPr>
      <dsp:spPr>
        <a:xfrm>
          <a:off x="0" y="1582044"/>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hlinkClick xmlns:r="http://schemas.openxmlformats.org/officeDocument/2006/relationships" r:id="" action="ppaction://hlinksldjump"/>
            </a:rPr>
            <a:t>B. </a:t>
          </a:r>
          <a:r>
            <a:rPr lang="en-US" sz="2700" kern="1200" dirty="0"/>
            <a:t>Losing weight is a good thing </a:t>
          </a:r>
        </a:p>
      </dsp:txBody>
      <dsp:txXfrm>
        <a:off x="0" y="1582044"/>
        <a:ext cx="5175384" cy="790684"/>
      </dsp:txXfrm>
    </dsp:sp>
    <dsp:sp modelId="{9D5636F5-A58B-47B1-9DC4-D00F4712A9D3}">
      <dsp:nvSpPr>
        <dsp:cNvPr id="0" name=""/>
        <dsp:cNvSpPr/>
      </dsp:nvSpPr>
      <dsp:spPr>
        <a:xfrm>
          <a:off x="0" y="2372728"/>
          <a:ext cx="5175384" cy="0"/>
        </a:xfrm>
        <a:prstGeom prst="line">
          <a:avLst/>
        </a:prstGeom>
        <a:solidFill>
          <a:schemeClr val="accent2">
            <a:hueOff val="-7800004"/>
            <a:satOff val="-50000"/>
            <a:lumOff val="15000"/>
            <a:alphaOff val="0"/>
          </a:schemeClr>
        </a:solidFill>
        <a:ln w="12700" cap="flat" cmpd="sng" algn="ctr">
          <a:solidFill>
            <a:schemeClr val="accent2">
              <a:hueOff val="-7800004"/>
              <a:satOff val="-50000"/>
              <a:lumOff val="15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A4501-8BF0-45CC-830B-BED7CEA8B55C}">
      <dsp:nvSpPr>
        <dsp:cNvPr id="0" name=""/>
        <dsp:cNvSpPr/>
      </dsp:nvSpPr>
      <dsp:spPr>
        <a:xfrm>
          <a:off x="0" y="2372728"/>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there is no problem.</a:t>
          </a:r>
        </a:p>
      </dsp:txBody>
      <dsp:txXfrm>
        <a:off x="0" y="2372728"/>
        <a:ext cx="5175384" cy="790684"/>
      </dsp:txXfrm>
    </dsp:sp>
    <dsp:sp modelId="{69A65396-8BBD-49BB-8875-5997E0C40F3E}">
      <dsp:nvSpPr>
        <dsp:cNvPr id="0" name=""/>
        <dsp:cNvSpPr/>
      </dsp:nvSpPr>
      <dsp:spPr>
        <a:xfrm>
          <a:off x="0" y="3163412"/>
          <a:ext cx="5175384" cy="0"/>
        </a:xfrm>
        <a:prstGeom prst="line">
          <a:avLst/>
        </a:prstGeom>
        <a:solidFill>
          <a:schemeClr val="accent2">
            <a:hueOff val="-10400005"/>
            <a:satOff val="-66667"/>
            <a:lumOff val="20000"/>
            <a:alphaOff val="0"/>
          </a:schemeClr>
        </a:solidFill>
        <a:ln w="12700" cap="flat" cmpd="sng" algn="ctr">
          <a:solidFill>
            <a:schemeClr val="accent2">
              <a:hueOff val="-10400005"/>
              <a:satOff val="-66667"/>
              <a:lumOff val="2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FA7697-F955-4241-A7A7-FBBE1CAE6049}">
      <dsp:nvSpPr>
        <dsp:cNvPr id="0" name=""/>
        <dsp:cNvSpPr/>
      </dsp:nvSpPr>
      <dsp:spPr>
        <a:xfrm>
          <a:off x="0" y="3163412"/>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hlinkClick xmlns:r="http://schemas.openxmlformats.org/officeDocument/2006/relationships" r:id="" action="ppaction://hlinksldjump"/>
            </a:rPr>
            <a:t>C. </a:t>
          </a:r>
          <a:r>
            <a:rPr lang="en-US" sz="2700" kern="1200" dirty="0"/>
            <a:t>To be on the safe side consult </a:t>
          </a:r>
        </a:p>
      </dsp:txBody>
      <dsp:txXfrm>
        <a:off x="0" y="3163412"/>
        <a:ext cx="5175384" cy="790684"/>
      </dsp:txXfrm>
    </dsp:sp>
    <dsp:sp modelId="{771A0A39-3ECC-4FA8-BBA3-EF1646F21707}">
      <dsp:nvSpPr>
        <dsp:cNvPr id="0" name=""/>
        <dsp:cNvSpPr/>
      </dsp:nvSpPr>
      <dsp:spPr>
        <a:xfrm>
          <a:off x="0" y="3954096"/>
          <a:ext cx="5175384" cy="0"/>
        </a:xfrm>
        <a:prstGeom prst="line">
          <a:avLst/>
        </a:prstGeom>
        <a:solidFill>
          <a:schemeClr val="accent2">
            <a:hueOff val="-13000006"/>
            <a:satOff val="-83333"/>
            <a:lumOff val="25000"/>
            <a:alphaOff val="0"/>
          </a:schemeClr>
        </a:solidFill>
        <a:ln w="12700" cap="flat" cmpd="sng" algn="ctr">
          <a:solidFill>
            <a:schemeClr val="accent2">
              <a:hueOff val="-13000006"/>
              <a:satOff val="-83333"/>
              <a:lumOff val="25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11531E-C4DB-45CB-998A-01C54C725456}">
      <dsp:nvSpPr>
        <dsp:cNvPr id="0" name=""/>
        <dsp:cNvSpPr/>
      </dsp:nvSpPr>
      <dsp:spPr>
        <a:xfrm>
          <a:off x="0" y="3954096"/>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with  a Health Care Provider to </a:t>
          </a:r>
        </a:p>
      </dsp:txBody>
      <dsp:txXfrm>
        <a:off x="0" y="3954096"/>
        <a:ext cx="5175384" cy="790684"/>
      </dsp:txXfrm>
    </dsp:sp>
    <dsp:sp modelId="{4AE80869-6246-4139-89F0-5B06E8B7960C}">
      <dsp:nvSpPr>
        <dsp:cNvPr id="0" name=""/>
        <dsp:cNvSpPr/>
      </dsp:nvSpPr>
      <dsp:spPr>
        <a:xfrm>
          <a:off x="0" y="4744781"/>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5B511E-3911-4CCE-BC7A-FF43D154BD26}">
      <dsp:nvSpPr>
        <dsp:cNvPr id="0" name=""/>
        <dsp:cNvSpPr/>
      </dsp:nvSpPr>
      <dsp:spPr>
        <a:xfrm>
          <a:off x="0" y="4744781"/>
          <a:ext cx="5175384"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put your mind at rest. </a:t>
          </a:r>
        </a:p>
      </dsp:txBody>
      <dsp:txXfrm>
        <a:off x="0" y="4744781"/>
        <a:ext cx="5175384" cy="79068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1836A-34C5-43AA-83E6-EAD93D0AB0E1}">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34407-70E3-49DD-BFB5-9B7AED60D138}">
      <dsp:nvSpPr>
        <dsp:cNvPr id="0" name=""/>
        <dsp:cNvSpPr/>
      </dsp:nvSpPr>
      <dsp:spPr>
        <a:xfrm>
          <a:off x="0" y="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It is a hamburger, a hotdog, a bag of potato chips, and a soda; you never change your diet; what should be your response?</a:t>
          </a:r>
          <a:endParaRPr lang="en-US" sz="3200" kern="1200" dirty="0"/>
        </a:p>
      </dsp:txBody>
      <dsp:txXfrm>
        <a:off x="0" y="0"/>
        <a:ext cx="5175384" cy="2768070"/>
      </dsp:txXfrm>
    </dsp:sp>
    <dsp:sp modelId="{528CD6D7-0DFF-43EB-ADFB-254DF9B87FD7}">
      <dsp:nvSpPr>
        <dsp:cNvPr id="0" name=""/>
        <dsp:cNvSpPr/>
      </dsp:nvSpPr>
      <dsp:spPr>
        <a:xfrm>
          <a:off x="0" y="2768070"/>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917D7-7D8E-4ED9-B8B5-F268AEC9677E}">
      <dsp:nvSpPr>
        <dsp:cNvPr id="0" name=""/>
        <dsp:cNvSpPr/>
      </dsp:nvSpPr>
      <dsp:spPr>
        <a:xfrm>
          <a:off x="0" y="276807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rgbClr val="FF0000"/>
              </a:solidFill>
            </a:rPr>
            <a:t>Eat the same thing. I am in good health; there appear to be no adverse effects.</a:t>
          </a:r>
        </a:p>
      </dsp:txBody>
      <dsp:txXfrm>
        <a:off x="0" y="2768070"/>
        <a:ext cx="5175384" cy="276807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5A8FB-E150-49CA-9779-B2DAE26708CA}">
      <dsp:nvSpPr>
        <dsp:cNvPr id="0" name=""/>
        <dsp:cNvSpPr/>
      </dsp:nvSpPr>
      <dsp:spPr>
        <a:xfrm>
          <a:off x="497043" y="436332"/>
          <a:ext cx="1509750" cy="150975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62FD48-C6B5-451D-8F6A-E8D430401A21}">
      <dsp:nvSpPr>
        <dsp:cNvPr id="0" name=""/>
        <dsp:cNvSpPr/>
      </dsp:nvSpPr>
      <dsp:spPr>
        <a:xfrm>
          <a:off x="818793" y="758082"/>
          <a:ext cx="866250" cy="866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90733B-C3D4-4D68-8A38-8B1BCC9E19BD}">
      <dsp:nvSpPr>
        <dsp:cNvPr id="0" name=""/>
        <dsp:cNvSpPr/>
      </dsp:nvSpPr>
      <dsp:spPr>
        <a:xfrm>
          <a:off x="14418" y="2416332"/>
          <a:ext cx="2475000"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dirty="0"/>
            <a:t>The best way to be energized is to exercise, eat a proper diet and get enough rest.</a:t>
          </a:r>
          <a:endParaRPr lang="en-US" sz="1100" kern="1200" dirty="0"/>
        </a:p>
      </dsp:txBody>
      <dsp:txXfrm>
        <a:off x="14418" y="2416332"/>
        <a:ext cx="2475000" cy="1305000"/>
      </dsp:txXfrm>
    </dsp:sp>
    <dsp:sp modelId="{ADD84D82-1FBE-476F-AD4A-205BCF5E943D}">
      <dsp:nvSpPr>
        <dsp:cNvPr id="0" name=""/>
        <dsp:cNvSpPr/>
      </dsp:nvSpPr>
      <dsp:spPr>
        <a:xfrm>
          <a:off x="3405168" y="436332"/>
          <a:ext cx="1509750" cy="150975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9AA427-5D6C-4D3A-A062-2195E51533D0}">
      <dsp:nvSpPr>
        <dsp:cNvPr id="0" name=""/>
        <dsp:cNvSpPr/>
      </dsp:nvSpPr>
      <dsp:spPr>
        <a:xfrm>
          <a:off x="3726918" y="758082"/>
          <a:ext cx="866250" cy="866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C0B5D6-C657-473A-A7A4-3FC07AD534FF}">
      <dsp:nvSpPr>
        <dsp:cNvPr id="0" name=""/>
        <dsp:cNvSpPr/>
      </dsp:nvSpPr>
      <dsp:spPr>
        <a:xfrm>
          <a:off x="2922543" y="2416332"/>
          <a:ext cx="2475000"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Assuming that all energy products are safe is a significant mistake. Sufficient research has not been done on energy drinks to determine the long-term health effects of excessive consumption of energy products. </a:t>
          </a:r>
        </a:p>
      </dsp:txBody>
      <dsp:txXfrm>
        <a:off x="2922543" y="2416332"/>
        <a:ext cx="2475000" cy="1305000"/>
      </dsp:txXfrm>
    </dsp:sp>
    <dsp:sp modelId="{81F81C25-3434-485C-B5DB-AE9D8FAD6455}">
      <dsp:nvSpPr>
        <dsp:cNvPr id="0" name=""/>
        <dsp:cNvSpPr/>
      </dsp:nvSpPr>
      <dsp:spPr>
        <a:xfrm>
          <a:off x="6313293" y="436332"/>
          <a:ext cx="1509750" cy="150975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E7382A-AFCD-4B31-A260-E61394BAAFF7}">
      <dsp:nvSpPr>
        <dsp:cNvPr id="0" name=""/>
        <dsp:cNvSpPr/>
      </dsp:nvSpPr>
      <dsp:spPr>
        <a:xfrm>
          <a:off x="6635043" y="758082"/>
          <a:ext cx="866250" cy="866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BA0D45-92CE-4338-991B-38C684836168}">
      <dsp:nvSpPr>
        <dsp:cNvPr id="0" name=""/>
        <dsp:cNvSpPr/>
      </dsp:nvSpPr>
      <dsp:spPr>
        <a:xfrm>
          <a:off x="5830668" y="2416332"/>
          <a:ext cx="2475000"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A person should not believe that a product is suitable for you because it is packed with vitamins and nutrients. Perhaps the best way to be energized is to get enough exercise, eat a balanced diet, and get plenty of sleep, rest, and relaxation. </a:t>
          </a:r>
        </a:p>
      </dsp:txBody>
      <dsp:txXfrm>
        <a:off x="5830668" y="2416332"/>
        <a:ext cx="2475000" cy="130500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90A57-6AEF-4603-AB77-38A232999300}">
      <dsp:nvSpPr>
        <dsp:cNvPr id="0" name=""/>
        <dsp:cNvSpPr/>
      </dsp:nvSpPr>
      <dsp:spPr>
        <a:xfrm>
          <a:off x="842118" y="1055971"/>
          <a:ext cx="1306125" cy="1306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D0FC0F-563B-4DC3-A1BF-4FE449023C7E}">
      <dsp:nvSpPr>
        <dsp:cNvPr id="0" name=""/>
        <dsp:cNvSpPr/>
      </dsp:nvSpPr>
      <dsp:spPr>
        <a:xfrm>
          <a:off x="43931" y="2719828"/>
          <a:ext cx="290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1" kern="1200"/>
            <a:t>You are concerned about gaining weight, yet you are not doing anything to address your weight problem; what should be your response?</a:t>
          </a:r>
          <a:endParaRPr lang="en-US" sz="1200" kern="1200"/>
        </a:p>
      </dsp:txBody>
      <dsp:txXfrm>
        <a:off x="43931" y="2719828"/>
        <a:ext cx="2902500" cy="720000"/>
      </dsp:txXfrm>
    </dsp:sp>
    <dsp:sp modelId="{E6025C84-9E8E-47BA-A1E9-7AFEE3192F81}">
      <dsp:nvSpPr>
        <dsp:cNvPr id="0" name=""/>
        <dsp:cNvSpPr/>
      </dsp:nvSpPr>
      <dsp:spPr>
        <a:xfrm>
          <a:off x="4252556" y="1055971"/>
          <a:ext cx="1306125" cy="1306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3E3100-DD20-47E1-A0D1-F98F9524A29E}">
      <dsp:nvSpPr>
        <dsp:cNvPr id="0" name=""/>
        <dsp:cNvSpPr/>
      </dsp:nvSpPr>
      <dsp:spPr>
        <a:xfrm>
          <a:off x="3454368" y="2719828"/>
          <a:ext cx="290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Continue to eat anything you want, after all, the food tastes good, and you feel good.</a:t>
          </a:r>
        </a:p>
      </dsp:txBody>
      <dsp:txXfrm>
        <a:off x="3454368" y="2719828"/>
        <a:ext cx="2902500" cy="72000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525A1-72C4-4C90-A5DD-DF9358DC679D}">
      <dsp:nvSpPr>
        <dsp:cNvPr id="0" name=""/>
        <dsp:cNvSpPr/>
      </dsp:nvSpPr>
      <dsp:spPr>
        <a:xfrm>
          <a:off x="730349" y="83168"/>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D6AD4E-626A-499D-9683-BB0B76472346}">
      <dsp:nvSpPr>
        <dsp:cNvPr id="0" name=""/>
        <dsp:cNvSpPr/>
      </dsp:nvSpPr>
      <dsp:spPr>
        <a:xfrm>
          <a:off x="1198349" y="5511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C85D9D-D455-46A5-B187-5DB49CCA6EC3}">
      <dsp:nvSpPr>
        <dsp:cNvPr id="0" name=""/>
        <dsp:cNvSpPr/>
      </dsp:nvSpPr>
      <dsp:spPr>
        <a:xfrm>
          <a:off x="28349" y="2963169"/>
          <a:ext cx="3600000"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a:t>If you are going to treat yourself eat something light, and if there are no health issues  eat a protein snack,  eat some fruit or drink some water.  </a:t>
          </a:r>
          <a:endParaRPr lang="en-US" sz="1100" kern="1200"/>
        </a:p>
      </dsp:txBody>
      <dsp:txXfrm>
        <a:off x="28349" y="2963169"/>
        <a:ext cx="3600000" cy="1305000"/>
      </dsp:txXfrm>
    </dsp:sp>
    <dsp:sp modelId="{950E5DCB-77DB-48C2-A3EF-AB8624EAAD64}">
      <dsp:nvSpPr>
        <dsp:cNvPr id="0" name=""/>
        <dsp:cNvSpPr/>
      </dsp:nvSpPr>
      <dsp:spPr>
        <a:xfrm>
          <a:off x="4960350" y="8316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C293FB-C48E-412F-94D1-2EB1AD84497D}">
      <dsp:nvSpPr>
        <dsp:cNvPr id="0" name=""/>
        <dsp:cNvSpPr/>
      </dsp:nvSpPr>
      <dsp:spPr>
        <a:xfrm>
          <a:off x="5428350" y="5511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8A1611-A38D-4E65-9881-FD73D4ED61E0}">
      <dsp:nvSpPr>
        <dsp:cNvPr id="0" name=""/>
        <dsp:cNvSpPr/>
      </dsp:nvSpPr>
      <dsp:spPr>
        <a:xfrm>
          <a:off x="4258350" y="2963169"/>
          <a:ext cx="3600000"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Making no exceptions and eating what you want could be harmful. Eating too much late at night can lead to extra weight or it could contribute to sleeplessness or other health issues. Refusing to eat before going to bed is an option but perhaps the best option is to eat something light such as a protein snack, natural fruit or drink some water? </a:t>
          </a:r>
        </a:p>
      </dsp:txBody>
      <dsp:txXfrm>
        <a:off x="4258350" y="2963169"/>
        <a:ext cx="3600000" cy="130500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CABEA-0132-4708-8A22-E27FC9DC1EEC}">
      <dsp:nvSpPr>
        <dsp:cNvPr id="0" name=""/>
        <dsp:cNvSpPr/>
      </dsp:nvSpPr>
      <dsp:spPr>
        <a:xfrm>
          <a:off x="0" y="2703"/>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6B863-A774-435F-ADE8-26A2E8F97D79}">
      <dsp:nvSpPr>
        <dsp:cNvPr id="0" name=""/>
        <dsp:cNvSpPr/>
      </dsp:nvSpPr>
      <dsp:spPr>
        <a:xfrm>
          <a:off x="0" y="2703"/>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solidFill>
                <a:srgbClr val="FF0000"/>
              </a:solidFill>
            </a:rPr>
            <a:t>Proper Dress and Clothing</a:t>
          </a:r>
          <a:endParaRPr lang="en-US" sz="2500" kern="1200" dirty="0">
            <a:solidFill>
              <a:srgbClr val="FF0000"/>
            </a:solidFill>
          </a:endParaRPr>
        </a:p>
      </dsp:txBody>
      <dsp:txXfrm>
        <a:off x="0" y="2703"/>
        <a:ext cx="5175384" cy="1843578"/>
      </dsp:txXfrm>
    </dsp:sp>
    <dsp:sp modelId="{D4CDA9DF-42A4-4A20-B9D8-E19D7E1EA0C9}">
      <dsp:nvSpPr>
        <dsp:cNvPr id="0" name=""/>
        <dsp:cNvSpPr/>
      </dsp:nvSpPr>
      <dsp:spPr>
        <a:xfrm>
          <a:off x="0" y="1846281"/>
          <a:ext cx="5175384" cy="0"/>
        </a:xfrm>
        <a:prstGeom prst="line">
          <a:avLst/>
        </a:prstGeom>
        <a:solidFill>
          <a:schemeClr val="accent2">
            <a:hueOff val="-7800004"/>
            <a:satOff val="-50000"/>
            <a:lumOff val="15000"/>
            <a:alphaOff val="0"/>
          </a:schemeClr>
        </a:solidFill>
        <a:ln w="12700" cap="flat" cmpd="sng" algn="ctr">
          <a:solidFill>
            <a:schemeClr val="accent2">
              <a:hueOff val="-7800004"/>
              <a:satOff val="-50000"/>
              <a:lumOff val="15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63EC4-E1C9-4F3F-B666-C24C2111EBBB}">
      <dsp:nvSpPr>
        <dsp:cNvPr id="0" name=""/>
        <dsp:cNvSpPr/>
      </dsp:nvSpPr>
      <dsp:spPr>
        <a:xfrm>
          <a:off x="0" y="1846281"/>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Your friend suggests wearing some revealing shorts or a tight top that will show some cleavage; what should be your response?</a:t>
          </a:r>
          <a:endParaRPr lang="en-US" sz="2500" kern="1200" dirty="0"/>
        </a:p>
      </dsp:txBody>
      <dsp:txXfrm>
        <a:off x="0" y="1846281"/>
        <a:ext cx="5175384" cy="1843578"/>
      </dsp:txXfrm>
    </dsp:sp>
    <dsp:sp modelId="{EAD51BE8-264E-4FDB-A1E4-5998A89188CE}">
      <dsp:nvSpPr>
        <dsp:cNvPr id="0" name=""/>
        <dsp:cNvSpPr/>
      </dsp:nvSpPr>
      <dsp:spPr>
        <a:xfrm>
          <a:off x="0" y="3689859"/>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586B76-FB1F-43D4-9965-26CF0B058EA3}">
      <dsp:nvSpPr>
        <dsp:cNvPr id="0" name=""/>
        <dsp:cNvSpPr/>
      </dsp:nvSpPr>
      <dsp:spPr>
        <a:xfrm>
          <a:off x="0" y="3689859"/>
          <a:ext cx="5175384"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FF0000"/>
              </a:solidFill>
            </a:rPr>
            <a:t>Go along with your friends and wear revealing clothing.</a:t>
          </a:r>
        </a:p>
      </dsp:txBody>
      <dsp:txXfrm>
        <a:off x="0" y="3689859"/>
        <a:ext cx="5175384" cy="184357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CD5F0-3360-4965-8434-F12E4B959A9A}">
      <dsp:nvSpPr>
        <dsp:cNvPr id="0" name=""/>
        <dsp:cNvSpPr/>
      </dsp:nvSpPr>
      <dsp:spPr>
        <a:xfrm>
          <a:off x="842118" y="1055971"/>
          <a:ext cx="1306125" cy="1306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4F5686-9686-462E-B3FE-EF871AE8449F}">
      <dsp:nvSpPr>
        <dsp:cNvPr id="0" name=""/>
        <dsp:cNvSpPr/>
      </dsp:nvSpPr>
      <dsp:spPr>
        <a:xfrm>
          <a:off x="43931" y="2719828"/>
          <a:ext cx="290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1" kern="1200" dirty="0"/>
            <a:t>If an expensive new outfit comes out you do not have the money to purchase the outfit, what is the best response?</a:t>
          </a:r>
          <a:endParaRPr lang="en-US" sz="1200" kern="1200" dirty="0"/>
        </a:p>
      </dsp:txBody>
      <dsp:txXfrm>
        <a:off x="43931" y="2719828"/>
        <a:ext cx="2902500" cy="720000"/>
      </dsp:txXfrm>
    </dsp:sp>
    <dsp:sp modelId="{29DFDED1-8D8C-4ADE-997A-D7BED753208A}">
      <dsp:nvSpPr>
        <dsp:cNvPr id="0" name=""/>
        <dsp:cNvSpPr/>
      </dsp:nvSpPr>
      <dsp:spPr>
        <a:xfrm>
          <a:off x="4252556" y="1055971"/>
          <a:ext cx="1306125" cy="1306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866934-9E65-487C-9DFC-C38CBD613E56}">
      <dsp:nvSpPr>
        <dsp:cNvPr id="0" name=""/>
        <dsp:cNvSpPr/>
      </dsp:nvSpPr>
      <dsp:spPr>
        <a:xfrm>
          <a:off x="3454368" y="2719828"/>
          <a:ext cx="290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Beg your parents or relatives to purchase the outfit.</a:t>
          </a:r>
        </a:p>
      </dsp:txBody>
      <dsp:txXfrm>
        <a:off x="3454368" y="2719828"/>
        <a:ext cx="2902500" cy="72000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AF081-8BA7-460B-B1FC-4A4002DEEC85}">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ED158-2374-4EC3-8A78-DC682ADB9B8B}">
      <dsp:nvSpPr>
        <dsp:cNvPr id="0" name=""/>
        <dsp:cNvSpPr/>
      </dsp:nvSpPr>
      <dsp:spPr>
        <a:xfrm>
          <a:off x="0" y="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Some of your personal views are targeted toward various political or cultural groups; a company has made some tee shirts representing your views; what should be your response?</a:t>
          </a:r>
          <a:endParaRPr lang="en-US" sz="2700" kern="1200" dirty="0"/>
        </a:p>
      </dsp:txBody>
      <dsp:txXfrm>
        <a:off x="0" y="0"/>
        <a:ext cx="5175384" cy="2768070"/>
      </dsp:txXfrm>
    </dsp:sp>
    <dsp:sp modelId="{853F5C36-6BA5-41C4-BE86-7799EE39C5AA}">
      <dsp:nvSpPr>
        <dsp:cNvPr id="0" name=""/>
        <dsp:cNvSpPr/>
      </dsp:nvSpPr>
      <dsp:spPr>
        <a:xfrm>
          <a:off x="0" y="2768070"/>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99EB3-A90A-4423-BEF2-D1CF8BB6558C}">
      <dsp:nvSpPr>
        <dsp:cNvPr id="0" name=""/>
        <dsp:cNvSpPr/>
      </dsp:nvSpPr>
      <dsp:spPr>
        <a:xfrm>
          <a:off x="0" y="276807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solidFill>
                <a:srgbClr val="FF0000"/>
              </a:solidFill>
            </a:rPr>
            <a:t>Purchase and wear your tee shirt; be proud of your personal views.</a:t>
          </a:r>
        </a:p>
      </dsp:txBody>
      <dsp:txXfrm>
        <a:off x="0" y="2768070"/>
        <a:ext cx="5175384" cy="276807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9C042-EB45-4B95-9F2E-5C63B7ED4B88}">
      <dsp:nvSpPr>
        <dsp:cNvPr id="0" name=""/>
        <dsp:cNvSpPr/>
      </dsp:nvSpPr>
      <dsp:spPr>
        <a:xfrm>
          <a:off x="664234" y="1157"/>
          <a:ext cx="3444698" cy="20668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When preparing for a career, I should only follow my aspiration and not listen to my parents and other responsible adults; what is the best response?</a:t>
          </a:r>
          <a:endParaRPr lang="en-US" sz="1900" kern="1200" dirty="0"/>
        </a:p>
      </dsp:txBody>
      <dsp:txXfrm>
        <a:off x="724769" y="61692"/>
        <a:ext cx="3323628" cy="1945749"/>
      </dsp:txXfrm>
    </dsp:sp>
    <dsp:sp modelId="{F47AB674-3B2A-4244-AF5B-3BF12F6DC027}">
      <dsp:nvSpPr>
        <dsp:cNvPr id="0" name=""/>
        <dsp:cNvSpPr/>
      </dsp:nvSpPr>
      <dsp:spPr>
        <a:xfrm rot="5400000">
          <a:off x="2021445" y="2309105"/>
          <a:ext cx="730276" cy="85428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2130298" y="2371110"/>
        <a:ext cx="512571" cy="511193"/>
      </dsp:txXfrm>
    </dsp:sp>
    <dsp:sp modelId="{81181361-E2DB-444D-BEA3-94F41F487609}">
      <dsp:nvSpPr>
        <dsp:cNvPr id="0" name=""/>
        <dsp:cNvSpPr/>
      </dsp:nvSpPr>
      <dsp:spPr>
        <a:xfrm>
          <a:off x="664234" y="3445855"/>
          <a:ext cx="3444698" cy="206681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The only thing that matters is my personal happiness why should I listen to others when I choose a given career.</a:t>
          </a:r>
        </a:p>
      </dsp:txBody>
      <dsp:txXfrm>
        <a:off x="724769" y="3506390"/>
        <a:ext cx="3323628" cy="194574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AEFF8-05C3-4CD5-99FE-56FA3CB75344}">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277135-8394-448C-8821-11E8C8F51229}">
      <dsp:nvSpPr>
        <dsp:cNvPr id="0" name=""/>
        <dsp:cNvSpPr/>
      </dsp:nvSpPr>
      <dsp:spPr>
        <a:xfrm>
          <a:off x="0" y="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t>I should only prepare for success when preparing for a career and not prepare for disappointments that may occur; how should I respond?</a:t>
          </a:r>
          <a:endParaRPr lang="en-US" sz="2900" kern="1200" dirty="0"/>
        </a:p>
      </dsp:txBody>
      <dsp:txXfrm>
        <a:off x="0" y="0"/>
        <a:ext cx="5175384" cy="2768070"/>
      </dsp:txXfrm>
    </dsp:sp>
    <dsp:sp modelId="{CBCB2872-76C1-42C0-83E7-AF3D215B4237}">
      <dsp:nvSpPr>
        <dsp:cNvPr id="0" name=""/>
        <dsp:cNvSpPr/>
      </dsp:nvSpPr>
      <dsp:spPr>
        <a:xfrm>
          <a:off x="0" y="2768070"/>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0EB5D6-540E-4F1B-B930-69C7367739DF}">
      <dsp:nvSpPr>
        <dsp:cNvPr id="0" name=""/>
        <dsp:cNvSpPr/>
      </dsp:nvSpPr>
      <dsp:spPr>
        <a:xfrm>
          <a:off x="0" y="276807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solidFill>
                <a:srgbClr val="FF0000"/>
              </a:solidFill>
            </a:rPr>
            <a:t>Preparing for disappointments is negative thinking; I should only prepare for success because I know I will be successful.</a:t>
          </a:r>
        </a:p>
      </dsp:txBody>
      <dsp:txXfrm>
        <a:off x="0" y="2768070"/>
        <a:ext cx="5175384" cy="276807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03604-74D6-4563-BF16-3CEF73CAC031}">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C0D894-2CB6-4372-A1F4-68ACC0F1C3B2}">
      <dsp:nvSpPr>
        <dsp:cNvPr id="0" name=""/>
        <dsp:cNvSpPr/>
      </dsp:nvSpPr>
      <dsp:spPr>
        <a:xfrm>
          <a:off x="0" y="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1" kern="1200"/>
            <a:t>The best time to get serious about college is around the middle school years do you agree or disagree?</a:t>
          </a:r>
          <a:endParaRPr lang="en-US" sz="3700" kern="1200"/>
        </a:p>
      </dsp:txBody>
      <dsp:txXfrm>
        <a:off x="0" y="0"/>
        <a:ext cx="5175384" cy="2768070"/>
      </dsp:txXfrm>
    </dsp:sp>
    <dsp:sp modelId="{B4B2D4D9-7C42-4F1E-910A-1B609DE2A4B7}">
      <dsp:nvSpPr>
        <dsp:cNvPr id="0" name=""/>
        <dsp:cNvSpPr/>
      </dsp:nvSpPr>
      <dsp:spPr>
        <a:xfrm>
          <a:off x="0" y="2768070"/>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5EE82B-546A-4736-A594-53C168310777}">
      <dsp:nvSpPr>
        <dsp:cNvPr id="0" name=""/>
        <dsp:cNvSpPr/>
      </dsp:nvSpPr>
      <dsp:spPr>
        <a:xfrm>
          <a:off x="0" y="276807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solidFill>
                <a:srgbClr val="FF0000"/>
              </a:solidFill>
            </a:rPr>
            <a:t>Doing your best in grade and high school is the only preparation you need for higher education.</a:t>
          </a:r>
        </a:p>
      </dsp:txBody>
      <dsp:txXfrm>
        <a:off x="0" y="2768070"/>
        <a:ext cx="5175384" cy="2768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BE19C-97CB-4882-BFD1-91212EF1C405}">
      <dsp:nvSpPr>
        <dsp:cNvPr id="0" name=""/>
        <dsp:cNvSpPr/>
      </dsp:nvSpPr>
      <dsp:spPr>
        <a:xfrm>
          <a:off x="0" y="1574"/>
          <a:ext cx="483031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4E962A-3867-4F92-9AAC-393EC4A9C34E}">
      <dsp:nvSpPr>
        <dsp:cNvPr id="0" name=""/>
        <dsp:cNvSpPr/>
      </dsp:nvSpPr>
      <dsp:spPr>
        <a:xfrm>
          <a:off x="0" y="1574"/>
          <a:ext cx="4830313" cy="32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hlinkClick xmlns:r="http://schemas.openxmlformats.org/officeDocument/2006/relationships" r:id="" action="ppaction://hlinksldjump"/>
            </a:rPr>
            <a:t>A. </a:t>
          </a:r>
          <a:r>
            <a:rPr lang="en-US" sz="2000" kern="1200" dirty="0"/>
            <a:t>Let the clothes remain in my </a:t>
          </a:r>
        </a:p>
      </dsp:txBody>
      <dsp:txXfrm>
        <a:off x="0" y="1574"/>
        <a:ext cx="4830313" cy="324763"/>
      </dsp:txXfrm>
    </dsp:sp>
    <dsp:sp modelId="{0E017200-B377-4945-8D0A-6B9998313E45}">
      <dsp:nvSpPr>
        <dsp:cNvPr id="0" name=""/>
        <dsp:cNvSpPr/>
      </dsp:nvSpPr>
      <dsp:spPr>
        <a:xfrm>
          <a:off x="0" y="326337"/>
          <a:ext cx="4830313" cy="0"/>
        </a:xfrm>
        <a:prstGeom prst="line">
          <a:avLst/>
        </a:prstGeom>
        <a:solidFill>
          <a:schemeClr val="accent2">
            <a:hueOff val="-2228573"/>
            <a:satOff val="-14286"/>
            <a:lumOff val="4286"/>
            <a:alphaOff val="0"/>
          </a:schemeClr>
        </a:solidFill>
        <a:ln w="12700" cap="flat" cmpd="sng" algn="ctr">
          <a:solidFill>
            <a:schemeClr val="accent2">
              <a:hueOff val="-2228573"/>
              <a:satOff val="-14286"/>
              <a:lumOff val="42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A52DAB-D07E-4652-AD46-11D86D147FA0}">
      <dsp:nvSpPr>
        <dsp:cNvPr id="0" name=""/>
        <dsp:cNvSpPr/>
      </dsp:nvSpPr>
      <dsp:spPr>
        <a:xfrm>
          <a:off x="0" y="326337"/>
          <a:ext cx="4830313" cy="32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t>Closet because I may lose  </a:t>
          </a:r>
        </a:p>
      </dsp:txBody>
      <dsp:txXfrm>
        <a:off x="0" y="326337"/>
        <a:ext cx="4830313" cy="324763"/>
      </dsp:txXfrm>
    </dsp:sp>
    <dsp:sp modelId="{18628170-1B3B-4C40-831E-645EB1E7A581}">
      <dsp:nvSpPr>
        <dsp:cNvPr id="0" name=""/>
        <dsp:cNvSpPr/>
      </dsp:nvSpPr>
      <dsp:spPr>
        <a:xfrm>
          <a:off x="0" y="651100"/>
          <a:ext cx="4830313" cy="0"/>
        </a:xfrm>
        <a:prstGeom prst="line">
          <a:avLst/>
        </a:prstGeom>
        <a:solidFill>
          <a:schemeClr val="accent2">
            <a:hueOff val="-4457145"/>
            <a:satOff val="-28571"/>
            <a:lumOff val="8571"/>
            <a:alphaOff val="0"/>
          </a:schemeClr>
        </a:solidFill>
        <a:ln w="12700" cap="flat" cmpd="sng" algn="ctr">
          <a:solidFill>
            <a:schemeClr val="accent2">
              <a:hueOff val="-4457145"/>
              <a:satOff val="-28571"/>
              <a:lumOff val="85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4CDE30-AC79-4B69-8515-73BFFD0B103A}">
      <dsp:nvSpPr>
        <dsp:cNvPr id="0" name=""/>
        <dsp:cNvSpPr/>
      </dsp:nvSpPr>
      <dsp:spPr>
        <a:xfrm>
          <a:off x="0" y="651100"/>
          <a:ext cx="4830313" cy="32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t>weight and wear them one day.</a:t>
          </a:r>
        </a:p>
      </dsp:txBody>
      <dsp:txXfrm>
        <a:off x="0" y="651100"/>
        <a:ext cx="4830313" cy="324763"/>
      </dsp:txXfrm>
    </dsp:sp>
    <dsp:sp modelId="{AB1EDB34-97EC-4A27-8B83-31F70297D2C4}">
      <dsp:nvSpPr>
        <dsp:cNvPr id="0" name=""/>
        <dsp:cNvSpPr/>
      </dsp:nvSpPr>
      <dsp:spPr>
        <a:xfrm>
          <a:off x="0" y="975863"/>
          <a:ext cx="4830313" cy="0"/>
        </a:xfrm>
        <a:prstGeom prst="line">
          <a:avLst/>
        </a:prstGeom>
        <a:solidFill>
          <a:schemeClr val="accent2">
            <a:hueOff val="-6685718"/>
            <a:satOff val="-42857"/>
            <a:lumOff val="12857"/>
            <a:alphaOff val="0"/>
          </a:schemeClr>
        </a:solidFill>
        <a:ln w="12700" cap="flat" cmpd="sng" algn="ctr">
          <a:solidFill>
            <a:schemeClr val="accent2">
              <a:hueOff val="-6685718"/>
              <a:satOff val="-42857"/>
              <a:lumOff val="128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A4F965-8AEF-45EB-B62A-061F8BD4FB78}">
      <dsp:nvSpPr>
        <dsp:cNvPr id="0" name=""/>
        <dsp:cNvSpPr/>
      </dsp:nvSpPr>
      <dsp:spPr>
        <a:xfrm>
          <a:off x="0" y="975863"/>
          <a:ext cx="4825596" cy="99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endParaRPr lang="en-US" sz="1400" kern="1200" dirty="0">
            <a:solidFill>
              <a:schemeClr val="tx1"/>
            </a:solidFill>
            <a:hlinkClick xmlns:r="http://schemas.openxmlformats.org/officeDocument/2006/relationships" r:id="" action="ppaction://hlinksldjump"/>
          </a:endParaRPr>
        </a:p>
        <a:p>
          <a:pPr marL="0" lvl="0" indent="0" algn="l" defTabSz="622300">
            <a:lnSpc>
              <a:spcPct val="100000"/>
            </a:lnSpc>
            <a:spcBef>
              <a:spcPct val="0"/>
            </a:spcBef>
            <a:spcAft>
              <a:spcPct val="35000"/>
            </a:spcAft>
            <a:buNone/>
          </a:pPr>
          <a:r>
            <a:rPr lang="en-US" sz="2000" kern="1200" dirty="0">
              <a:solidFill>
                <a:schemeClr val="tx1"/>
              </a:solidFill>
              <a:hlinkClick xmlns:r="http://schemas.openxmlformats.org/officeDocument/2006/relationships" r:id="" action="ppaction://hlinksldjump"/>
            </a:rPr>
            <a:t>B</a:t>
          </a:r>
          <a:r>
            <a:rPr lang="en-US" sz="1400" kern="1200" dirty="0">
              <a:solidFill>
                <a:schemeClr val="tx1"/>
              </a:solidFill>
            </a:rPr>
            <a:t>. </a:t>
          </a:r>
          <a:r>
            <a:rPr lang="en-US" sz="2000" u="none" kern="1200" dirty="0">
              <a:solidFill>
                <a:schemeClr val="tx1"/>
              </a:solidFill>
            </a:rPr>
            <a:t>Throw the clothes away; they are worthless</a:t>
          </a:r>
          <a:r>
            <a:rPr lang="en-US" sz="2000" u="none" kern="1200" dirty="0">
              <a:solidFill>
                <a:schemeClr val="tx1"/>
              </a:solidFill>
              <a:hlinkClick xmlns:r="http://schemas.openxmlformats.org/officeDocument/2006/relationships" r:id="" action="ppaction://noaction">
                <a:extLst>
                  <a:ext uri="{A12FA001-AC4F-418D-AE19-62706E023703}">
                    <ahyp:hlinkClr xmlns:ahyp="http://schemas.microsoft.com/office/drawing/2018/hyperlinkcolor" val="tx"/>
                  </a:ext>
                </a:extLst>
              </a:hlinkClick>
            </a:rPr>
            <a:t>.  </a:t>
          </a:r>
          <a:r>
            <a:rPr lang="en-US" sz="2000" u="none" kern="1200" dirty="0">
              <a:solidFill>
                <a:schemeClr val="tx1"/>
              </a:solidFill>
            </a:rPr>
            <a:t>   </a:t>
          </a:r>
        </a:p>
      </dsp:txBody>
      <dsp:txXfrm>
        <a:off x="0" y="975863"/>
        <a:ext cx="4825596" cy="993125"/>
      </dsp:txXfrm>
    </dsp:sp>
    <dsp:sp modelId="{89B3ABD8-C76D-41E8-A36F-7F14046CDD21}">
      <dsp:nvSpPr>
        <dsp:cNvPr id="0" name=""/>
        <dsp:cNvSpPr/>
      </dsp:nvSpPr>
      <dsp:spPr>
        <a:xfrm>
          <a:off x="0" y="1968989"/>
          <a:ext cx="4830313" cy="0"/>
        </a:xfrm>
        <a:prstGeom prst="line">
          <a:avLst/>
        </a:prstGeom>
        <a:solidFill>
          <a:schemeClr val="accent2">
            <a:hueOff val="-8914290"/>
            <a:satOff val="-57143"/>
            <a:lumOff val="17143"/>
            <a:alphaOff val="0"/>
          </a:schemeClr>
        </a:solidFill>
        <a:ln w="12700" cap="flat" cmpd="sng" algn="ctr">
          <a:solidFill>
            <a:schemeClr val="accent2">
              <a:hueOff val="-8914290"/>
              <a:satOff val="-57143"/>
              <a:lumOff val="171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699B21-B5FB-45DA-AA44-B199913EE1F9}">
      <dsp:nvSpPr>
        <dsp:cNvPr id="0" name=""/>
        <dsp:cNvSpPr/>
      </dsp:nvSpPr>
      <dsp:spPr>
        <a:xfrm>
          <a:off x="0" y="1968989"/>
          <a:ext cx="4830313" cy="32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endParaRPr lang="en-US" sz="1400" kern="1200"/>
        </a:p>
      </dsp:txBody>
      <dsp:txXfrm>
        <a:off x="0" y="1968989"/>
        <a:ext cx="4830313" cy="324763"/>
      </dsp:txXfrm>
    </dsp:sp>
    <dsp:sp modelId="{7FCE3D75-9F8F-4E7F-8101-5F4476419028}">
      <dsp:nvSpPr>
        <dsp:cNvPr id="0" name=""/>
        <dsp:cNvSpPr/>
      </dsp:nvSpPr>
      <dsp:spPr>
        <a:xfrm>
          <a:off x="0" y="2293752"/>
          <a:ext cx="4830313" cy="0"/>
        </a:xfrm>
        <a:prstGeom prst="line">
          <a:avLst/>
        </a:prstGeom>
        <a:solidFill>
          <a:schemeClr val="accent2">
            <a:hueOff val="-11142862"/>
            <a:satOff val="-71429"/>
            <a:lumOff val="21429"/>
            <a:alphaOff val="0"/>
          </a:schemeClr>
        </a:solidFill>
        <a:ln w="12700" cap="flat" cmpd="sng" algn="ctr">
          <a:solidFill>
            <a:schemeClr val="accent2">
              <a:hueOff val="-11142862"/>
              <a:satOff val="-71429"/>
              <a:lumOff val="214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0D61A2-6FC5-4EA1-BAEB-8D4F08CFE7E7}">
      <dsp:nvSpPr>
        <dsp:cNvPr id="0" name=""/>
        <dsp:cNvSpPr/>
      </dsp:nvSpPr>
      <dsp:spPr>
        <a:xfrm>
          <a:off x="0" y="2293752"/>
          <a:ext cx="4825596" cy="395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hlinkClick xmlns:r="http://schemas.openxmlformats.org/officeDocument/2006/relationships" r:id="" action="ppaction://hlinksldjump"/>
            </a:rPr>
            <a:t>C</a:t>
          </a:r>
          <a:r>
            <a:rPr lang="en-US" sz="2000" kern="1200" dirty="0">
              <a:hlinkClick xmlns:r="http://schemas.openxmlformats.org/officeDocument/2006/relationships" r:id="" action="ppaction://hlinksldjump"/>
            </a:rPr>
            <a:t>. </a:t>
          </a:r>
          <a:r>
            <a:rPr lang="en-US" sz="2000" kern="1200" dirty="0"/>
            <a:t>Donate the clothes to a </a:t>
          </a:r>
        </a:p>
      </dsp:txBody>
      <dsp:txXfrm>
        <a:off x="0" y="2293752"/>
        <a:ext cx="4825596" cy="395080"/>
      </dsp:txXfrm>
    </dsp:sp>
    <dsp:sp modelId="{63832CC4-BF98-4EA4-B82C-A97DB5E57A4D}">
      <dsp:nvSpPr>
        <dsp:cNvPr id="0" name=""/>
        <dsp:cNvSpPr/>
      </dsp:nvSpPr>
      <dsp:spPr>
        <a:xfrm>
          <a:off x="0" y="2688833"/>
          <a:ext cx="4830313" cy="0"/>
        </a:xfrm>
        <a:prstGeom prst="line">
          <a:avLst/>
        </a:prstGeom>
        <a:solidFill>
          <a:schemeClr val="accent2">
            <a:hueOff val="-13371435"/>
            <a:satOff val="-85714"/>
            <a:lumOff val="25714"/>
            <a:alphaOff val="0"/>
          </a:schemeClr>
        </a:solidFill>
        <a:ln w="12700" cap="flat" cmpd="sng" algn="ctr">
          <a:solidFill>
            <a:schemeClr val="accent2">
              <a:hueOff val="-13371435"/>
              <a:satOff val="-85714"/>
              <a:lumOff val="257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C28E8F-6F97-4391-AF4F-F654BDAB2550}">
      <dsp:nvSpPr>
        <dsp:cNvPr id="0" name=""/>
        <dsp:cNvSpPr/>
      </dsp:nvSpPr>
      <dsp:spPr>
        <a:xfrm>
          <a:off x="0" y="2688833"/>
          <a:ext cx="4825596" cy="382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t>Goodwill store or to a non-profit </a:t>
          </a:r>
        </a:p>
      </dsp:txBody>
      <dsp:txXfrm>
        <a:off x="0" y="2688833"/>
        <a:ext cx="4825596" cy="382606"/>
      </dsp:txXfrm>
    </dsp:sp>
    <dsp:sp modelId="{661A1701-9362-4D9A-891C-4274F276396D}">
      <dsp:nvSpPr>
        <dsp:cNvPr id="0" name=""/>
        <dsp:cNvSpPr/>
      </dsp:nvSpPr>
      <dsp:spPr>
        <a:xfrm>
          <a:off x="0" y="3071439"/>
          <a:ext cx="4830313"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FDCCA-40D3-4BE1-A965-FE1453CA9DF2}">
      <dsp:nvSpPr>
        <dsp:cNvPr id="0" name=""/>
        <dsp:cNvSpPr/>
      </dsp:nvSpPr>
      <dsp:spPr>
        <a:xfrm>
          <a:off x="0" y="3071439"/>
          <a:ext cx="4830313" cy="32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t>that accept used clothes. </a:t>
          </a:r>
        </a:p>
      </dsp:txBody>
      <dsp:txXfrm>
        <a:off x="0" y="3071439"/>
        <a:ext cx="4830313" cy="324763"/>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E6A6F-A8CC-4973-BD05-7530FCC6ACE9}">
      <dsp:nvSpPr>
        <dsp:cNvPr id="0" name=""/>
        <dsp:cNvSpPr/>
      </dsp:nvSpPr>
      <dsp:spPr>
        <a:xfrm>
          <a:off x="0" y="206423"/>
          <a:ext cx="4697730" cy="509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Should a student pursue a technical education over traditional academic education, what is your response?</a:t>
          </a:r>
        </a:p>
        <a:p>
          <a:pPr marL="0" lvl="0" indent="0" algn="l" defTabSz="1422400">
            <a:lnSpc>
              <a:spcPct val="90000"/>
            </a:lnSpc>
            <a:spcBef>
              <a:spcPct val="0"/>
            </a:spcBef>
            <a:spcAft>
              <a:spcPct val="35000"/>
            </a:spcAft>
            <a:buNone/>
          </a:pPr>
          <a:r>
            <a:rPr lang="en-US" sz="3200" b="1" kern="1200" dirty="0">
              <a:solidFill>
                <a:srgbClr val="FF0000"/>
              </a:solidFill>
            </a:rPr>
            <a:t>A person should pursue a technical education at all costs.</a:t>
          </a:r>
          <a:endParaRPr lang="en-US" sz="3200" kern="1200" dirty="0">
            <a:solidFill>
              <a:srgbClr val="FF0000"/>
            </a:solidFill>
          </a:endParaRPr>
        </a:p>
      </dsp:txBody>
      <dsp:txXfrm>
        <a:off x="229324" y="435747"/>
        <a:ext cx="4239082" cy="4633192"/>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F75CE-5499-48D8-B5BD-488AC0C6D390}">
      <dsp:nvSpPr>
        <dsp:cNvPr id="0" name=""/>
        <dsp:cNvSpPr/>
      </dsp:nvSpPr>
      <dsp:spPr>
        <a:xfrm>
          <a:off x="0" y="707092"/>
          <a:ext cx="7886700" cy="13054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896CDC-E6C1-4EF0-A81F-EB73830AE993}">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1A5278-E46D-4E64-BE00-052E993158A5}">
      <dsp:nvSpPr>
        <dsp:cNvPr id="0" name=""/>
        <dsp:cNvSpPr/>
      </dsp:nvSpPr>
      <dsp:spPr>
        <a:xfrm>
          <a:off x="1507738" y="707092"/>
          <a:ext cx="637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33450">
            <a:lnSpc>
              <a:spcPct val="90000"/>
            </a:lnSpc>
            <a:spcBef>
              <a:spcPct val="0"/>
            </a:spcBef>
            <a:spcAft>
              <a:spcPct val="35000"/>
            </a:spcAft>
            <a:buNone/>
          </a:pPr>
          <a:r>
            <a:rPr lang="en-US" sz="2100" b="1" kern="1200"/>
            <a:t>You are driving a car; some unfamiliar young ladies or young men approach you and ask for a ride home, what should be your response?</a:t>
          </a:r>
          <a:endParaRPr lang="en-US" sz="2100" kern="1200"/>
        </a:p>
      </dsp:txBody>
      <dsp:txXfrm>
        <a:off x="1507738" y="707092"/>
        <a:ext cx="6378961" cy="1305401"/>
      </dsp:txXfrm>
    </dsp:sp>
    <dsp:sp modelId="{5C0B3973-7C05-4FE7-8615-617D0CD416B7}">
      <dsp:nvSpPr>
        <dsp:cNvPr id="0" name=""/>
        <dsp:cNvSpPr/>
      </dsp:nvSpPr>
      <dsp:spPr>
        <a:xfrm>
          <a:off x="0" y="2338844"/>
          <a:ext cx="7886700" cy="13054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EA1518-6E36-491E-9E88-CE938BD69072}">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1B908D-8AD8-41C0-B8E7-3A4880593641}">
      <dsp:nvSpPr>
        <dsp:cNvPr id="0" name=""/>
        <dsp:cNvSpPr/>
      </dsp:nvSpPr>
      <dsp:spPr>
        <a:xfrm>
          <a:off x="1507738" y="2338844"/>
          <a:ext cx="63789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33450">
            <a:lnSpc>
              <a:spcPct val="90000"/>
            </a:lnSpc>
            <a:spcBef>
              <a:spcPct val="0"/>
            </a:spcBef>
            <a:spcAft>
              <a:spcPct val="35000"/>
            </a:spcAft>
            <a:buNone/>
          </a:pPr>
          <a:r>
            <a:rPr lang="en-US" sz="2100" kern="1200"/>
            <a:t>Tell the young ladies or young men to jump in and ask no questions.</a:t>
          </a:r>
        </a:p>
      </dsp:txBody>
      <dsp:txXfrm>
        <a:off x="1507738" y="2338844"/>
        <a:ext cx="6378961" cy="1305401"/>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81C46-C76E-47B4-A50E-EA89C1F2C89A}">
      <dsp:nvSpPr>
        <dsp:cNvPr id="0" name=""/>
        <dsp:cNvSpPr/>
      </dsp:nvSpPr>
      <dsp:spPr>
        <a:xfrm>
          <a:off x="0" y="735"/>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4A9E9-22C3-45F0-81F5-4958C7745CA5}">
      <dsp:nvSpPr>
        <dsp:cNvPr id="0" name=""/>
        <dsp:cNvSpPr/>
      </dsp:nvSpPr>
      <dsp:spPr>
        <a:xfrm>
          <a:off x="0" y="735"/>
          <a:ext cx="5175384" cy="1705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solidFill>
                <a:srgbClr val="FF0000"/>
              </a:solidFill>
            </a:rPr>
            <a:t>Refuse to wear the colors because there are too many potential dangers</a:t>
          </a:r>
          <a:r>
            <a:rPr lang="en-US" sz="2500" b="1" kern="1200" dirty="0"/>
            <a:t>.</a:t>
          </a:r>
          <a:endParaRPr lang="en-US" sz="2500" kern="1200" dirty="0"/>
        </a:p>
      </dsp:txBody>
      <dsp:txXfrm>
        <a:off x="0" y="735"/>
        <a:ext cx="5175384" cy="1705715"/>
      </dsp:txXfrm>
    </dsp:sp>
    <dsp:sp modelId="{99438710-D79B-4FD0-B50F-2242EB959CB2}">
      <dsp:nvSpPr>
        <dsp:cNvPr id="0" name=""/>
        <dsp:cNvSpPr/>
      </dsp:nvSpPr>
      <dsp:spPr>
        <a:xfrm>
          <a:off x="0" y="1706450"/>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D1C517-90D5-4CFF-843B-89C922C650F8}">
      <dsp:nvSpPr>
        <dsp:cNvPr id="0" name=""/>
        <dsp:cNvSpPr/>
      </dsp:nvSpPr>
      <dsp:spPr>
        <a:xfrm>
          <a:off x="0" y="1706450"/>
          <a:ext cx="5170329" cy="3828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Playing with gang colors is no laughing matter. Gangs are serious when it comes to gang-related colors. It is not a good idea to wear gang colors in or out of school.  It is too dangerous to play games with gang colors. Refusing to wear gang-related colors is the best option; you may save your life and someone else’s life.</a:t>
          </a:r>
        </a:p>
      </dsp:txBody>
      <dsp:txXfrm>
        <a:off x="0" y="1706450"/>
        <a:ext cx="5170329" cy="3828955"/>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8C39F-8626-4506-BF1A-6055978A52C4}">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2DF9BA-4181-4090-A434-E64941E29666}">
      <dsp:nvSpPr>
        <dsp:cNvPr id="0" name=""/>
        <dsp:cNvSpPr/>
      </dsp:nvSpPr>
      <dsp:spPr>
        <a:xfrm>
          <a:off x="0" y="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A peer suggests that you skip school and hang out at the park until the end of the school day; what should be your response? </a:t>
          </a:r>
          <a:endParaRPr lang="en-US" sz="3200" kern="1200" dirty="0"/>
        </a:p>
      </dsp:txBody>
      <dsp:txXfrm>
        <a:off x="0" y="0"/>
        <a:ext cx="5175384" cy="2768070"/>
      </dsp:txXfrm>
    </dsp:sp>
    <dsp:sp modelId="{203B9990-4896-4A12-BBC5-AA9C3160C1BE}">
      <dsp:nvSpPr>
        <dsp:cNvPr id="0" name=""/>
        <dsp:cNvSpPr/>
      </dsp:nvSpPr>
      <dsp:spPr>
        <a:xfrm>
          <a:off x="0" y="2768070"/>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326B7-0F23-4049-9013-8BF99978A74D}">
      <dsp:nvSpPr>
        <dsp:cNvPr id="0" name=""/>
        <dsp:cNvSpPr/>
      </dsp:nvSpPr>
      <dsp:spPr>
        <a:xfrm>
          <a:off x="0" y="276807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rgbClr val="FF0000"/>
              </a:solidFill>
            </a:rPr>
            <a:t>Go along with the plan; everyone needs a break from school.</a:t>
          </a:r>
        </a:p>
      </dsp:txBody>
      <dsp:txXfrm>
        <a:off x="0" y="2768070"/>
        <a:ext cx="5175384" cy="276807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D544C-48AB-4208-90D9-D9A945315176}">
      <dsp:nvSpPr>
        <dsp:cNvPr id="0" name=""/>
        <dsp:cNvSpPr/>
      </dsp:nvSpPr>
      <dsp:spPr>
        <a:xfrm>
          <a:off x="0" y="0"/>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E07A1A-99C9-4E40-8185-3E20E06AD4D5}">
      <dsp:nvSpPr>
        <dsp:cNvPr id="0" name=""/>
        <dsp:cNvSpPr/>
      </dsp:nvSpPr>
      <dsp:spPr>
        <a:xfrm>
          <a:off x="0" y="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Does prayer, going to church, and fellowshipping with others make a difference in a person’s life, what is your response? </a:t>
          </a:r>
          <a:endParaRPr lang="en-US" sz="3200" kern="1200" dirty="0"/>
        </a:p>
      </dsp:txBody>
      <dsp:txXfrm>
        <a:off x="0" y="0"/>
        <a:ext cx="5175384" cy="2768070"/>
      </dsp:txXfrm>
    </dsp:sp>
    <dsp:sp modelId="{F9C7C6C3-7540-4A43-B2AB-B3E24451878C}">
      <dsp:nvSpPr>
        <dsp:cNvPr id="0" name=""/>
        <dsp:cNvSpPr/>
      </dsp:nvSpPr>
      <dsp:spPr>
        <a:xfrm>
          <a:off x="0" y="2768070"/>
          <a:ext cx="5175384"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B67220-7E89-4672-845D-264DF40B8221}">
      <dsp:nvSpPr>
        <dsp:cNvPr id="0" name=""/>
        <dsp:cNvSpPr/>
      </dsp:nvSpPr>
      <dsp:spPr>
        <a:xfrm>
          <a:off x="0" y="2768070"/>
          <a:ext cx="5175384"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rgbClr val="FF0000"/>
              </a:solidFill>
            </a:rPr>
            <a:t>There is no evidence that those who pray and attend church are more moral than those who do not.</a:t>
          </a:r>
        </a:p>
      </dsp:txBody>
      <dsp:txXfrm>
        <a:off x="0" y="2768070"/>
        <a:ext cx="5175384" cy="27680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21AE6-9C29-4162-91F5-0487E5A7DA48}">
      <dsp:nvSpPr>
        <dsp:cNvPr id="0" name=""/>
        <dsp:cNvSpPr/>
      </dsp:nvSpPr>
      <dsp:spPr>
        <a:xfrm>
          <a:off x="133356" y="6"/>
          <a:ext cx="2000250" cy="28003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947" tIns="330200" rIns="155947" bIns="330200" numCol="1" spcCol="1270" anchor="t" anchorCtr="0">
          <a:noAutofit/>
        </a:bodyPr>
        <a:lstStyle/>
        <a:p>
          <a:pPr marL="0" lvl="0" indent="0" algn="l" defTabSz="666750">
            <a:lnSpc>
              <a:spcPct val="90000"/>
            </a:lnSpc>
            <a:spcBef>
              <a:spcPct val="0"/>
            </a:spcBef>
            <a:spcAft>
              <a:spcPct val="35000"/>
            </a:spcAft>
            <a:buNone/>
          </a:pPr>
          <a:r>
            <a:rPr lang="en-US" sz="1500" kern="1200" dirty="0">
              <a:hlinkClick xmlns:r="http://schemas.openxmlformats.org/officeDocument/2006/relationships" r:id="" action="ppaction://hlinksldjump"/>
            </a:rPr>
            <a:t>A</a:t>
          </a:r>
          <a:r>
            <a:rPr lang="en-US" sz="1500" kern="1200" dirty="0"/>
            <a:t>. Purchase and wear your tee shirt. be proud of your personal views.</a:t>
          </a:r>
        </a:p>
      </dsp:txBody>
      <dsp:txXfrm>
        <a:off x="133356" y="1064139"/>
        <a:ext cx="2000250" cy="1680210"/>
      </dsp:txXfrm>
    </dsp:sp>
    <dsp:sp modelId="{5BAE44E0-FFCF-473C-8DD5-FEB2ACD6AB0F}">
      <dsp:nvSpPr>
        <dsp:cNvPr id="0" name=""/>
        <dsp:cNvSpPr/>
      </dsp:nvSpPr>
      <dsp:spPr>
        <a:xfrm>
          <a:off x="580072" y="365759"/>
          <a:ext cx="840105" cy="84010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498" tIns="12700" rIns="65498" bIns="12700" numCol="1" spcCol="1270" anchor="ctr" anchorCtr="0">
          <a:noAutofit/>
        </a:bodyPr>
        <a:lstStyle/>
        <a:p>
          <a:pPr marL="0" lvl="0" indent="0" algn="ctr" defTabSz="1911350">
            <a:lnSpc>
              <a:spcPct val="90000"/>
            </a:lnSpc>
            <a:spcBef>
              <a:spcPct val="0"/>
            </a:spcBef>
            <a:spcAft>
              <a:spcPct val="35000"/>
            </a:spcAft>
            <a:buNone/>
          </a:pPr>
          <a:r>
            <a:rPr lang="en-US" sz="4300" kern="1200"/>
            <a:t>1</a:t>
          </a:r>
        </a:p>
      </dsp:txBody>
      <dsp:txXfrm>
        <a:off x="703103" y="488790"/>
        <a:ext cx="594043" cy="594043"/>
      </dsp:txXfrm>
    </dsp:sp>
    <dsp:sp modelId="{F01A44C4-EDFA-46B1-AC98-274FC553C576}">
      <dsp:nvSpPr>
        <dsp:cNvPr id="0" name=""/>
        <dsp:cNvSpPr/>
      </dsp:nvSpPr>
      <dsp:spPr>
        <a:xfrm>
          <a:off x="0" y="2886003"/>
          <a:ext cx="20002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8238C-B165-4284-A8F0-DB7831D4EE40}">
      <dsp:nvSpPr>
        <dsp:cNvPr id="0" name=""/>
        <dsp:cNvSpPr/>
      </dsp:nvSpPr>
      <dsp:spPr>
        <a:xfrm>
          <a:off x="2200275" y="85725"/>
          <a:ext cx="2000250" cy="28003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947" tIns="330200" rIns="155947" bIns="330200" numCol="1" spcCol="1270" anchor="t" anchorCtr="0">
          <a:noAutofit/>
        </a:bodyPr>
        <a:lstStyle/>
        <a:p>
          <a:pPr marL="0" lvl="0" indent="0" algn="l" defTabSz="666750">
            <a:lnSpc>
              <a:spcPct val="90000"/>
            </a:lnSpc>
            <a:spcBef>
              <a:spcPct val="0"/>
            </a:spcBef>
            <a:spcAft>
              <a:spcPct val="35000"/>
            </a:spcAft>
            <a:buNone/>
          </a:pPr>
          <a:r>
            <a:rPr lang="en-US" sz="1500" kern="1200" dirty="0">
              <a:hlinkClick xmlns:r="http://schemas.openxmlformats.org/officeDocument/2006/relationships" r:id="" action="ppaction://hlinksldjump"/>
            </a:rPr>
            <a:t>B. </a:t>
          </a:r>
          <a:r>
            <a:rPr lang="en-US" sz="1500" kern="1200" dirty="0"/>
            <a:t>Purchase the tee shirt and keep it in your closet.</a:t>
          </a:r>
        </a:p>
      </dsp:txBody>
      <dsp:txXfrm>
        <a:off x="2200275" y="1149858"/>
        <a:ext cx="2000250" cy="1680210"/>
      </dsp:txXfrm>
    </dsp:sp>
    <dsp:sp modelId="{51645146-AFC8-438A-89B3-AF3186463B75}">
      <dsp:nvSpPr>
        <dsp:cNvPr id="0" name=""/>
        <dsp:cNvSpPr/>
      </dsp:nvSpPr>
      <dsp:spPr>
        <a:xfrm>
          <a:off x="2780347" y="365759"/>
          <a:ext cx="840105" cy="84010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498" tIns="12700" rIns="65498" bIns="12700" numCol="1" spcCol="1270" anchor="ctr" anchorCtr="0">
          <a:noAutofit/>
        </a:bodyPr>
        <a:lstStyle/>
        <a:p>
          <a:pPr marL="0" lvl="0" indent="0" algn="ctr" defTabSz="1911350">
            <a:lnSpc>
              <a:spcPct val="90000"/>
            </a:lnSpc>
            <a:spcBef>
              <a:spcPct val="0"/>
            </a:spcBef>
            <a:spcAft>
              <a:spcPct val="35000"/>
            </a:spcAft>
            <a:buNone/>
          </a:pPr>
          <a:r>
            <a:rPr lang="en-US" sz="4300" kern="1200"/>
            <a:t>2</a:t>
          </a:r>
        </a:p>
      </dsp:txBody>
      <dsp:txXfrm>
        <a:off x="2903378" y="488790"/>
        <a:ext cx="594043" cy="594043"/>
      </dsp:txXfrm>
    </dsp:sp>
    <dsp:sp modelId="{0A80D371-74A0-4CC9-A06D-21AAE2DF449E}">
      <dsp:nvSpPr>
        <dsp:cNvPr id="0" name=""/>
        <dsp:cNvSpPr/>
      </dsp:nvSpPr>
      <dsp:spPr>
        <a:xfrm>
          <a:off x="2200275" y="2886003"/>
          <a:ext cx="20002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ABBA3E-A538-468E-9C21-003902DF0E52}">
      <dsp:nvSpPr>
        <dsp:cNvPr id="0" name=""/>
        <dsp:cNvSpPr/>
      </dsp:nvSpPr>
      <dsp:spPr>
        <a:xfrm>
          <a:off x="4267193" y="6"/>
          <a:ext cx="2000250" cy="28003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947" tIns="330200" rIns="155947" bIns="330200" numCol="1" spcCol="1270" anchor="t" anchorCtr="0">
          <a:noAutofit/>
        </a:bodyPr>
        <a:lstStyle/>
        <a:p>
          <a:pPr marL="0" lvl="0" indent="0" algn="l" defTabSz="666750">
            <a:lnSpc>
              <a:spcPct val="90000"/>
            </a:lnSpc>
            <a:spcBef>
              <a:spcPct val="0"/>
            </a:spcBef>
            <a:spcAft>
              <a:spcPct val="35000"/>
            </a:spcAft>
            <a:buNone/>
          </a:pPr>
          <a:r>
            <a:rPr lang="en-US" sz="1500" kern="1200" dirty="0">
              <a:hlinkClick xmlns:r="http://schemas.openxmlformats.org/officeDocument/2006/relationships" r:id="" action="ppaction://hlinksldjump"/>
            </a:rPr>
            <a:t>C. </a:t>
          </a:r>
          <a:r>
            <a:rPr lang="en-US" sz="1500" kern="1200" dirty="0"/>
            <a:t>Refuse to purchase the tee-shirt strive to change your views. </a:t>
          </a:r>
        </a:p>
      </dsp:txBody>
      <dsp:txXfrm>
        <a:off x="4267193" y="1064139"/>
        <a:ext cx="2000250" cy="1680210"/>
      </dsp:txXfrm>
    </dsp:sp>
    <dsp:sp modelId="{DC00F273-3153-447B-9DE9-D8D0A4C01ADB}">
      <dsp:nvSpPr>
        <dsp:cNvPr id="0" name=""/>
        <dsp:cNvSpPr/>
      </dsp:nvSpPr>
      <dsp:spPr>
        <a:xfrm>
          <a:off x="4980622" y="365759"/>
          <a:ext cx="840105" cy="84010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498" tIns="12700" rIns="65498" bIns="12700" numCol="1" spcCol="1270" anchor="ctr" anchorCtr="0">
          <a:noAutofit/>
        </a:bodyPr>
        <a:lstStyle/>
        <a:p>
          <a:pPr marL="0" lvl="0" indent="0" algn="ctr" defTabSz="1911350">
            <a:lnSpc>
              <a:spcPct val="90000"/>
            </a:lnSpc>
            <a:spcBef>
              <a:spcPct val="0"/>
            </a:spcBef>
            <a:spcAft>
              <a:spcPct val="35000"/>
            </a:spcAft>
            <a:buNone/>
          </a:pPr>
          <a:r>
            <a:rPr lang="en-US" sz="4300" kern="1200"/>
            <a:t>3</a:t>
          </a:r>
        </a:p>
      </dsp:txBody>
      <dsp:txXfrm>
        <a:off x="5103653" y="488790"/>
        <a:ext cx="594043" cy="594043"/>
      </dsp:txXfrm>
    </dsp:sp>
    <dsp:sp modelId="{A518F66D-C875-46DE-BC9F-9454140AF522}">
      <dsp:nvSpPr>
        <dsp:cNvPr id="0" name=""/>
        <dsp:cNvSpPr/>
      </dsp:nvSpPr>
      <dsp:spPr>
        <a:xfrm>
          <a:off x="4400550" y="2886003"/>
          <a:ext cx="20002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87980-2BDE-4E09-9078-664F578976A8}">
      <dsp:nvSpPr>
        <dsp:cNvPr id="0" name=""/>
        <dsp:cNvSpPr/>
      </dsp:nvSpPr>
      <dsp:spPr>
        <a:xfrm>
          <a:off x="0" y="542925"/>
          <a:ext cx="2000250" cy="28003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947" tIns="330200" rIns="155947" bIns="330200" numCol="1" spcCol="1270" anchor="t" anchorCtr="0">
          <a:noAutofit/>
        </a:bodyPr>
        <a:lstStyle/>
        <a:p>
          <a:pPr marL="0" lvl="0" indent="0" algn="l" defTabSz="666750">
            <a:lnSpc>
              <a:spcPct val="90000"/>
            </a:lnSpc>
            <a:spcBef>
              <a:spcPct val="0"/>
            </a:spcBef>
            <a:spcAft>
              <a:spcPct val="35000"/>
            </a:spcAft>
            <a:buNone/>
          </a:pPr>
          <a:r>
            <a:rPr lang="en-US" sz="1500" kern="1200" dirty="0">
              <a:hlinkClick xmlns:r="http://schemas.openxmlformats.org/officeDocument/2006/relationships" r:id="" action="ppaction://hlinksldjump"/>
            </a:rPr>
            <a:t>A. </a:t>
          </a:r>
          <a:r>
            <a:rPr lang="en-US" sz="1500" kern="1200" dirty="0"/>
            <a:t>Accept the job go against your core beliefs there are no perfect jobs</a:t>
          </a:r>
        </a:p>
      </dsp:txBody>
      <dsp:txXfrm>
        <a:off x="0" y="1607058"/>
        <a:ext cx="2000250" cy="1680210"/>
      </dsp:txXfrm>
    </dsp:sp>
    <dsp:sp modelId="{E007E040-0C1F-45CC-BBA3-742C00FD8E42}">
      <dsp:nvSpPr>
        <dsp:cNvPr id="0" name=""/>
        <dsp:cNvSpPr/>
      </dsp:nvSpPr>
      <dsp:spPr>
        <a:xfrm>
          <a:off x="580072" y="822960"/>
          <a:ext cx="840105" cy="84010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498" tIns="12700" rIns="65498" bIns="12700" numCol="1" spcCol="1270" anchor="ctr" anchorCtr="0">
          <a:noAutofit/>
        </a:bodyPr>
        <a:lstStyle/>
        <a:p>
          <a:pPr marL="0" lvl="0" indent="0" algn="ctr" defTabSz="1911350">
            <a:lnSpc>
              <a:spcPct val="90000"/>
            </a:lnSpc>
            <a:spcBef>
              <a:spcPct val="0"/>
            </a:spcBef>
            <a:spcAft>
              <a:spcPct val="35000"/>
            </a:spcAft>
            <a:buNone/>
          </a:pPr>
          <a:r>
            <a:rPr lang="en-US" sz="4300" kern="1200"/>
            <a:t>1</a:t>
          </a:r>
        </a:p>
      </dsp:txBody>
      <dsp:txXfrm>
        <a:off x="703103" y="945991"/>
        <a:ext cx="594043" cy="594043"/>
      </dsp:txXfrm>
    </dsp:sp>
    <dsp:sp modelId="{C0B4141B-A4DF-4593-8DF3-11417799C838}">
      <dsp:nvSpPr>
        <dsp:cNvPr id="0" name=""/>
        <dsp:cNvSpPr/>
      </dsp:nvSpPr>
      <dsp:spPr>
        <a:xfrm>
          <a:off x="0" y="3343203"/>
          <a:ext cx="20002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C99E51-6C6F-4F39-A184-C194FD820F33}">
      <dsp:nvSpPr>
        <dsp:cNvPr id="0" name=""/>
        <dsp:cNvSpPr/>
      </dsp:nvSpPr>
      <dsp:spPr>
        <a:xfrm>
          <a:off x="2200275" y="542925"/>
          <a:ext cx="2000250" cy="28003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947" tIns="330200" rIns="155947" bIns="330200" numCol="1" spcCol="1270" anchor="t" anchorCtr="0">
          <a:noAutofit/>
        </a:bodyPr>
        <a:lstStyle/>
        <a:p>
          <a:pPr marL="0" lvl="0" indent="0" algn="l" defTabSz="666750">
            <a:lnSpc>
              <a:spcPct val="90000"/>
            </a:lnSpc>
            <a:spcBef>
              <a:spcPct val="0"/>
            </a:spcBef>
            <a:spcAft>
              <a:spcPct val="35000"/>
            </a:spcAft>
            <a:buNone/>
          </a:pPr>
          <a:r>
            <a:rPr lang="en-US" sz="1500" kern="1200" dirty="0">
              <a:hlinkClick xmlns:r="http://schemas.openxmlformats.org/officeDocument/2006/relationships" r:id="" action="ppaction://hlinksldjump"/>
            </a:rPr>
            <a:t>B. </a:t>
          </a:r>
          <a:r>
            <a:rPr lang="en-US" sz="1500" kern="1200" dirty="0"/>
            <a:t>Abandon your beliefs accept the work;  jobs are hard to come by</a:t>
          </a:r>
        </a:p>
      </dsp:txBody>
      <dsp:txXfrm>
        <a:off x="2200275" y="1607058"/>
        <a:ext cx="2000250" cy="1680210"/>
      </dsp:txXfrm>
    </dsp:sp>
    <dsp:sp modelId="{4E775D29-8A51-4D20-9C41-C08266D1AB8D}">
      <dsp:nvSpPr>
        <dsp:cNvPr id="0" name=""/>
        <dsp:cNvSpPr/>
      </dsp:nvSpPr>
      <dsp:spPr>
        <a:xfrm>
          <a:off x="2780347" y="822960"/>
          <a:ext cx="840105" cy="84010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498" tIns="12700" rIns="65498" bIns="12700" numCol="1" spcCol="1270" anchor="ctr" anchorCtr="0">
          <a:noAutofit/>
        </a:bodyPr>
        <a:lstStyle/>
        <a:p>
          <a:pPr marL="0" lvl="0" indent="0" algn="ctr" defTabSz="1911350">
            <a:lnSpc>
              <a:spcPct val="90000"/>
            </a:lnSpc>
            <a:spcBef>
              <a:spcPct val="0"/>
            </a:spcBef>
            <a:spcAft>
              <a:spcPct val="35000"/>
            </a:spcAft>
            <a:buNone/>
          </a:pPr>
          <a:r>
            <a:rPr lang="en-US" sz="4300" kern="1200"/>
            <a:t>2</a:t>
          </a:r>
        </a:p>
      </dsp:txBody>
      <dsp:txXfrm>
        <a:off x="2903378" y="945991"/>
        <a:ext cx="594043" cy="594043"/>
      </dsp:txXfrm>
    </dsp:sp>
    <dsp:sp modelId="{093ECCD5-4E32-4058-9482-B996130E49F2}">
      <dsp:nvSpPr>
        <dsp:cNvPr id="0" name=""/>
        <dsp:cNvSpPr/>
      </dsp:nvSpPr>
      <dsp:spPr>
        <a:xfrm>
          <a:off x="2200275" y="3343203"/>
          <a:ext cx="20002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C6A64A-9FC4-4F17-A274-4DB8C3BDA67E}">
      <dsp:nvSpPr>
        <dsp:cNvPr id="0" name=""/>
        <dsp:cNvSpPr/>
      </dsp:nvSpPr>
      <dsp:spPr>
        <a:xfrm>
          <a:off x="4400550" y="542925"/>
          <a:ext cx="2000250" cy="28003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947" tIns="330200" rIns="155947" bIns="330200" numCol="1" spcCol="1270" anchor="t" anchorCtr="0">
          <a:noAutofit/>
        </a:bodyPr>
        <a:lstStyle/>
        <a:p>
          <a:pPr marL="0" lvl="0" indent="0" algn="l" defTabSz="666750">
            <a:lnSpc>
              <a:spcPct val="90000"/>
            </a:lnSpc>
            <a:spcBef>
              <a:spcPct val="0"/>
            </a:spcBef>
            <a:spcAft>
              <a:spcPct val="35000"/>
            </a:spcAft>
            <a:buNone/>
          </a:pPr>
          <a:r>
            <a:rPr lang="en-US" sz="1500" kern="1200" dirty="0">
              <a:hlinkClick xmlns:r="http://schemas.openxmlformats.org/officeDocument/2006/relationships" r:id="" action="ppaction://hlinksldjump"/>
            </a:rPr>
            <a:t>C. </a:t>
          </a:r>
          <a:r>
            <a:rPr lang="en-US" sz="1500" kern="1200" dirty="0"/>
            <a:t>Maintain your beliefs pray, and double your efforts to find suitable employment</a:t>
          </a:r>
        </a:p>
      </dsp:txBody>
      <dsp:txXfrm>
        <a:off x="4400550" y="1607058"/>
        <a:ext cx="2000250" cy="1680210"/>
      </dsp:txXfrm>
    </dsp:sp>
    <dsp:sp modelId="{D3E50881-01B8-464C-86BE-B44D9BF22D65}">
      <dsp:nvSpPr>
        <dsp:cNvPr id="0" name=""/>
        <dsp:cNvSpPr/>
      </dsp:nvSpPr>
      <dsp:spPr>
        <a:xfrm>
          <a:off x="4980622" y="822960"/>
          <a:ext cx="840105" cy="84010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498" tIns="12700" rIns="65498" bIns="12700" numCol="1" spcCol="1270" anchor="ctr" anchorCtr="0">
          <a:noAutofit/>
        </a:bodyPr>
        <a:lstStyle/>
        <a:p>
          <a:pPr marL="0" lvl="0" indent="0" algn="ctr" defTabSz="1911350">
            <a:lnSpc>
              <a:spcPct val="90000"/>
            </a:lnSpc>
            <a:spcBef>
              <a:spcPct val="0"/>
            </a:spcBef>
            <a:spcAft>
              <a:spcPct val="35000"/>
            </a:spcAft>
            <a:buNone/>
          </a:pPr>
          <a:r>
            <a:rPr lang="en-US" sz="4300" kern="1200"/>
            <a:t>3</a:t>
          </a:r>
        </a:p>
      </dsp:txBody>
      <dsp:txXfrm>
        <a:off x="5103653" y="945991"/>
        <a:ext cx="594043" cy="594043"/>
      </dsp:txXfrm>
    </dsp:sp>
    <dsp:sp modelId="{2E3AF659-119C-418B-A042-13EA3CA80999}">
      <dsp:nvSpPr>
        <dsp:cNvPr id="0" name=""/>
        <dsp:cNvSpPr/>
      </dsp:nvSpPr>
      <dsp:spPr>
        <a:xfrm>
          <a:off x="4400550" y="3343203"/>
          <a:ext cx="20002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75339-7FE3-46A8-A77C-78E329421F37}">
      <dsp:nvSpPr>
        <dsp:cNvPr id="0" name=""/>
        <dsp:cNvSpPr/>
      </dsp:nvSpPr>
      <dsp:spPr>
        <a:xfrm>
          <a:off x="0" y="675"/>
          <a:ext cx="547815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FC32D6-97CC-462B-BC8B-05A99480AD13}">
      <dsp:nvSpPr>
        <dsp:cNvPr id="0" name=""/>
        <dsp:cNvSpPr/>
      </dsp:nvSpPr>
      <dsp:spPr>
        <a:xfrm>
          <a:off x="0" y="675"/>
          <a:ext cx="5478151"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hlinkClick xmlns:r="http://schemas.openxmlformats.org/officeDocument/2006/relationships" r:id="" action="ppaction://hlinksldjump"/>
            </a:rPr>
            <a:t>A. </a:t>
          </a:r>
          <a:r>
            <a:rPr lang="en-US" sz="2400" kern="1200" dirty="0"/>
            <a:t>The time has not come for your date </a:t>
          </a:r>
        </a:p>
      </dsp:txBody>
      <dsp:txXfrm>
        <a:off x="0" y="675"/>
        <a:ext cx="5478151" cy="614976"/>
      </dsp:txXfrm>
    </dsp:sp>
    <dsp:sp modelId="{BD5700A7-02C1-4561-AEEC-C9AD784D1154}">
      <dsp:nvSpPr>
        <dsp:cNvPr id="0" name=""/>
        <dsp:cNvSpPr/>
      </dsp:nvSpPr>
      <dsp:spPr>
        <a:xfrm>
          <a:off x="0" y="615652"/>
          <a:ext cx="5478151" cy="0"/>
        </a:xfrm>
        <a:prstGeom prst="line">
          <a:avLst/>
        </a:prstGeom>
        <a:solidFill>
          <a:schemeClr val="accent2">
            <a:hueOff val="-1950001"/>
            <a:satOff val="-12500"/>
            <a:lumOff val="3750"/>
            <a:alphaOff val="0"/>
          </a:schemeClr>
        </a:solidFill>
        <a:ln w="12700" cap="flat" cmpd="sng" algn="ctr">
          <a:solidFill>
            <a:schemeClr val="accent2">
              <a:hueOff val="-1950001"/>
              <a:satOff val="-12500"/>
              <a:lumOff val="37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22DAED-B9A1-4EB2-B2DA-F7E95240F97F}">
      <dsp:nvSpPr>
        <dsp:cNvPr id="0" name=""/>
        <dsp:cNvSpPr/>
      </dsp:nvSpPr>
      <dsp:spPr>
        <a:xfrm>
          <a:off x="0" y="615652"/>
          <a:ext cx="5478151"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to introduce you to his friends and   </a:t>
          </a:r>
        </a:p>
      </dsp:txBody>
      <dsp:txXfrm>
        <a:off x="0" y="615652"/>
        <a:ext cx="5478151" cy="614976"/>
      </dsp:txXfrm>
    </dsp:sp>
    <dsp:sp modelId="{0EDFB773-7646-403C-BCF6-5A50D499034B}">
      <dsp:nvSpPr>
        <dsp:cNvPr id="0" name=""/>
        <dsp:cNvSpPr/>
      </dsp:nvSpPr>
      <dsp:spPr>
        <a:xfrm>
          <a:off x="0" y="1230628"/>
          <a:ext cx="5478151" cy="0"/>
        </a:xfrm>
        <a:prstGeom prst="line">
          <a:avLst/>
        </a:prstGeom>
        <a:solidFill>
          <a:schemeClr val="accent2">
            <a:hueOff val="-3900002"/>
            <a:satOff val="-25000"/>
            <a:lumOff val="7500"/>
            <a:alphaOff val="0"/>
          </a:schemeClr>
        </a:solidFill>
        <a:ln w="12700" cap="flat" cmpd="sng" algn="ctr">
          <a:solidFill>
            <a:schemeClr val="accent2">
              <a:hueOff val="-3900002"/>
              <a:satOff val="-25000"/>
              <a:lumOff val="75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CCAF7B-BD3B-41E5-A3D0-6085FD6F64BF}">
      <dsp:nvSpPr>
        <dsp:cNvPr id="0" name=""/>
        <dsp:cNvSpPr/>
      </dsp:nvSpPr>
      <dsp:spPr>
        <a:xfrm>
          <a:off x="0" y="1230628"/>
          <a:ext cx="5478151"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Family.</a:t>
          </a:r>
        </a:p>
      </dsp:txBody>
      <dsp:txXfrm>
        <a:off x="0" y="1230628"/>
        <a:ext cx="5478151" cy="614976"/>
      </dsp:txXfrm>
    </dsp:sp>
    <dsp:sp modelId="{C009FD8C-50A5-4FB4-938F-12BD3B7FF3F4}">
      <dsp:nvSpPr>
        <dsp:cNvPr id="0" name=""/>
        <dsp:cNvSpPr/>
      </dsp:nvSpPr>
      <dsp:spPr>
        <a:xfrm>
          <a:off x="0" y="1845605"/>
          <a:ext cx="5478151" cy="0"/>
        </a:xfrm>
        <a:prstGeom prst="line">
          <a:avLst/>
        </a:prstGeom>
        <a:solidFill>
          <a:schemeClr val="accent2">
            <a:hueOff val="-5850003"/>
            <a:satOff val="-37500"/>
            <a:lumOff val="11250"/>
            <a:alphaOff val="0"/>
          </a:schemeClr>
        </a:solidFill>
        <a:ln w="12700" cap="flat" cmpd="sng" algn="ctr">
          <a:solidFill>
            <a:schemeClr val="accent2">
              <a:hueOff val="-5850003"/>
              <a:satOff val="-37500"/>
              <a:lumOff val="112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4CBCF-87E6-4D88-88DF-DFEABBFEAFAB}">
      <dsp:nvSpPr>
        <dsp:cNvPr id="0" name=""/>
        <dsp:cNvSpPr/>
      </dsp:nvSpPr>
      <dsp:spPr>
        <a:xfrm>
          <a:off x="0" y="1845605"/>
          <a:ext cx="5478151"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hlinkClick xmlns:r="http://schemas.openxmlformats.org/officeDocument/2006/relationships" r:id="" action="ppaction://hlinksldjump"/>
            </a:rPr>
            <a:t>B. </a:t>
          </a:r>
          <a:r>
            <a:rPr lang="en-US" sz="2400" kern="1200" dirty="0"/>
            <a:t>It is possible that your date is </a:t>
          </a:r>
        </a:p>
      </dsp:txBody>
      <dsp:txXfrm>
        <a:off x="0" y="1845605"/>
        <a:ext cx="5478151" cy="614976"/>
      </dsp:txXfrm>
    </dsp:sp>
    <dsp:sp modelId="{23E33D2F-D493-4FC6-91B8-3269F3F9A3C3}">
      <dsp:nvSpPr>
        <dsp:cNvPr id="0" name=""/>
        <dsp:cNvSpPr/>
      </dsp:nvSpPr>
      <dsp:spPr>
        <a:xfrm>
          <a:off x="0" y="2460582"/>
          <a:ext cx="5478151" cy="0"/>
        </a:xfrm>
        <a:prstGeom prst="line">
          <a:avLst/>
        </a:prstGeom>
        <a:solidFill>
          <a:schemeClr val="accent2">
            <a:hueOff val="-7800004"/>
            <a:satOff val="-50000"/>
            <a:lumOff val="15000"/>
            <a:alphaOff val="0"/>
          </a:schemeClr>
        </a:solidFill>
        <a:ln w="12700" cap="flat" cmpd="sng" algn="ctr">
          <a:solidFill>
            <a:schemeClr val="accent2">
              <a:hueOff val="-7800004"/>
              <a:satOff val="-50000"/>
              <a:lumOff val="15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84557-B7C9-4C11-A250-41DD76FC5723}">
      <dsp:nvSpPr>
        <dsp:cNvPr id="0" name=""/>
        <dsp:cNvSpPr/>
      </dsp:nvSpPr>
      <dsp:spPr>
        <a:xfrm>
          <a:off x="0" y="2460582"/>
          <a:ext cx="5478151"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ashamed of you and does want his  </a:t>
          </a:r>
        </a:p>
      </dsp:txBody>
      <dsp:txXfrm>
        <a:off x="0" y="2460582"/>
        <a:ext cx="5478151" cy="614976"/>
      </dsp:txXfrm>
    </dsp:sp>
    <dsp:sp modelId="{53E8EADB-37CE-48A7-8F38-5611961E2D45}">
      <dsp:nvSpPr>
        <dsp:cNvPr id="0" name=""/>
        <dsp:cNvSpPr/>
      </dsp:nvSpPr>
      <dsp:spPr>
        <a:xfrm>
          <a:off x="0" y="3075558"/>
          <a:ext cx="5478151" cy="0"/>
        </a:xfrm>
        <a:prstGeom prst="line">
          <a:avLst/>
        </a:prstGeom>
        <a:solidFill>
          <a:schemeClr val="accent2">
            <a:hueOff val="-9750005"/>
            <a:satOff val="-62500"/>
            <a:lumOff val="18750"/>
            <a:alphaOff val="0"/>
          </a:schemeClr>
        </a:solidFill>
        <a:ln w="12700" cap="flat" cmpd="sng" algn="ctr">
          <a:solidFill>
            <a:schemeClr val="accent2">
              <a:hueOff val="-9750005"/>
              <a:satOff val="-62500"/>
              <a:lumOff val="187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E3176C-7B11-4408-AD5E-AF31721F560A}">
      <dsp:nvSpPr>
        <dsp:cNvPr id="0" name=""/>
        <dsp:cNvSpPr/>
      </dsp:nvSpPr>
      <dsp:spPr>
        <a:xfrm>
          <a:off x="0" y="3075558"/>
          <a:ext cx="5478151"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or her parents or friends  to know </a:t>
          </a:r>
        </a:p>
      </dsp:txBody>
      <dsp:txXfrm>
        <a:off x="0" y="3075558"/>
        <a:ext cx="5478151" cy="614976"/>
      </dsp:txXfrm>
    </dsp:sp>
    <dsp:sp modelId="{13D745F2-F0AD-4FFE-85B1-154B7959ECA9}">
      <dsp:nvSpPr>
        <dsp:cNvPr id="0" name=""/>
        <dsp:cNvSpPr/>
      </dsp:nvSpPr>
      <dsp:spPr>
        <a:xfrm>
          <a:off x="0" y="3690535"/>
          <a:ext cx="5478151" cy="0"/>
        </a:xfrm>
        <a:prstGeom prst="line">
          <a:avLst/>
        </a:prstGeom>
        <a:solidFill>
          <a:schemeClr val="accent2">
            <a:hueOff val="-11700005"/>
            <a:satOff val="-75000"/>
            <a:lumOff val="22500"/>
            <a:alphaOff val="0"/>
          </a:schemeClr>
        </a:solidFill>
        <a:ln w="12700" cap="flat" cmpd="sng" algn="ctr">
          <a:solidFill>
            <a:schemeClr val="accent2">
              <a:hueOff val="-11700005"/>
              <a:satOff val="-75000"/>
              <a:lumOff val="225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8C1E04-2FF3-45FE-91EE-E2133B605FD6}">
      <dsp:nvSpPr>
        <dsp:cNvPr id="0" name=""/>
        <dsp:cNvSpPr/>
      </dsp:nvSpPr>
      <dsp:spPr>
        <a:xfrm>
          <a:off x="0" y="3690535"/>
          <a:ext cx="5478151"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about you.</a:t>
          </a:r>
        </a:p>
      </dsp:txBody>
      <dsp:txXfrm>
        <a:off x="0" y="3690535"/>
        <a:ext cx="5478151" cy="614976"/>
      </dsp:txXfrm>
    </dsp:sp>
    <dsp:sp modelId="{99B722EB-C7D2-430D-A659-B68E4438B26B}">
      <dsp:nvSpPr>
        <dsp:cNvPr id="0" name=""/>
        <dsp:cNvSpPr/>
      </dsp:nvSpPr>
      <dsp:spPr>
        <a:xfrm>
          <a:off x="0" y="4305512"/>
          <a:ext cx="5478151" cy="0"/>
        </a:xfrm>
        <a:prstGeom prst="line">
          <a:avLst/>
        </a:prstGeom>
        <a:solidFill>
          <a:schemeClr val="accent2">
            <a:hueOff val="-13650006"/>
            <a:satOff val="-87500"/>
            <a:lumOff val="26250"/>
            <a:alphaOff val="0"/>
          </a:schemeClr>
        </a:solidFill>
        <a:ln w="12700" cap="flat" cmpd="sng" algn="ctr">
          <a:solidFill>
            <a:schemeClr val="accent2">
              <a:hueOff val="-13650006"/>
              <a:satOff val="-87500"/>
              <a:lumOff val="262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7EC47A-649D-4B5F-BFDB-09E684374F08}">
      <dsp:nvSpPr>
        <dsp:cNvPr id="0" name=""/>
        <dsp:cNvSpPr/>
      </dsp:nvSpPr>
      <dsp:spPr>
        <a:xfrm>
          <a:off x="0" y="4305512"/>
          <a:ext cx="5478151"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hlinkClick xmlns:r="http://schemas.openxmlformats.org/officeDocument/2006/relationships" r:id="" action="ppaction://hlinksldjump"/>
            </a:rPr>
            <a:t>C. </a:t>
          </a:r>
          <a:r>
            <a:rPr lang="en-US" sz="2400" kern="1200" dirty="0"/>
            <a:t>Failure to introduce you to friends  </a:t>
          </a:r>
        </a:p>
      </dsp:txBody>
      <dsp:txXfrm>
        <a:off x="0" y="4305512"/>
        <a:ext cx="5478151" cy="614976"/>
      </dsp:txXfrm>
    </dsp:sp>
    <dsp:sp modelId="{D6695931-796C-4209-A39E-180E3D780318}">
      <dsp:nvSpPr>
        <dsp:cNvPr id="0" name=""/>
        <dsp:cNvSpPr/>
      </dsp:nvSpPr>
      <dsp:spPr>
        <a:xfrm>
          <a:off x="0" y="4920488"/>
          <a:ext cx="5478151"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E8473E-BB23-427B-94A4-6364419A8F05}">
      <dsp:nvSpPr>
        <dsp:cNvPr id="0" name=""/>
        <dsp:cNvSpPr/>
      </dsp:nvSpPr>
      <dsp:spPr>
        <a:xfrm>
          <a:off x="0" y="4920488"/>
          <a:ext cx="5478151"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and family means nothings. </a:t>
          </a:r>
        </a:p>
      </dsp:txBody>
      <dsp:txXfrm>
        <a:off x="0" y="4920488"/>
        <a:ext cx="5478151" cy="6149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D43B1-44DF-4AEC-A962-636694CB6FAB}">
      <dsp:nvSpPr>
        <dsp:cNvPr id="0" name=""/>
        <dsp:cNvSpPr/>
      </dsp:nvSpPr>
      <dsp:spPr>
        <a:xfrm>
          <a:off x="0" y="664"/>
          <a:ext cx="51229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FE5DBB-36DB-4D07-B4F8-9BAB99E10D44}">
      <dsp:nvSpPr>
        <dsp:cNvPr id="0" name=""/>
        <dsp:cNvSpPr/>
      </dsp:nvSpPr>
      <dsp:spPr>
        <a:xfrm>
          <a:off x="0" y="664"/>
          <a:ext cx="5122926" cy="6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hlinkClick xmlns:r="http://schemas.openxmlformats.org/officeDocument/2006/relationships" r:id="" action="ppaction://hlinksldjump"/>
            </a:rPr>
            <a:t>A. </a:t>
          </a:r>
          <a:r>
            <a:rPr lang="en-US" sz="2600" kern="1200" dirty="0"/>
            <a:t>There is a chance that you do </a:t>
          </a:r>
        </a:p>
      </dsp:txBody>
      <dsp:txXfrm>
        <a:off x="0" y="664"/>
        <a:ext cx="5122926" cy="604372"/>
      </dsp:txXfrm>
    </dsp:sp>
    <dsp:sp modelId="{7CAFDF53-0660-4589-926D-B21DF1706A48}">
      <dsp:nvSpPr>
        <dsp:cNvPr id="0" name=""/>
        <dsp:cNvSpPr/>
      </dsp:nvSpPr>
      <dsp:spPr>
        <a:xfrm>
          <a:off x="0" y="605036"/>
          <a:ext cx="5122926" cy="0"/>
        </a:xfrm>
        <a:prstGeom prst="line">
          <a:avLst/>
        </a:prstGeom>
        <a:solidFill>
          <a:schemeClr val="accent2">
            <a:hueOff val="-1950001"/>
            <a:satOff val="-12500"/>
            <a:lumOff val="3750"/>
            <a:alphaOff val="0"/>
          </a:schemeClr>
        </a:solidFill>
        <a:ln w="12700" cap="flat" cmpd="sng" algn="ctr">
          <a:solidFill>
            <a:schemeClr val="accent2">
              <a:hueOff val="-1950001"/>
              <a:satOff val="-12500"/>
              <a:lumOff val="37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6E4AA5-6F2D-4044-B290-C4EE88CD83E7}">
      <dsp:nvSpPr>
        <dsp:cNvPr id="0" name=""/>
        <dsp:cNvSpPr/>
      </dsp:nvSpPr>
      <dsp:spPr>
        <a:xfrm>
          <a:off x="0" y="605036"/>
          <a:ext cx="5122926" cy="6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not measure up to what your </a:t>
          </a:r>
        </a:p>
      </dsp:txBody>
      <dsp:txXfrm>
        <a:off x="0" y="605036"/>
        <a:ext cx="5122926" cy="604372"/>
      </dsp:txXfrm>
    </dsp:sp>
    <dsp:sp modelId="{DC5D83BE-FDEA-48CB-B0B4-C138FE447232}">
      <dsp:nvSpPr>
        <dsp:cNvPr id="0" name=""/>
        <dsp:cNvSpPr/>
      </dsp:nvSpPr>
      <dsp:spPr>
        <a:xfrm>
          <a:off x="0" y="1209408"/>
          <a:ext cx="5122926" cy="0"/>
        </a:xfrm>
        <a:prstGeom prst="line">
          <a:avLst/>
        </a:prstGeom>
        <a:solidFill>
          <a:schemeClr val="accent2">
            <a:hueOff val="-3900002"/>
            <a:satOff val="-25000"/>
            <a:lumOff val="7500"/>
            <a:alphaOff val="0"/>
          </a:schemeClr>
        </a:solidFill>
        <a:ln w="12700" cap="flat" cmpd="sng" algn="ctr">
          <a:solidFill>
            <a:schemeClr val="accent2">
              <a:hueOff val="-3900002"/>
              <a:satOff val="-25000"/>
              <a:lumOff val="75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B82984-A0C0-40DD-BF1E-55574B6527F1}">
      <dsp:nvSpPr>
        <dsp:cNvPr id="0" name=""/>
        <dsp:cNvSpPr/>
      </dsp:nvSpPr>
      <dsp:spPr>
        <a:xfrm>
          <a:off x="0" y="1209408"/>
          <a:ext cx="5122926" cy="6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the date is looking for.</a:t>
          </a:r>
        </a:p>
      </dsp:txBody>
      <dsp:txXfrm>
        <a:off x="0" y="1209408"/>
        <a:ext cx="5122926" cy="604372"/>
      </dsp:txXfrm>
    </dsp:sp>
    <dsp:sp modelId="{38F9264E-02CC-4B4D-AB87-968EB4278064}">
      <dsp:nvSpPr>
        <dsp:cNvPr id="0" name=""/>
        <dsp:cNvSpPr/>
      </dsp:nvSpPr>
      <dsp:spPr>
        <a:xfrm>
          <a:off x="0" y="1813781"/>
          <a:ext cx="5122926" cy="0"/>
        </a:xfrm>
        <a:prstGeom prst="line">
          <a:avLst/>
        </a:prstGeom>
        <a:solidFill>
          <a:schemeClr val="accent2">
            <a:hueOff val="-5850003"/>
            <a:satOff val="-37500"/>
            <a:lumOff val="11250"/>
            <a:alphaOff val="0"/>
          </a:schemeClr>
        </a:solidFill>
        <a:ln w="12700" cap="flat" cmpd="sng" algn="ctr">
          <a:solidFill>
            <a:schemeClr val="accent2">
              <a:hueOff val="-5850003"/>
              <a:satOff val="-37500"/>
              <a:lumOff val="112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B7A72B-45E8-4959-BCCF-89BE8B713FB8}">
      <dsp:nvSpPr>
        <dsp:cNvPr id="0" name=""/>
        <dsp:cNvSpPr/>
      </dsp:nvSpPr>
      <dsp:spPr>
        <a:xfrm>
          <a:off x="0" y="1813781"/>
          <a:ext cx="5122926" cy="6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hlinkClick xmlns:r="http://schemas.openxmlformats.org/officeDocument/2006/relationships" r:id="" action="ppaction://hlinksldjump"/>
            </a:rPr>
            <a:t>B. </a:t>
          </a:r>
          <a:r>
            <a:rPr lang="en-US" sz="2600" kern="1200" dirty="0"/>
            <a:t>Your date is a perfectionist and     </a:t>
          </a:r>
        </a:p>
      </dsp:txBody>
      <dsp:txXfrm>
        <a:off x="0" y="1813781"/>
        <a:ext cx="5122926" cy="604372"/>
      </dsp:txXfrm>
    </dsp:sp>
    <dsp:sp modelId="{16294A45-27C8-4723-B9EF-EED836105365}">
      <dsp:nvSpPr>
        <dsp:cNvPr id="0" name=""/>
        <dsp:cNvSpPr/>
      </dsp:nvSpPr>
      <dsp:spPr>
        <a:xfrm>
          <a:off x="0" y="2418153"/>
          <a:ext cx="5122926" cy="0"/>
        </a:xfrm>
        <a:prstGeom prst="line">
          <a:avLst/>
        </a:prstGeom>
        <a:solidFill>
          <a:schemeClr val="accent2">
            <a:hueOff val="-7800004"/>
            <a:satOff val="-50000"/>
            <a:lumOff val="15000"/>
            <a:alphaOff val="0"/>
          </a:schemeClr>
        </a:solidFill>
        <a:ln w="12700" cap="flat" cmpd="sng" algn="ctr">
          <a:solidFill>
            <a:schemeClr val="accent2">
              <a:hueOff val="-7800004"/>
              <a:satOff val="-50000"/>
              <a:lumOff val="15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840E0E-25AE-438E-9FD2-8AF9717A7A38}">
      <dsp:nvSpPr>
        <dsp:cNvPr id="0" name=""/>
        <dsp:cNvSpPr/>
      </dsp:nvSpPr>
      <dsp:spPr>
        <a:xfrm>
          <a:off x="0" y="2418153"/>
          <a:ext cx="5122926" cy="6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 hyper critical person.</a:t>
          </a:r>
        </a:p>
      </dsp:txBody>
      <dsp:txXfrm>
        <a:off x="0" y="2418153"/>
        <a:ext cx="5122926" cy="604372"/>
      </dsp:txXfrm>
    </dsp:sp>
    <dsp:sp modelId="{DC2DE79A-DB5F-4D92-BAEB-BBA10FBEC515}">
      <dsp:nvSpPr>
        <dsp:cNvPr id="0" name=""/>
        <dsp:cNvSpPr/>
      </dsp:nvSpPr>
      <dsp:spPr>
        <a:xfrm>
          <a:off x="0" y="3022526"/>
          <a:ext cx="5122926" cy="0"/>
        </a:xfrm>
        <a:prstGeom prst="line">
          <a:avLst/>
        </a:prstGeom>
        <a:solidFill>
          <a:schemeClr val="accent2">
            <a:hueOff val="-9750005"/>
            <a:satOff val="-62500"/>
            <a:lumOff val="18750"/>
            <a:alphaOff val="0"/>
          </a:schemeClr>
        </a:solidFill>
        <a:ln w="12700" cap="flat" cmpd="sng" algn="ctr">
          <a:solidFill>
            <a:schemeClr val="accent2">
              <a:hueOff val="-9750005"/>
              <a:satOff val="-62500"/>
              <a:lumOff val="187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928FDF-C18D-46DE-A9FF-369C6B7AE72A}">
      <dsp:nvSpPr>
        <dsp:cNvPr id="0" name=""/>
        <dsp:cNvSpPr/>
      </dsp:nvSpPr>
      <dsp:spPr>
        <a:xfrm>
          <a:off x="0" y="3022526"/>
          <a:ext cx="5122926" cy="6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hlinkClick xmlns:r="http://schemas.openxmlformats.org/officeDocument/2006/relationships" r:id="" action="ppaction://hlinksldjump"/>
            </a:rPr>
            <a:t>C. </a:t>
          </a:r>
          <a:r>
            <a:rPr lang="en-US" sz="2600" kern="1200" dirty="0"/>
            <a:t>Your date is simply trying to </a:t>
          </a:r>
        </a:p>
      </dsp:txBody>
      <dsp:txXfrm>
        <a:off x="0" y="3022526"/>
        <a:ext cx="5122926" cy="604372"/>
      </dsp:txXfrm>
    </dsp:sp>
    <dsp:sp modelId="{9F290F75-E016-439B-A9EF-A61D3CEB81F6}">
      <dsp:nvSpPr>
        <dsp:cNvPr id="0" name=""/>
        <dsp:cNvSpPr/>
      </dsp:nvSpPr>
      <dsp:spPr>
        <a:xfrm>
          <a:off x="0" y="3626898"/>
          <a:ext cx="5122926" cy="0"/>
        </a:xfrm>
        <a:prstGeom prst="line">
          <a:avLst/>
        </a:prstGeom>
        <a:solidFill>
          <a:schemeClr val="accent2">
            <a:hueOff val="-11700005"/>
            <a:satOff val="-75000"/>
            <a:lumOff val="22500"/>
            <a:alphaOff val="0"/>
          </a:schemeClr>
        </a:solidFill>
        <a:ln w="12700" cap="flat" cmpd="sng" algn="ctr">
          <a:solidFill>
            <a:schemeClr val="accent2">
              <a:hueOff val="-11700005"/>
              <a:satOff val="-75000"/>
              <a:lumOff val="225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3D7EF6-A6CA-480B-93F1-BB15AF78C53D}">
      <dsp:nvSpPr>
        <dsp:cNvPr id="0" name=""/>
        <dsp:cNvSpPr/>
      </dsp:nvSpPr>
      <dsp:spPr>
        <a:xfrm>
          <a:off x="0" y="3626898"/>
          <a:ext cx="5122926" cy="6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help you to become a better </a:t>
          </a:r>
        </a:p>
      </dsp:txBody>
      <dsp:txXfrm>
        <a:off x="0" y="3626898"/>
        <a:ext cx="5122926" cy="604372"/>
      </dsp:txXfrm>
    </dsp:sp>
    <dsp:sp modelId="{95DF3EC7-E9AB-469C-896F-E662701E913B}">
      <dsp:nvSpPr>
        <dsp:cNvPr id="0" name=""/>
        <dsp:cNvSpPr/>
      </dsp:nvSpPr>
      <dsp:spPr>
        <a:xfrm>
          <a:off x="0" y="4231271"/>
          <a:ext cx="5122926" cy="0"/>
        </a:xfrm>
        <a:prstGeom prst="line">
          <a:avLst/>
        </a:prstGeom>
        <a:solidFill>
          <a:schemeClr val="accent2">
            <a:hueOff val="-13650006"/>
            <a:satOff val="-87500"/>
            <a:lumOff val="26250"/>
            <a:alphaOff val="0"/>
          </a:schemeClr>
        </a:solidFill>
        <a:ln w="12700" cap="flat" cmpd="sng" algn="ctr">
          <a:solidFill>
            <a:schemeClr val="accent2">
              <a:hueOff val="-13650006"/>
              <a:satOff val="-87500"/>
              <a:lumOff val="262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BB5667-180A-4774-AF6B-8C19B85AEC4E}">
      <dsp:nvSpPr>
        <dsp:cNvPr id="0" name=""/>
        <dsp:cNvSpPr/>
      </dsp:nvSpPr>
      <dsp:spPr>
        <a:xfrm>
          <a:off x="0" y="4231271"/>
          <a:ext cx="5122926" cy="6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dresser and more fashion </a:t>
          </a:r>
        </a:p>
      </dsp:txBody>
      <dsp:txXfrm>
        <a:off x="0" y="4231271"/>
        <a:ext cx="5122926" cy="604372"/>
      </dsp:txXfrm>
    </dsp:sp>
    <dsp:sp modelId="{0CC32C1B-1DF7-4845-9460-84A52007A255}">
      <dsp:nvSpPr>
        <dsp:cNvPr id="0" name=""/>
        <dsp:cNvSpPr/>
      </dsp:nvSpPr>
      <dsp:spPr>
        <a:xfrm>
          <a:off x="0" y="4835643"/>
          <a:ext cx="5122926" cy="0"/>
        </a:xfrm>
        <a:prstGeom prst="line">
          <a:avLst/>
        </a:prstGeom>
        <a:solidFill>
          <a:schemeClr val="accent2">
            <a:hueOff val="-15600007"/>
            <a:satOff val="-100000"/>
            <a:lumOff val="30000"/>
            <a:alphaOff val="0"/>
          </a:schemeClr>
        </a:solidFill>
        <a:ln w="12700" cap="flat" cmpd="sng" algn="ctr">
          <a:solidFill>
            <a:schemeClr val="accent2">
              <a:hueOff val="-15600007"/>
              <a:satOff val="-100000"/>
              <a:lumOff val="3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85FAA-6916-4F3E-A9A4-8739391F6B79}">
      <dsp:nvSpPr>
        <dsp:cNvPr id="0" name=""/>
        <dsp:cNvSpPr/>
      </dsp:nvSpPr>
      <dsp:spPr>
        <a:xfrm>
          <a:off x="0" y="4835643"/>
          <a:ext cx="5122926" cy="60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conscious.</a:t>
          </a:r>
        </a:p>
      </dsp:txBody>
      <dsp:txXfrm>
        <a:off x="0" y="4835643"/>
        <a:ext cx="5122926" cy="60437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titlemaster_med">
            <a:extLst>
              <a:ext uri="{FF2B5EF4-FFF2-40B4-BE49-F238E27FC236}">
                <a16:creationId xmlns:a16="http://schemas.microsoft.com/office/drawing/2014/main" id="{0117494C-54B1-456D-9FBD-A9CCDFB85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4" name="Rectangle 6">
            <a:extLst>
              <a:ext uri="{FF2B5EF4-FFF2-40B4-BE49-F238E27FC236}">
                <a16:creationId xmlns:a16="http://schemas.microsoft.com/office/drawing/2014/main" id="{F29F3FB7-5B42-4B4C-87F3-4404B01B5DAF}"/>
              </a:ext>
            </a:extLst>
          </p:cNvPr>
          <p:cNvSpPr>
            <a:spLocks noGrp="1" noChangeArrowheads="1"/>
          </p:cNvSpPr>
          <p:nvPr>
            <p:ph type="subTitle" sz="quarter" idx="1"/>
          </p:nvPr>
        </p:nvSpPr>
        <p:spPr>
          <a:xfrm>
            <a:off x="2362200" y="3429000"/>
            <a:ext cx="6400800" cy="1447800"/>
          </a:xfrm>
          <a:solidFill>
            <a:schemeClr val="bg1">
              <a:alpha val="50000"/>
            </a:schemeClr>
          </a:solidFill>
          <a:ln w="76200">
            <a:solidFill>
              <a:schemeClr val="tx1"/>
            </a:solidFill>
            <a:miter lim="800000"/>
            <a:headEnd/>
            <a:tailEnd/>
          </a:ln>
        </p:spPr>
        <p:txBody>
          <a:bodyPr anchor="ct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37575" name="Rectangle 7">
            <a:extLst>
              <a:ext uri="{FF2B5EF4-FFF2-40B4-BE49-F238E27FC236}">
                <a16:creationId xmlns:a16="http://schemas.microsoft.com/office/drawing/2014/main" id="{B0AB89DE-EDB5-4AAA-9AC1-E283B32A4D68}"/>
              </a:ext>
            </a:extLst>
          </p:cNvPr>
          <p:cNvSpPr>
            <a:spLocks noGrp="1" noChangeArrowheads="1"/>
          </p:cNvSpPr>
          <p:nvPr>
            <p:ph type="ctrTitle" sz="quarter"/>
          </p:nvPr>
        </p:nvSpPr>
        <p:spPr>
          <a:xfrm>
            <a:off x="838200" y="1371600"/>
            <a:ext cx="7620000" cy="2057400"/>
          </a:xfrm>
          <a:solidFill>
            <a:schemeClr val="bg1">
              <a:alpha val="50000"/>
            </a:schemeClr>
          </a:solidFill>
          <a:ln w="76200">
            <a:solidFill>
              <a:schemeClr val="tx1"/>
            </a:solidFill>
            <a:miter lim="800000"/>
            <a:headEnd/>
            <a:tailEnd/>
          </a:ln>
        </p:spPr>
        <p:txBody>
          <a:bodyPr/>
          <a:lstStyle>
            <a:lvl1pPr>
              <a:defRPr/>
            </a:lvl1pPr>
          </a:lstStyle>
          <a:p>
            <a:pPr lvl="0"/>
            <a:r>
              <a:rPr lang="en-US" altLang="en-US" noProof="0"/>
              <a:t>Click to edit Master title style</a:t>
            </a:r>
          </a:p>
        </p:txBody>
      </p:sp>
      <p:sp>
        <p:nvSpPr>
          <p:cNvPr id="5" name="Rectangle 3">
            <a:extLst>
              <a:ext uri="{FF2B5EF4-FFF2-40B4-BE49-F238E27FC236}">
                <a16:creationId xmlns:a16="http://schemas.microsoft.com/office/drawing/2014/main" id="{95B61A17-887B-400B-82CD-8889A3A39DF3}"/>
              </a:ext>
            </a:extLst>
          </p:cNvPr>
          <p:cNvSpPr>
            <a:spLocks noGrp="1" noChangeArrowheads="1"/>
          </p:cNvSpPr>
          <p:nvPr>
            <p:ph type="dt" sz="half" idx="10"/>
          </p:nvPr>
        </p:nvSpPr>
        <p:spPr>
          <a:xfrm>
            <a:off x="304800" y="6248400"/>
            <a:ext cx="1905000" cy="457200"/>
          </a:xfrm>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2A41F11E-189E-4BD9-8115-795359382515}"/>
              </a:ext>
            </a:extLst>
          </p:cNvPr>
          <p:cNvSpPr>
            <a:spLocks noGrp="1" noChangeArrowheads="1"/>
          </p:cNvSpPr>
          <p:nvPr>
            <p:ph type="ftr" sz="quarter" idx="11"/>
          </p:nvPr>
        </p:nvSpPr>
        <p:spPr>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F9A4A42-18F9-41B0-959F-EFBDA4D5E7DB}"/>
              </a:ext>
            </a:extLst>
          </p:cNvPr>
          <p:cNvSpPr>
            <a:spLocks noGrp="1" noChangeArrowheads="1"/>
          </p:cNvSpPr>
          <p:nvPr>
            <p:ph type="sldNum" sz="quarter" idx="12"/>
          </p:nvPr>
        </p:nvSpPr>
        <p:spPr>
          <a:xfrm>
            <a:off x="7010400" y="6248400"/>
            <a:ext cx="1905000" cy="457200"/>
          </a:xfrm>
          <a:extLst>
            <a:ext uri="{909E8E84-426E-40DD-AFC4-6F175D3DCCD1}">
              <a14:hiddenFill xmlns:a14="http://schemas.microsoft.com/office/drawing/2010/main">
                <a:solidFill>
                  <a:schemeClr val="bg1">
                    <a:alpha val="50000"/>
                  </a:schemeClr>
                </a:solidFill>
              </a14:hiddenFill>
            </a:ext>
          </a:extLst>
        </p:spPr>
        <p:txBody>
          <a:bodyPr/>
          <a:lstStyle>
            <a:lvl1pPr>
              <a:defRPr/>
            </a:lvl1pPr>
          </a:lstStyle>
          <a:p>
            <a:fld id="{B36F36E9-EDE8-40E4-B89F-A4A629CC9677}" type="slidenum">
              <a:rPr lang="en-US" altLang="en-US"/>
              <a:pPr/>
              <a:t>‹#›</a:t>
            </a:fld>
            <a:endParaRPr lang="en-US" altLang="en-US"/>
          </a:p>
        </p:txBody>
      </p:sp>
    </p:spTree>
    <p:extLst>
      <p:ext uri="{BB962C8B-B14F-4D97-AF65-F5344CB8AC3E}">
        <p14:creationId xmlns:p14="http://schemas.microsoft.com/office/powerpoint/2010/main" val="31376735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3A9B-1A10-4195-A49B-234CBFB7B6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C76B9D-D95A-4989-80C3-6CB956437C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0076027-53C0-4690-9618-F996E711F0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61225248-E51D-4ADD-899E-3421D0813D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7B07500C-6D85-4C36-B15D-C7D571DBEBB4}"/>
              </a:ext>
            </a:extLst>
          </p:cNvPr>
          <p:cNvSpPr>
            <a:spLocks noGrp="1" noChangeArrowheads="1"/>
          </p:cNvSpPr>
          <p:nvPr>
            <p:ph type="sldNum" sz="quarter" idx="12"/>
          </p:nvPr>
        </p:nvSpPr>
        <p:spPr>
          <a:ln/>
        </p:spPr>
        <p:txBody>
          <a:bodyPr/>
          <a:lstStyle>
            <a:lvl1pPr>
              <a:defRPr/>
            </a:lvl1pPr>
          </a:lstStyle>
          <a:p>
            <a:fld id="{A8293F74-19FF-48EA-98E8-1385990B6F73}" type="slidenum">
              <a:rPr lang="en-US" altLang="en-US"/>
              <a:pPr/>
              <a:t>‹#›</a:t>
            </a:fld>
            <a:endParaRPr lang="en-US" altLang="en-US"/>
          </a:p>
        </p:txBody>
      </p:sp>
    </p:spTree>
    <p:extLst>
      <p:ext uri="{BB962C8B-B14F-4D97-AF65-F5344CB8AC3E}">
        <p14:creationId xmlns:p14="http://schemas.microsoft.com/office/powerpoint/2010/main" val="12177834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F65E0-2B87-47B2-AB9E-4A0D97F3DBCE}"/>
              </a:ext>
            </a:extLst>
          </p:cNvPr>
          <p:cNvSpPr>
            <a:spLocks noGrp="1"/>
          </p:cNvSpPr>
          <p:nvPr>
            <p:ph type="title" orient="vert"/>
          </p:nvPr>
        </p:nvSpPr>
        <p:spPr>
          <a:xfrm>
            <a:off x="7239000" y="228600"/>
            <a:ext cx="1600200" cy="5867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4CB37E-6715-4010-B6EA-3E8A0E19F6F7}"/>
              </a:ext>
            </a:extLst>
          </p:cNvPr>
          <p:cNvSpPr>
            <a:spLocks noGrp="1"/>
          </p:cNvSpPr>
          <p:nvPr>
            <p:ph type="body" orient="vert" idx="1"/>
          </p:nvPr>
        </p:nvSpPr>
        <p:spPr>
          <a:xfrm>
            <a:off x="2438400" y="228600"/>
            <a:ext cx="4648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D5CB9E49-9FF1-4097-8D86-309554398D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A7FE6FDD-03B8-4FDB-AE12-80B8089EBF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321404D7-E0DA-4883-A1D5-0538799D1F24}"/>
              </a:ext>
            </a:extLst>
          </p:cNvPr>
          <p:cNvSpPr>
            <a:spLocks noGrp="1" noChangeArrowheads="1"/>
          </p:cNvSpPr>
          <p:nvPr>
            <p:ph type="sldNum" sz="quarter" idx="12"/>
          </p:nvPr>
        </p:nvSpPr>
        <p:spPr>
          <a:ln/>
        </p:spPr>
        <p:txBody>
          <a:bodyPr/>
          <a:lstStyle>
            <a:lvl1pPr>
              <a:defRPr/>
            </a:lvl1pPr>
          </a:lstStyle>
          <a:p>
            <a:fld id="{08FAC1BA-DBBE-48DE-93E9-41AFCE2BBFAC}" type="slidenum">
              <a:rPr lang="en-US" altLang="en-US"/>
              <a:pPr/>
              <a:t>‹#›</a:t>
            </a:fld>
            <a:endParaRPr lang="en-US" altLang="en-US"/>
          </a:p>
        </p:txBody>
      </p:sp>
    </p:spTree>
    <p:extLst>
      <p:ext uri="{BB962C8B-B14F-4D97-AF65-F5344CB8AC3E}">
        <p14:creationId xmlns:p14="http://schemas.microsoft.com/office/powerpoint/2010/main" val="623089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DE18E-95FA-4B23-844F-1ACFBB5571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4C439A-9A50-42E9-BF5A-08F65288D8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FB496AB0-D052-44C0-AFFB-0CA7317342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1DAC1092-E65E-41B8-98B7-C27125D0CD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003AC927-5AEF-4546-934F-5BAD2F7F77AA}"/>
              </a:ext>
            </a:extLst>
          </p:cNvPr>
          <p:cNvSpPr>
            <a:spLocks noGrp="1" noChangeArrowheads="1"/>
          </p:cNvSpPr>
          <p:nvPr>
            <p:ph type="sldNum" sz="quarter" idx="12"/>
          </p:nvPr>
        </p:nvSpPr>
        <p:spPr>
          <a:ln/>
        </p:spPr>
        <p:txBody>
          <a:bodyPr/>
          <a:lstStyle>
            <a:lvl1pPr>
              <a:defRPr/>
            </a:lvl1pPr>
          </a:lstStyle>
          <a:p>
            <a:fld id="{B13C58B9-B77C-46B7-80B5-17A8DC283620}" type="slidenum">
              <a:rPr lang="en-US" altLang="en-US"/>
              <a:pPr/>
              <a:t>‹#›</a:t>
            </a:fld>
            <a:endParaRPr lang="en-US" altLang="en-US"/>
          </a:p>
        </p:txBody>
      </p:sp>
    </p:spTree>
    <p:extLst>
      <p:ext uri="{BB962C8B-B14F-4D97-AF65-F5344CB8AC3E}">
        <p14:creationId xmlns:p14="http://schemas.microsoft.com/office/powerpoint/2010/main" val="1869881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987A6-12E4-4D0F-9362-9D2ED939FBE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B85AAB-0639-4755-861A-4EDA2CB8AE6B}"/>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7">
            <a:extLst>
              <a:ext uri="{FF2B5EF4-FFF2-40B4-BE49-F238E27FC236}">
                <a16:creationId xmlns:a16="http://schemas.microsoft.com/office/drawing/2014/main" id="{6DF24FD0-D034-46AB-97E2-2A520470AA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91784248-9060-4EB0-95D4-ED076C49E8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B76D47A1-21FF-447E-B114-6949EFF130F4}"/>
              </a:ext>
            </a:extLst>
          </p:cNvPr>
          <p:cNvSpPr>
            <a:spLocks noGrp="1" noChangeArrowheads="1"/>
          </p:cNvSpPr>
          <p:nvPr>
            <p:ph type="sldNum" sz="quarter" idx="12"/>
          </p:nvPr>
        </p:nvSpPr>
        <p:spPr>
          <a:ln/>
        </p:spPr>
        <p:txBody>
          <a:bodyPr/>
          <a:lstStyle>
            <a:lvl1pPr>
              <a:defRPr/>
            </a:lvl1pPr>
          </a:lstStyle>
          <a:p>
            <a:fld id="{3D4CCA4A-8ADD-4350-9FFE-237801EC150C}" type="slidenum">
              <a:rPr lang="en-US" altLang="en-US"/>
              <a:pPr/>
              <a:t>‹#›</a:t>
            </a:fld>
            <a:endParaRPr lang="en-US" altLang="en-US"/>
          </a:p>
        </p:txBody>
      </p:sp>
    </p:spTree>
    <p:extLst>
      <p:ext uri="{BB962C8B-B14F-4D97-AF65-F5344CB8AC3E}">
        <p14:creationId xmlns:p14="http://schemas.microsoft.com/office/powerpoint/2010/main" val="2704927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E61F-C589-47A7-99FF-B3F223107E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9606F1-84EA-4E77-B85C-6F7AE3785438}"/>
              </a:ext>
            </a:extLst>
          </p:cNvPr>
          <p:cNvSpPr>
            <a:spLocks noGrp="1"/>
          </p:cNvSpPr>
          <p:nvPr>
            <p:ph sz="half" idx="1"/>
          </p:nvPr>
        </p:nvSpPr>
        <p:spPr>
          <a:xfrm>
            <a:off x="2438400" y="1600200"/>
            <a:ext cx="3124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488CD9-1D54-4DE6-AB46-B8B6476C1A0A}"/>
              </a:ext>
            </a:extLst>
          </p:cNvPr>
          <p:cNvSpPr>
            <a:spLocks noGrp="1"/>
          </p:cNvSpPr>
          <p:nvPr>
            <p:ph sz="half" idx="2"/>
          </p:nvPr>
        </p:nvSpPr>
        <p:spPr>
          <a:xfrm>
            <a:off x="5715000" y="1600200"/>
            <a:ext cx="3124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CFA61EF8-8279-4E8C-B7F7-627650B03D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AC56459E-918D-4FAA-963C-DAF48FECAD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AFF8BBAF-95E9-46FC-9243-65ABD9AAC19D}"/>
              </a:ext>
            </a:extLst>
          </p:cNvPr>
          <p:cNvSpPr>
            <a:spLocks noGrp="1" noChangeArrowheads="1"/>
          </p:cNvSpPr>
          <p:nvPr>
            <p:ph type="sldNum" sz="quarter" idx="12"/>
          </p:nvPr>
        </p:nvSpPr>
        <p:spPr>
          <a:ln/>
        </p:spPr>
        <p:txBody>
          <a:bodyPr/>
          <a:lstStyle>
            <a:lvl1pPr>
              <a:defRPr/>
            </a:lvl1pPr>
          </a:lstStyle>
          <a:p>
            <a:fld id="{14F114B2-2E76-4B7F-BFB2-7B4694AC02C1}" type="slidenum">
              <a:rPr lang="en-US" altLang="en-US"/>
              <a:pPr/>
              <a:t>‹#›</a:t>
            </a:fld>
            <a:endParaRPr lang="en-US" altLang="en-US"/>
          </a:p>
        </p:txBody>
      </p:sp>
    </p:spTree>
    <p:extLst>
      <p:ext uri="{BB962C8B-B14F-4D97-AF65-F5344CB8AC3E}">
        <p14:creationId xmlns:p14="http://schemas.microsoft.com/office/powerpoint/2010/main" val="946161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D738E-7A99-4C52-A196-562698BCD8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0C4477-DF53-4ECF-8B3D-92781BC0CBB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F94178-1714-4ACF-9F73-96B0A2036E0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E8DD9A-A866-4D8A-B018-ED05F1FA5FD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451B13-7624-4E78-9637-3B47B5D8558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C506E5C6-3B80-4C1B-BD5D-78912F487F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266993B9-01C3-4272-8644-F8AD71BE71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7DA2A82F-B5FD-41D6-B2F5-37E2CD1B8A41}"/>
              </a:ext>
            </a:extLst>
          </p:cNvPr>
          <p:cNvSpPr>
            <a:spLocks noGrp="1" noChangeArrowheads="1"/>
          </p:cNvSpPr>
          <p:nvPr>
            <p:ph type="sldNum" sz="quarter" idx="12"/>
          </p:nvPr>
        </p:nvSpPr>
        <p:spPr>
          <a:ln/>
        </p:spPr>
        <p:txBody>
          <a:bodyPr/>
          <a:lstStyle>
            <a:lvl1pPr>
              <a:defRPr/>
            </a:lvl1pPr>
          </a:lstStyle>
          <a:p>
            <a:fld id="{F89F43F3-B05E-4EFC-99C8-73B11C89E58C}" type="slidenum">
              <a:rPr lang="en-US" altLang="en-US"/>
              <a:pPr/>
              <a:t>‹#›</a:t>
            </a:fld>
            <a:endParaRPr lang="en-US" altLang="en-US"/>
          </a:p>
        </p:txBody>
      </p:sp>
    </p:spTree>
    <p:extLst>
      <p:ext uri="{BB962C8B-B14F-4D97-AF65-F5344CB8AC3E}">
        <p14:creationId xmlns:p14="http://schemas.microsoft.com/office/powerpoint/2010/main" val="371058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9883D-88C4-4EDD-AEFD-C47D6E513848}"/>
              </a:ext>
            </a:extLst>
          </p:cNvPr>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5384E021-8780-4885-93F9-A875530B0D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081B852E-B9EC-4014-B93A-D739C927F1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C549F052-7847-46F0-ABB0-F802B3652BB4}"/>
              </a:ext>
            </a:extLst>
          </p:cNvPr>
          <p:cNvSpPr>
            <a:spLocks noGrp="1" noChangeArrowheads="1"/>
          </p:cNvSpPr>
          <p:nvPr>
            <p:ph type="sldNum" sz="quarter" idx="12"/>
          </p:nvPr>
        </p:nvSpPr>
        <p:spPr>
          <a:ln/>
        </p:spPr>
        <p:txBody>
          <a:bodyPr/>
          <a:lstStyle>
            <a:lvl1pPr>
              <a:defRPr/>
            </a:lvl1pPr>
          </a:lstStyle>
          <a:p>
            <a:fld id="{139036E4-136D-4493-9C5C-F26A207698AF}" type="slidenum">
              <a:rPr lang="en-US" altLang="en-US"/>
              <a:pPr/>
              <a:t>‹#›</a:t>
            </a:fld>
            <a:endParaRPr lang="en-US" altLang="en-US"/>
          </a:p>
        </p:txBody>
      </p:sp>
    </p:spTree>
    <p:extLst>
      <p:ext uri="{BB962C8B-B14F-4D97-AF65-F5344CB8AC3E}">
        <p14:creationId xmlns:p14="http://schemas.microsoft.com/office/powerpoint/2010/main" val="4039070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769CA632-7713-44B2-9F75-5DABFA9078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8DF54AFE-06BE-4836-8B0D-BACDD3D5A2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87AE004B-1E58-4616-ABBB-91ED585D2F30}"/>
              </a:ext>
            </a:extLst>
          </p:cNvPr>
          <p:cNvSpPr>
            <a:spLocks noGrp="1" noChangeArrowheads="1"/>
          </p:cNvSpPr>
          <p:nvPr>
            <p:ph type="sldNum" sz="quarter" idx="12"/>
          </p:nvPr>
        </p:nvSpPr>
        <p:spPr>
          <a:ln/>
        </p:spPr>
        <p:txBody>
          <a:bodyPr/>
          <a:lstStyle>
            <a:lvl1pPr>
              <a:defRPr/>
            </a:lvl1pPr>
          </a:lstStyle>
          <a:p>
            <a:fld id="{7C9A1A50-3911-4E90-AEBF-BA172E27B94D}" type="slidenum">
              <a:rPr lang="en-US" altLang="en-US"/>
              <a:pPr/>
              <a:t>‹#›</a:t>
            </a:fld>
            <a:endParaRPr lang="en-US" altLang="en-US"/>
          </a:p>
        </p:txBody>
      </p:sp>
    </p:spTree>
    <p:extLst>
      <p:ext uri="{BB962C8B-B14F-4D97-AF65-F5344CB8AC3E}">
        <p14:creationId xmlns:p14="http://schemas.microsoft.com/office/powerpoint/2010/main" val="2258900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74D27-EFBD-4D90-A0C2-E560545A189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E4E172-F333-4D55-8C08-FEC00F9E680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0DCB59-1246-4175-9EAC-88B69BA744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a:extLst>
              <a:ext uri="{FF2B5EF4-FFF2-40B4-BE49-F238E27FC236}">
                <a16:creationId xmlns:a16="http://schemas.microsoft.com/office/drawing/2014/main" id="{92CE1D53-B598-4A62-B975-B858BF524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7D03DE69-CD10-4B9B-8431-BA61F75FC9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DD9306C4-8713-4133-8799-7CBAA83D71B1}"/>
              </a:ext>
            </a:extLst>
          </p:cNvPr>
          <p:cNvSpPr>
            <a:spLocks noGrp="1" noChangeArrowheads="1"/>
          </p:cNvSpPr>
          <p:nvPr>
            <p:ph type="sldNum" sz="quarter" idx="12"/>
          </p:nvPr>
        </p:nvSpPr>
        <p:spPr>
          <a:ln/>
        </p:spPr>
        <p:txBody>
          <a:bodyPr/>
          <a:lstStyle>
            <a:lvl1pPr>
              <a:defRPr/>
            </a:lvl1pPr>
          </a:lstStyle>
          <a:p>
            <a:fld id="{E8DBB441-2F84-4FB8-B95F-8A39F57B0A52}" type="slidenum">
              <a:rPr lang="en-US" altLang="en-US"/>
              <a:pPr/>
              <a:t>‹#›</a:t>
            </a:fld>
            <a:endParaRPr lang="en-US" altLang="en-US"/>
          </a:p>
        </p:txBody>
      </p:sp>
    </p:spTree>
    <p:extLst>
      <p:ext uri="{BB962C8B-B14F-4D97-AF65-F5344CB8AC3E}">
        <p14:creationId xmlns:p14="http://schemas.microsoft.com/office/powerpoint/2010/main" val="21469185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89D8-1B0A-4837-8A78-BA5EC8F4BB5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7D68FF-70F0-4EEF-B3C6-9AE4CE5C1E8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CDBE3DDE-D7B4-4ABE-B51B-B23F8262366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a:extLst>
              <a:ext uri="{FF2B5EF4-FFF2-40B4-BE49-F238E27FC236}">
                <a16:creationId xmlns:a16="http://schemas.microsoft.com/office/drawing/2014/main" id="{E85EAC86-4DA1-4371-8BD1-1857CBC52F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D0A8155B-8AD6-4728-94D8-9C1DD0D790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23E749C2-5442-4238-9081-AF5438ED9DA1}"/>
              </a:ext>
            </a:extLst>
          </p:cNvPr>
          <p:cNvSpPr>
            <a:spLocks noGrp="1" noChangeArrowheads="1"/>
          </p:cNvSpPr>
          <p:nvPr>
            <p:ph type="sldNum" sz="quarter" idx="12"/>
          </p:nvPr>
        </p:nvSpPr>
        <p:spPr>
          <a:ln/>
        </p:spPr>
        <p:txBody>
          <a:bodyPr/>
          <a:lstStyle>
            <a:lvl1pPr>
              <a:defRPr/>
            </a:lvl1pPr>
          </a:lstStyle>
          <a:p>
            <a:fld id="{1F6D88BD-E9CC-4653-8CA2-1974CC2B3341}" type="slidenum">
              <a:rPr lang="en-US" altLang="en-US"/>
              <a:pPr/>
              <a:t>‹#›</a:t>
            </a:fld>
            <a:endParaRPr lang="en-US" altLang="en-US"/>
          </a:p>
        </p:txBody>
      </p:sp>
    </p:spTree>
    <p:extLst>
      <p:ext uri="{BB962C8B-B14F-4D97-AF65-F5344CB8AC3E}">
        <p14:creationId xmlns:p14="http://schemas.microsoft.com/office/powerpoint/2010/main" val="37878356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484F70-5989-41D7-8EEF-253A58E46E20}"/>
              </a:ext>
            </a:extLst>
          </p:cNvPr>
          <p:cNvGrpSpPr>
            <a:grpSpLocks/>
          </p:cNvGrpSpPr>
          <p:nvPr/>
        </p:nvGrpSpPr>
        <p:grpSpPr bwMode="auto">
          <a:xfrm>
            <a:off x="0" y="0"/>
            <a:ext cx="2667000" cy="6858000"/>
            <a:chOff x="0" y="0"/>
            <a:chExt cx="1680" cy="4320"/>
          </a:xfrm>
        </p:grpSpPr>
        <p:sp>
          <p:nvSpPr>
            <p:cNvPr id="236547" name="Rectangle 3">
              <a:extLst>
                <a:ext uri="{FF2B5EF4-FFF2-40B4-BE49-F238E27FC236}">
                  <a16:creationId xmlns:a16="http://schemas.microsoft.com/office/drawing/2014/main" id="{4B710D14-4518-4B4F-BB7D-B634883EB203}"/>
                </a:ext>
              </a:extLst>
            </p:cNvPr>
            <p:cNvSpPr>
              <a:spLocks noChangeArrowheads="1"/>
            </p:cNvSpPr>
            <p:nvPr/>
          </p:nvSpPr>
          <p:spPr bwMode="hidden">
            <a:xfrm>
              <a:off x="1248" y="0"/>
              <a:ext cx="432" cy="4320"/>
            </a:xfrm>
            <a:prstGeom prst="rect">
              <a:avLst/>
            </a:prstGeom>
            <a:gradFill rotWithShape="0">
              <a:gsLst>
                <a:gs pos="0">
                  <a:schemeClr val="bg1">
                    <a:gamma/>
                    <a:shade val="45490"/>
                    <a:invGamma/>
                  </a:schemeClr>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tLang="en-US"/>
            </a:p>
          </p:txBody>
        </p:sp>
        <p:pic>
          <p:nvPicPr>
            <p:cNvPr id="1033" name="Picture 4" descr="slidemaster_med3">
              <a:extLst>
                <a:ext uri="{FF2B5EF4-FFF2-40B4-BE49-F238E27FC236}">
                  <a16:creationId xmlns:a16="http://schemas.microsoft.com/office/drawing/2014/main" id="{952AE480-178C-4A2C-838E-35804F2E16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134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6549" name="Rectangle 5">
            <a:extLst>
              <a:ext uri="{FF2B5EF4-FFF2-40B4-BE49-F238E27FC236}">
                <a16:creationId xmlns:a16="http://schemas.microsoft.com/office/drawing/2014/main" id="{B456A3CD-8FFF-41F6-9C69-620BA9F760C5}"/>
              </a:ext>
            </a:extLst>
          </p:cNvPr>
          <p:cNvSpPr>
            <a:spLocks noGrp="1" noChangeArrowheads="1"/>
          </p:cNvSpPr>
          <p:nvPr>
            <p:ph type="title"/>
          </p:nvPr>
        </p:nvSpPr>
        <p:spPr bwMode="auto">
          <a:xfrm>
            <a:off x="2438400" y="228600"/>
            <a:ext cx="6400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6550" name="Rectangle 6">
            <a:extLst>
              <a:ext uri="{FF2B5EF4-FFF2-40B4-BE49-F238E27FC236}">
                <a16:creationId xmlns:a16="http://schemas.microsoft.com/office/drawing/2014/main" id="{4FB1D0A1-B194-487E-9A24-67EBB6F3029D}"/>
              </a:ext>
            </a:extLst>
          </p:cNvPr>
          <p:cNvSpPr>
            <a:spLocks noGrp="1" noChangeArrowheads="1"/>
          </p:cNvSpPr>
          <p:nvPr>
            <p:ph type="body" idx="1"/>
          </p:nvPr>
        </p:nvSpPr>
        <p:spPr bwMode="auto">
          <a:xfrm>
            <a:off x="2438400" y="1600200"/>
            <a:ext cx="6400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6551" name="Rectangle 7">
            <a:extLst>
              <a:ext uri="{FF2B5EF4-FFF2-40B4-BE49-F238E27FC236}">
                <a16:creationId xmlns:a16="http://schemas.microsoft.com/office/drawing/2014/main" id="{491E9DF5-8907-4142-BA00-2B620F0A9A59}"/>
              </a:ext>
            </a:extLst>
          </p:cNvPr>
          <p:cNvSpPr>
            <a:spLocks noGrp="1" noChangeArrowheads="1"/>
          </p:cNvSpPr>
          <p:nvPr>
            <p:ph type="dt" sz="half" idx="2"/>
          </p:nvPr>
        </p:nvSpPr>
        <p:spPr bwMode="auto">
          <a:xfrm>
            <a:off x="152400" y="6248400"/>
            <a:ext cx="1901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C0C0C0"/>
                  </a:outerShdw>
                </a:effectLst>
              </a:defRPr>
            </a:lvl1pPr>
          </a:lstStyle>
          <a:p>
            <a:pPr>
              <a:defRPr/>
            </a:pPr>
            <a:endParaRPr lang="en-US" altLang="en-US"/>
          </a:p>
        </p:txBody>
      </p:sp>
      <p:sp>
        <p:nvSpPr>
          <p:cNvPr id="236552" name="Rectangle 8">
            <a:extLst>
              <a:ext uri="{FF2B5EF4-FFF2-40B4-BE49-F238E27FC236}">
                <a16:creationId xmlns:a16="http://schemas.microsoft.com/office/drawing/2014/main" id="{1890014B-D19F-482E-A99A-6FFD985586F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C0C0C0"/>
                  </a:outerShdw>
                </a:effectLst>
              </a:defRPr>
            </a:lvl1pPr>
          </a:lstStyle>
          <a:p>
            <a:pPr>
              <a:defRPr/>
            </a:pPr>
            <a:endParaRPr lang="en-US" altLang="en-US"/>
          </a:p>
        </p:txBody>
      </p:sp>
      <p:sp>
        <p:nvSpPr>
          <p:cNvPr id="236553" name="Rectangle 9">
            <a:extLst>
              <a:ext uri="{FF2B5EF4-FFF2-40B4-BE49-F238E27FC236}">
                <a16:creationId xmlns:a16="http://schemas.microsoft.com/office/drawing/2014/main" id="{1AD27E91-531C-4AAD-AB17-201B919C777D}"/>
              </a:ext>
            </a:extLst>
          </p:cNvPr>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C0C0C0"/>
                  </a:outerShdw>
                </a:effectLst>
              </a:defRPr>
            </a:lvl1pPr>
          </a:lstStyle>
          <a:p>
            <a:fld id="{A87BD649-96DE-48F4-AE5E-CED371A2ED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2"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rtl="0" eaLnBrk="0" fontAlgn="base" hangingPunct="0">
        <a:spcBef>
          <a:spcPct val="0"/>
        </a:spcBef>
        <a:spcAft>
          <a:spcPct val="0"/>
        </a:spcAft>
        <a:defRPr sz="36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cs typeface="Arial" panose="020B0604020202020204" pitchFamily="34" charset="0"/>
        </a:defRPr>
      </a:lvl5pPr>
      <a:lvl6pPr marL="4572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cs typeface="Arial" panose="020B0604020202020204" pitchFamily="34" charset="0"/>
        </a:defRPr>
      </a:lvl6pPr>
      <a:lvl7pPr marL="9144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cs typeface="Arial" panose="020B0604020202020204" pitchFamily="34" charset="0"/>
        </a:defRPr>
      </a:lvl7pPr>
      <a:lvl8pPr marL="13716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cs typeface="Arial" panose="020B0604020202020204" pitchFamily="34" charset="0"/>
        </a:defRPr>
      </a:lvl8pPr>
      <a:lvl9pPr marL="1828800" algn="l" rtl="0" fontAlgn="base">
        <a:spcBef>
          <a:spcPct val="0"/>
        </a:spcBef>
        <a:spcAft>
          <a:spcPct val="0"/>
        </a:spcAft>
        <a:defRPr sz="3600">
          <a:solidFill>
            <a:schemeClr val="tx2"/>
          </a:solidFill>
          <a:effectLst>
            <a:outerShdw blurRad="38100" dist="38100" dir="2700000" algn="tl">
              <a:srgbClr val="C0C0C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70000"/>
        <a:buFont typeface="Wingdings" panose="05000000000000000000" pitchFamily="2" charset="2"/>
        <a:buChar char="l"/>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0000"/>
        <a:buFont typeface="Wingdings" panose="05000000000000000000" pitchFamily="2" charset="2"/>
        <a:buChar char="l"/>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slide" Target="slide144.xml"/><Relationship Id="rId1" Type="http://schemas.openxmlformats.org/officeDocument/2006/relationships/slideLayout" Target="../slideLayouts/slideLayout2.xml"/><Relationship Id="rId4" Type="http://schemas.openxmlformats.org/officeDocument/2006/relationships/slide" Target="slide146.xml"/></Relationships>
</file>

<file path=ppt/slides/_rels/slide100.xml.rels><?xml version="1.0" encoding="UTF-8" standalone="yes"?>
<Relationships xmlns="http://schemas.openxmlformats.org/package/2006/relationships"><Relationship Id="rId3" Type="http://schemas.openxmlformats.org/officeDocument/2006/relationships/slide" Target="slide427.xml"/><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slide" Target="slide429.xml"/><Relationship Id="rId4" Type="http://schemas.openxmlformats.org/officeDocument/2006/relationships/slide" Target="slide428.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02.xml.rels><?xml version="1.0" encoding="UTF-8" standalone="yes"?>
<Relationships xmlns="http://schemas.openxmlformats.org/package/2006/relationships"><Relationship Id="rId3" Type="http://schemas.openxmlformats.org/officeDocument/2006/relationships/slide" Target="slide434.xml"/><Relationship Id="rId2" Type="http://schemas.openxmlformats.org/officeDocument/2006/relationships/slide" Target="slide433.xml"/><Relationship Id="rId1" Type="http://schemas.openxmlformats.org/officeDocument/2006/relationships/slideLayout" Target="../slideLayouts/slideLayout2.xml"/><Relationship Id="rId4" Type="http://schemas.openxmlformats.org/officeDocument/2006/relationships/slide" Target="slide435.xml"/></Relationships>
</file>

<file path=ppt/slides/_rels/slide103.xml.rels><?xml version="1.0" encoding="UTF-8" standalone="yes"?>
<Relationships xmlns="http://schemas.openxmlformats.org/package/2006/relationships"><Relationship Id="rId3" Type="http://schemas.openxmlformats.org/officeDocument/2006/relationships/slide" Target="slide437.xml"/><Relationship Id="rId2" Type="http://schemas.openxmlformats.org/officeDocument/2006/relationships/slide" Target="slide436.xml"/><Relationship Id="rId1" Type="http://schemas.openxmlformats.org/officeDocument/2006/relationships/slideLayout" Target="../slideLayouts/slideLayout2.xml"/><Relationship Id="rId4" Type="http://schemas.openxmlformats.org/officeDocument/2006/relationships/slide" Target="slide438.xml"/></Relationships>
</file>

<file path=ppt/slides/_rels/slide104.xml.rels><?xml version="1.0" encoding="UTF-8" standalone="yes"?>
<Relationships xmlns="http://schemas.openxmlformats.org/package/2006/relationships"><Relationship Id="rId3" Type="http://schemas.openxmlformats.org/officeDocument/2006/relationships/slide" Target="slide440.xml"/><Relationship Id="rId2" Type="http://schemas.openxmlformats.org/officeDocument/2006/relationships/slide" Target="slide439.xml"/><Relationship Id="rId1" Type="http://schemas.openxmlformats.org/officeDocument/2006/relationships/slideLayout" Target="../slideLayouts/slideLayout2.xml"/><Relationship Id="rId4" Type="http://schemas.openxmlformats.org/officeDocument/2006/relationships/slide" Target="slide441.xml"/></Relationships>
</file>

<file path=ppt/slides/_rels/slide105.xml.rels><?xml version="1.0" encoding="UTF-8" standalone="yes"?>
<Relationships xmlns="http://schemas.openxmlformats.org/package/2006/relationships"><Relationship Id="rId3" Type="http://schemas.openxmlformats.org/officeDocument/2006/relationships/slide" Target="slide443.xml"/><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slide" Target="slide445.xml"/><Relationship Id="rId4" Type="http://schemas.openxmlformats.org/officeDocument/2006/relationships/slide" Target="slide444.xml"/></Relationships>
</file>

<file path=ppt/slides/_rels/slide106.xml.rels><?xml version="1.0" encoding="UTF-8" standalone="yes"?>
<Relationships xmlns="http://schemas.openxmlformats.org/package/2006/relationships"><Relationship Id="rId3" Type="http://schemas.openxmlformats.org/officeDocument/2006/relationships/slide" Target="slide447.xml"/><Relationship Id="rId2" Type="http://schemas.openxmlformats.org/officeDocument/2006/relationships/slide" Target="slide446.xml"/><Relationship Id="rId1" Type="http://schemas.openxmlformats.org/officeDocument/2006/relationships/slideLayout" Target="../slideLayouts/slideLayout2.xml"/><Relationship Id="rId4" Type="http://schemas.openxmlformats.org/officeDocument/2006/relationships/slide" Target="slide448.xml"/></Relationships>
</file>

<file path=ppt/slides/_rels/slide107.xml.rels><?xml version="1.0" encoding="UTF-8" standalone="yes"?>
<Relationships xmlns="http://schemas.openxmlformats.org/package/2006/relationships"><Relationship Id="rId3" Type="http://schemas.openxmlformats.org/officeDocument/2006/relationships/slide" Target="slide449.xm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slide" Target="slide451.xml"/><Relationship Id="rId4" Type="http://schemas.openxmlformats.org/officeDocument/2006/relationships/slide" Target="slide450.xml"/></Relationships>
</file>

<file path=ppt/slides/_rels/slide108.xml.rels><?xml version="1.0" encoding="UTF-8" standalone="yes"?>
<Relationships xmlns="http://schemas.openxmlformats.org/package/2006/relationships"><Relationship Id="rId3" Type="http://schemas.openxmlformats.org/officeDocument/2006/relationships/slide" Target="slide452.xml"/><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slide" Target="slide454.xml"/><Relationship Id="rId4" Type="http://schemas.openxmlformats.org/officeDocument/2006/relationships/slide" Target="slide453.xml"/></Relationships>
</file>

<file path=ppt/slides/_rels/slide109.xml.rels><?xml version="1.0" encoding="UTF-8" standalone="yes"?>
<Relationships xmlns="http://schemas.openxmlformats.org/package/2006/relationships"><Relationship Id="rId3" Type="http://schemas.openxmlformats.org/officeDocument/2006/relationships/slide" Target="slide456.xml"/><Relationship Id="rId2" Type="http://schemas.openxmlformats.org/officeDocument/2006/relationships/slide" Target="slide455.xml"/><Relationship Id="rId1" Type="http://schemas.openxmlformats.org/officeDocument/2006/relationships/slideLayout" Target="../slideLayouts/slideLayout2.xml"/><Relationship Id="rId6" Type="http://schemas.openxmlformats.org/officeDocument/2006/relationships/slide" Target="slide110.xml"/><Relationship Id="rId5" Type="http://schemas.openxmlformats.org/officeDocument/2006/relationships/slide" Target="slide2.xml"/><Relationship Id="rId4" Type="http://schemas.openxmlformats.org/officeDocument/2006/relationships/slide" Target="slide457.xml"/></Relationships>
</file>

<file path=ppt/slides/_rels/slide11.xml.rels><?xml version="1.0" encoding="UTF-8" standalone="yes"?>
<Relationships xmlns="http://schemas.openxmlformats.org/package/2006/relationships"><Relationship Id="rId3" Type="http://schemas.openxmlformats.org/officeDocument/2006/relationships/slide" Target="slide147.xml"/><Relationship Id="rId2" Type="http://schemas.openxmlformats.org/officeDocument/2006/relationships/slide" Target="slide149.xml"/><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slide" Target="slide2.xml"/></Relationships>
</file>

<file path=ppt/slides/_rels/slide110.xml.rels><?xml version="1.0" encoding="UTF-8" standalone="yes"?>
<Relationships xmlns="http://schemas.openxmlformats.org/package/2006/relationships"><Relationship Id="rId3" Type="http://schemas.openxmlformats.org/officeDocument/2006/relationships/slide" Target="slide459.xml"/><Relationship Id="rId2" Type="http://schemas.openxmlformats.org/officeDocument/2006/relationships/slide" Target="slide458.xml"/><Relationship Id="rId1" Type="http://schemas.openxmlformats.org/officeDocument/2006/relationships/slideLayout" Target="../slideLayouts/slideLayout2.xml"/><Relationship Id="rId4" Type="http://schemas.openxmlformats.org/officeDocument/2006/relationships/slide" Target="slide460.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2.xml.rels><?xml version="1.0" encoding="UTF-8" standalone="yes"?>
<Relationships xmlns="http://schemas.openxmlformats.org/package/2006/relationships"><Relationship Id="rId3" Type="http://schemas.openxmlformats.org/officeDocument/2006/relationships/slide" Target="slide464.xml"/><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slide" Target="slide466.xml"/><Relationship Id="rId4" Type="http://schemas.openxmlformats.org/officeDocument/2006/relationships/slide" Target="slide465.xml"/></Relationships>
</file>

<file path=ppt/slides/_rels/slide113.xml.rels><?xml version="1.0" encoding="UTF-8" standalone="yes"?>
<Relationships xmlns="http://schemas.openxmlformats.org/package/2006/relationships"><Relationship Id="rId3" Type="http://schemas.openxmlformats.org/officeDocument/2006/relationships/slide" Target="slide467.xm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slide" Target="slide469.xml"/><Relationship Id="rId4" Type="http://schemas.openxmlformats.org/officeDocument/2006/relationships/slide" Target="slide468.xml"/></Relationships>
</file>

<file path=ppt/slides/_rels/slide114.xml.rels><?xml version="1.0" encoding="UTF-8" standalone="yes"?>
<Relationships xmlns="http://schemas.openxmlformats.org/package/2006/relationships"><Relationship Id="rId3" Type="http://schemas.openxmlformats.org/officeDocument/2006/relationships/slide" Target="slide471.xml"/><Relationship Id="rId2" Type="http://schemas.openxmlformats.org/officeDocument/2006/relationships/slide" Target="slide470.xml"/><Relationship Id="rId1" Type="http://schemas.openxmlformats.org/officeDocument/2006/relationships/slideLayout" Target="../slideLayouts/slideLayout2.xml"/><Relationship Id="rId4" Type="http://schemas.openxmlformats.org/officeDocument/2006/relationships/slide" Target="slide472.xml"/></Relationships>
</file>

<file path=ppt/slides/_rels/slide115.xml.rels><?xml version="1.0" encoding="UTF-8" standalone="yes"?>
<Relationships xmlns="http://schemas.openxmlformats.org/package/2006/relationships"><Relationship Id="rId3" Type="http://schemas.openxmlformats.org/officeDocument/2006/relationships/slide" Target="slide474.xml"/><Relationship Id="rId2" Type="http://schemas.openxmlformats.org/officeDocument/2006/relationships/slide" Target="slide473.xml"/><Relationship Id="rId1" Type="http://schemas.openxmlformats.org/officeDocument/2006/relationships/slideLayout" Target="../slideLayouts/slideLayout2.xml"/><Relationship Id="rId4" Type="http://schemas.openxmlformats.org/officeDocument/2006/relationships/slide" Target="slide475.xml"/></Relationships>
</file>

<file path=ppt/slides/_rels/slide116.xml.rels><?xml version="1.0" encoding="UTF-8" standalone="yes"?>
<Relationships xmlns="http://schemas.openxmlformats.org/package/2006/relationships"><Relationship Id="rId3" Type="http://schemas.openxmlformats.org/officeDocument/2006/relationships/slide" Target="slide477.xml"/><Relationship Id="rId2" Type="http://schemas.openxmlformats.org/officeDocument/2006/relationships/slide" Target="slide476.xml"/><Relationship Id="rId1" Type="http://schemas.openxmlformats.org/officeDocument/2006/relationships/slideLayout" Target="../slideLayouts/slideLayout2.xml"/><Relationship Id="rId4" Type="http://schemas.openxmlformats.org/officeDocument/2006/relationships/slide" Target="slide478.xml"/></Relationships>
</file>

<file path=ppt/slides/_rels/slide117.xml.rels><?xml version="1.0" encoding="UTF-8" standalone="yes"?>
<Relationships xmlns="http://schemas.openxmlformats.org/package/2006/relationships"><Relationship Id="rId3" Type="http://schemas.openxmlformats.org/officeDocument/2006/relationships/slide" Target="slide480.xml"/><Relationship Id="rId2" Type="http://schemas.openxmlformats.org/officeDocument/2006/relationships/slide" Target="slide47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 Target="slide483.xml"/><Relationship Id="rId2" Type="http://schemas.openxmlformats.org/officeDocument/2006/relationships/slide" Target="slide482.xml"/><Relationship Id="rId1" Type="http://schemas.openxmlformats.org/officeDocument/2006/relationships/slideLayout" Target="../slideLayouts/slideLayout2.xml"/><Relationship Id="rId4" Type="http://schemas.openxmlformats.org/officeDocument/2006/relationships/slide" Target="slide484.xml"/></Relationships>
</file>

<file path=ppt/slides/_rels/slide119.xml.rels><?xml version="1.0" encoding="UTF-8" standalone="yes"?>
<Relationships xmlns="http://schemas.openxmlformats.org/package/2006/relationships"><Relationship Id="rId3" Type="http://schemas.openxmlformats.org/officeDocument/2006/relationships/slide" Target="slide486.xml"/><Relationship Id="rId2" Type="http://schemas.openxmlformats.org/officeDocument/2006/relationships/slide" Target="slide485.xml"/><Relationship Id="rId1" Type="http://schemas.openxmlformats.org/officeDocument/2006/relationships/slideLayout" Target="../slideLayouts/slideLayout2.xml"/><Relationship Id="rId4" Type="http://schemas.openxmlformats.org/officeDocument/2006/relationships/slide" Target="slide487.xml"/></Relationships>
</file>

<file path=ppt/slides/_rels/slide12.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slide" Target="slide150.xml"/><Relationship Id="rId1" Type="http://schemas.openxmlformats.org/officeDocument/2006/relationships/slideLayout" Target="../slideLayouts/slideLayout2.xml"/><Relationship Id="rId4" Type="http://schemas.openxmlformats.org/officeDocument/2006/relationships/slide" Target="slide152.xml"/></Relationships>
</file>

<file path=ppt/slides/_rels/slide120.xml.rels><?xml version="1.0" encoding="UTF-8" standalone="yes"?>
<Relationships xmlns="http://schemas.openxmlformats.org/package/2006/relationships"><Relationship Id="rId3" Type="http://schemas.openxmlformats.org/officeDocument/2006/relationships/slide" Target="slide489.xml"/><Relationship Id="rId2" Type="http://schemas.openxmlformats.org/officeDocument/2006/relationships/slide" Target="slide488.xml"/><Relationship Id="rId1" Type="http://schemas.openxmlformats.org/officeDocument/2006/relationships/slideLayout" Target="../slideLayouts/slideLayout2.xml"/><Relationship Id="rId4" Type="http://schemas.openxmlformats.org/officeDocument/2006/relationships/slide" Target="slide490.xml"/></Relationships>
</file>

<file path=ppt/slides/_rels/slide121.xml.rels><?xml version="1.0" encoding="UTF-8" standalone="yes"?>
<Relationships xmlns="http://schemas.openxmlformats.org/package/2006/relationships"><Relationship Id="rId3" Type="http://schemas.openxmlformats.org/officeDocument/2006/relationships/slide" Target="slide491.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493.xml"/><Relationship Id="rId4" Type="http://schemas.openxmlformats.org/officeDocument/2006/relationships/slide" Target="slide492.xml"/></Relationships>
</file>

<file path=ppt/slides/_rels/slide12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slide" Target="slide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3.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slide" Target="slide153.xml"/><Relationship Id="rId1" Type="http://schemas.openxmlformats.org/officeDocument/2006/relationships/slideLayout" Target="../slideLayouts/slideLayout2.xml"/><Relationship Id="rId4" Type="http://schemas.openxmlformats.org/officeDocument/2006/relationships/slide" Target="slide155.xml"/></Relationships>
</file>

<file path=ppt/slides/_rels/slide130.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57.xml"/><Relationship Id="rId2" Type="http://schemas.openxmlformats.org/officeDocument/2006/relationships/slide" Target="slide156.xml"/><Relationship Id="rId1" Type="http://schemas.openxmlformats.org/officeDocument/2006/relationships/slideLayout" Target="../slideLayouts/slideLayout2.xml"/><Relationship Id="rId4" Type="http://schemas.openxmlformats.org/officeDocument/2006/relationships/slide" Target="slide158.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41.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45.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60.xml"/><Relationship Id="rId2" Type="http://schemas.openxmlformats.org/officeDocument/2006/relationships/slide" Target="slide159.xml"/><Relationship Id="rId1" Type="http://schemas.openxmlformats.org/officeDocument/2006/relationships/slideLayout" Target="../slideLayouts/slideLayout2.xml"/><Relationship Id="rId4" Type="http://schemas.openxmlformats.org/officeDocument/2006/relationships/slide" Target="slide161.xml"/></Relationships>
</file>

<file path=ppt/slides/_rels/slide150.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slide" Target="slide13.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5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63.xml"/><Relationship Id="rId2" Type="http://schemas.openxmlformats.org/officeDocument/2006/relationships/slide" Target="slide162.xml"/><Relationship Id="rId1" Type="http://schemas.openxmlformats.org/officeDocument/2006/relationships/slideLayout" Target="../slideLayouts/slideLayout2.xml"/><Relationship Id="rId4" Type="http://schemas.openxmlformats.org/officeDocument/2006/relationships/slide" Target="slide164.xml"/></Relationships>
</file>

<file path=ppt/slides/_rels/slide16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slide" Target="slide17.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6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66.xml"/><Relationship Id="rId2" Type="http://schemas.openxmlformats.org/officeDocument/2006/relationships/slide" Target="slide165.xml"/><Relationship Id="rId1" Type="http://schemas.openxmlformats.org/officeDocument/2006/relationships/slideLayout" Target="../slideLayouts/slideLayout2.xml"/><Relationship Id="rId4" Type="http://schemas.openxmlformats.org/officeDocument/2006/relationships/slide" Target="slide163.xml"/></Relationships>
</file>

<file path=ppt/slides/_rels/slide170.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7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7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74.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77.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7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8.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slide" Target="slide169.xml"/><Relationship Id="rId1" Type="http://schemas.openxmlformats.org/officeDocument/2006/relationships/slideLayout" Target="../slideLayouts/slideLayout2.xml"/><Relationship Id="rId4" Type="http://schemas.openxmlformats.org/officeDocument/2006/relationships/slide" Target="slide171.xml"/></Relationships>
</file>

<file path=ppt/slides/_rels/slide180.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85.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73.xml"/><Relationship Id="rId2" Type="http://schemas.openxmlformats.org/officeDocument/2006/relationships/slide" Target="slide172.xml"/><Relationship Id="rId1" Type="http://schemas.openxmlformats.org/officeDocument/2006/relationships/slideLayout" Target="../slideLayouts/slideLayout2.xml"/><Relationship Id="rId4" Type="http://schemas.openxmlformats.org/officeDocument/2006/relationships/slide" Target="slide174.xml"/></Relationships>
</file>

<file path=ppt/slides/_rels/slide19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slide" Target="slide25.xml"/></Relationships>
</file>

<file path=ppt/slides/_rels/slide191.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96.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97.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65.xml"/><Relationship Id="rId13" Type="http://schemas.openxmlformats.org/officeDocument/2006/relationships/slide" Target="slide110.xml"/><Relationship Id="rId3" Type="http://schemas.openxmlformats.org/officeDocument/2006/relationships/slide" Target="slide12.xml"/><Relationship Id="rId7" Type="http://schemas.openxmlformats.org/officeDocument/2006/relationships/slide" Target="slide55.xml"/><Relationship Id="rId12" Type="http://schemas.openxmlformats.org/officeDocument/2006/relationships/slide" Target="slide100.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90.xml"/><Relationship Id="rId5" Type="http://schemas.openxmlformats.org/officeDocument/2006/relationships/slide" Target="slide35.xml"/><Relationship Id="rId10" Type="http://schemas.openxmlformats.org/officeDocument/2006/relationships/slide" Target="slide80.xml"/><Relationship Id="rId4" Type="http://schemas.openxmlformats.org/officeDocument/2006/relationships/slide" Target="slide23.xml"/><Relationship Id="rId9" Type="http://schemas.openxmlformats.org/officeDocument/2006/relationships/slide" Target="slide74.xml"/><Relationship Id="rId14" Type="http://schemas.openxmlformats.org/officeDocument/2006/relationships/hyperlink" Target="mailto:68@gmail.com" TargetMode="External"/></Relationships>
</file>

<file path=ppt/slides/_rels/slide20.xml.rels><?xml version="1.0" encoding="UTF-8" standalone="yes"?>
<Relationships xmlns="http://schemas.openxmlformats.org/package/2006/relationships"><Relationship Id="rId3" Type="http://schemas.openxmlformats.org/officeDocument/2006/relationships/slide" Target="slide176.xml"/><Relationship Id="rId2" Type="http://schemas.openxmlformats.org/officeDocument/2006/relationships/slide" Target="slide17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slide" Target="slide177.xml"/></Relationships>
</file>

<file path=ppt/slides/_rels/slide20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20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205.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slide" Target="slide31.xml"/></Relationships>
</file>

<file path=ppt/slides/_rels/slide21.xml.rels><?xml version="1.0" encoding="UTF-8" standalone="yes"?>
<Relationships xmlns="http://schemas.openxmlformats.org/package/2006/relationships"><Relationship Id="rId3" Type="http://schemas.openxmlformats.org/officeDocument/2006/relationships/slide" Target="slide179.xml"/><Relationship Id="rId2" Type="http://schemas.openxmlformats.org/officeDocument/2006/relationships/slide" Target="slide178.xml"/><Relationship Id="rId1" Type="http://schemas.openxmlformats.org/officeDocument/2006/relationships/slideLayout" Target="../slideLayouts/slideLayout2.xml"/><Relationship Id="rId4" Type="http://schemas.openxmlformats.org/officeDocument/2006/relationships/slide" Target="slide180.xml"/></Relationships>
</file>

<file path=ppt/slides/_rels/slide210.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slide" Target="slide31.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211.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slide" Target="slide32.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213.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slide" Target="slide34.xml"/></Relationships>
</file>

<file path=ppt/slides/_rels/slide22.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slide" Target="slide181.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2.xml"/><Relationship Id="rId4" Type="http://schemas.openxmlformats.org/officeDocument/2006/relationships/slide" Target="slide180.xml"/></Relationships>
</file>

<file path=ppt/slides/_rels/slide220.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slide" Target="slide36.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224.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0.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slide" Target="slide38.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231.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slide" Target="slide38.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233.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slide" Target="slide40.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237.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slide" Target="slide40.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239.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189.xml"/><Relationship Id="rId2" Type="http://schemas.openxmlformats.org/officeDocument/2006/relationships/slide" Target="slide18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slide" Target="slide190.xml"/></Relationships>
</file>

<file path=ppt/slides/_rels/slide240.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24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192.xml"/><Relationship Id="rId2" Type="http://schemas.openxmlformats.org/officeDocument/2006/relationships/slide" Target="slide191.xml"/><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slide" Target="slide193.xml"/></Relationships>
</file>

<file path=ppt/slides/_rels/slide250.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slide" Target="slide46.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256.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slide" Target="slide46.xml"/></Relationships>
</file>

<file path=ppt/slides/_rels/slide257.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195.xml"/><Relationship Id="rId2" Type="http://schemas.openxmlformats.org/officeDocument/2006/relationships/slide" Target="slide194.xml"/><Relationship Id="rId1" Type="http://schemas.openxmlformats.org/officeDocument/2006/relationships/slideLayout" Target="../slideLayouts/slideLayout2.xml"/><Relationship Id="rId5" Type="http://schemas.openxmlformats.org/officeDocument/2006/relationships/slide" Target="slide197.xml"/><Relationship Id="rId4" Type="http://schemas.openxmlformats.org/officeDocument/2006/relationships/slide" Target="slide196.xml"/></Relationships>
</file>

<file path=ppt/slides/_rels/slide260.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slide" Target="slide48.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261.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263.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slide" Target="slide49.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265.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199.xml"/><Relationship Id="rId2" Type="http://schemas.openxmlformats.org/officeDocument/2006/relationships/slide" Target="slide198.xml"/><Relationship Id="rId1" Type="http://schemas.openxmlformats.org/officeDocument/2006/relationships/slideLayout" Target="../slideLayouts/slideLayout2.xml"/><Relationship Id="rId4" Type="http://schemas.openxmlformats.org/officeDocument/2006/relationships/slide" Target="slide200.xml"/></Relationships>
</file>

<file path=ppt/slides/_rels/slide270.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278.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202.xml"/><Relationship Id="rId2" Type="http://schemas.openxmlformats.org/officeDocument/2006/relationships/slide" Target="slide201.xml"/><Relationship Id="rId1" Type="http://schemas.openxmlformats.org/officeDocument/2006/relationships/slideLayout" Target="../slideLayouts/slideLayout2.xml"/><Relationship Id="rId4" Type="http://schemas.openxmlformats.org/officeDocument/2006/relationships/slide" Target="slide203.xml"/></Relationships>
</file>

<file path=ppt/slides/_rels/slide280.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slide" Target="slide55.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28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205.xml"/><Relationship Id="rId2" Type="http://schemas.openxmlformats.org/officeDocument/2006/relationships/slide" Target="slide204.xml"/><Relationship Id="rId1" Type="http://schemas.openxmlformats.org/officeDocument/2006/relationships/slideLayout" Target="../slideLayouts/slideLayout2.xml"/><Relationship Id="rId4" Type="http://schemas.openxmlformats.org/officeDocument/2006/relationships/slide" Target="slide206.xml"/></Relationships>
</file>

<file path=ppt/slides/_rels/slide290.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diagramLayout" Target="../diagrams/layout45.xml"/><Relationship Id="rId7" Type="http://schemas.openxmlformats.org/officeDocument/2006/relationships/slide" Target="slide58.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294.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slide" Target="slide58.xml"/></Relationships>
</file>

<file path=ppt/slides/_rels/slide295.xml.rels><?xml version="1.0" encoding="UTF-8" standalone="yes"?>
<Relationships xmlns="http://schemas.openxmlformats.org/package/2006/relationships"><Relationship Id="rId2" Type="http://schemas.openxmlformats.org/officeDocument/2006/relationships/slide" Target="slide59.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slide" Target="slide59.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slide" Target="slide122.xml"/><Relationship Id="rId1" Type="http://schemas.openxmlformats.org/officeDocument/2006/relationships/slideLayout" Target="../slideLayouts/slideLayout2.xml"/><Relationship Id="rId4" Type="http://schemas.openxmlformats.org/officeDocument/2006/relationships/slide" Target="slide124.xml"/></Relationships>
</file>

<file path=ppt/slides/_rels/slide30.xml.rels><?xml version="1.0" encoding="UTF-8" standalone="yes"?>
<Relationships xmlns="http://schemas.openxmlformats.org/package/2006/relationships"><Relationship Id="rId3" Type="http://schemas.openxmlformats.org/officeDocument/2006/relationships/slide" Target="slide207.xm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slide" Target="slide209.xml"/><Relationship Id="rId4" Type="http://schemas.openxmlformats.org/officeDocument/2006/relationships/slide" Target="slide208.xml"/></Relationships>
</file>

<file path=ppt/slides/_rels/slide30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slide" Target="slide6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slide" Target="slide61.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slide" Target="slide61.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diagramLayout" Target="../diagrams/layout46.xml"/><Relationship Id="rId7" Type="http://schemas.openxmlformats.org/officeDocument/2006/relationships/slide" Target="slide62.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306.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slide" Target="slide62.xml"/></Relationships>
</file>

<file path=ppt/slides/_rels/slide307.xml.rels><?xml version="1.0" encoding="UTF-8" standalone="yes"?>
<Relationships xmlns="http://schemas.openxmlformats.org/package/2006/relationships"><Relationship Id="rId2" Type="http://schemas.openxmlformats.org/officeDocument/2006/relationships/slide" Target="slide63.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slide" Target="slide63.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slide" Target="slide6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211.xml"/><Relationship Id="rId2" Type="http://schemas.openxmlformats.org/officeDocument/2006/relationships/slide" Target="slide210.xml"/><Relationship Id="rId1" Type="http://schemas.openxmlformats.org/officeDocument/2006/relationships/slideLayout" Target="../slideLayouts/slideLayout2.xml"/><Relationship Id="rId4" Type="http://schemas.openxmlformats.org/officeDocument/2006/relationships/slide" Target="slide212.xml"/></Relationships>
</file>

<file path=ppt/slides/_rels/slide310.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slide" Target="slide6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slide" Target="slide66.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slide" Target="slide66.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214.xml"/><Relationship Id="rId2" Type="http://schemas.openxmlformats.org/officeDocument/2006/relationships/slide" Target="slide213.xml"/><Relationship Id="rId1" Type="http://schemas.openxmlformats.org/officeDocument/2006/relationships/slideLayout" Target="../slideLayouts/slideLayout2.xml"/><Relationship Id="rId4" Type="http://schemas.openxmlformats.org/officeDocument/2006/relationships/slide" Target="slide215.xml"/></Relationships>
</file>

<file path=ppt/slides/_rels/slide320.xml.rels><?xml version="1.0" encoding="UTF-8" standalone="yes"?>
<Relationships xmlns="http://schemas.openxmlformats.org/package/2006/relationships"><Relationship Id="rId2" Type="http://schemas.openxmlformats.org/officeDocument/2006/relationships/slide" Target="slide67.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217.xml"/><Relationship Id="rId2" Type="http://schemas.openxmlformats.org/officeDocument/2006/relationships/slide" Target="slide216.xml"/><Relationship Id="rId1" Type="http://schemas.openxmlformats.org/officeDocument/2006/relationships/slideLayout" Target="../slideLayouts/slideLayout2.xml"/><Relationship Id="rId4" Type="http://schemas.openxmlformats.org/officeDocument/2006/relationships/slide" Target="slide218.xml"/></Relationships>
</file>

<file path=ppt/slides/_rels/slide330.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slide" Target="slide73.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slide" Target="slide72.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338.xml.rels><?xml version="1.0" encoding="UTF-8" standalone="yes"?>
<Relationships xmlns="http://schemas.openxmlformats.org/package/2006/relationships"><Relationship Id="rId2" Type="http://schemas.openxmlformats.org/officeDocument/2006/relationships/slide" Target="slide73.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slide" Target="slide7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7" Type="http://schemas.openxmlformats.org/officeDocument/2006/relationships/slide" Target="slide35.xml"/><Relationship Id="rId2" Type="http://schemas.openxmlformats.org/officeDocument/2006/relationships/slide" Target="slide219.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221.xml"/><Relationship Id="rId4" Type="http://schemas.openxmlformats.org/officeDocument/2006/relationships/slide" Target="slide220.xml"/></Relationships>
</file>

<file path=ppt/slides/_rels/slide340.xml.rels><?xml version="1.0" encoding="UTF-8" standalone="yes"?>
<Relationships xmlns="http://schemas.openxmlformats.org/package/2006/relationships"><Relationship Id="rId3" Type="http://schemas.openxmlformats.org/officeDocument/2006/relationships/diagramLayout" Target="../diagrams/layout48.xml"/><Relationship Id="rId7" Type="http://schemas.openxmlformats.org/officeDocument/2006/relationships/slide" Target="slide73.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341.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slide" Target="slide224.xml"/><Relationship Id="rId4" Type="http://schemas.openxmlformats.org/officeDocument/2006/relationships/slide" Target="slide223.xml"/></Relationships>
</file>

<file path=ppt/slides/_rels/slide350.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slide" Target="slide78.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slide" Target="slide78.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slide" Target="slide7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26.xml"/><Relationship Id="rId2" Type="http://schemas.openxmlformats.org/officeDocument/2006/relationships/slide" Target="slide225.xml"/><Relationship Id="rId1" Type="http://schemas.openxmlformats.org/officeDocument/2006/relationships/slideLayout" Target="../slideLayouts/slideLayout2.xml"/><Relationship Id="rId4" Type="http://schemas.openxmlformats.org/officeDocument/2006/relationships/slide" Target="slide228.xml"/></Relationships>
</file>

<file path=ppt/slides/_rels/slide360.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slide" Target="slide80.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364.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slide" Target="slide81.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slide" Target="slide81.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slide" Target="slide81.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slide" Target="slide83.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227.xml"/><Relationship Id="rId2" Type="http://schemas.openxmlformats.org/officeDocument/2006/relationships/slide" Target="slide228.xml"/><Relationship Id="rId1" Type="http://schemas.openxmlformats.org/officeDocument/2006/relationships/slideLayout" Target="../slideLayouts/slideLayout2.xml"/><Relationship Id="rId4" Type="http://schemas.openxmlformats.org/officeDocument/2006/relationships/slide" Target="slide230.xml"/></Relationships>
</file>

<file path=ppt/slides/_rels/slide370.xml.rels><?xml version="1.0" encoding="UTF-8" standalone="yes"?>
<Relationships xmlns="http://schemas.openxmlformats.org/package/2006/relationships"><Relationship Id="rId2" Type="http://schemas.openxmlformats.org/officeDocument/2006/relationships/slide" Target="slide82.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slide" Target="slide83.xml"/><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slide" Target="slide83.xml"/><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slide" Target="slide8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232.xml"/><Relationship Id="rId2" Type="http://schemas.openxmlformats.org/officeDocument/2006/relationships/slide" Target="slide231.xml"/><Relationship Id="rId1" Type="http://schemas.openxmlformats.org/officeDocument/2006/relationships/slideLayout" Target="../slideLayouts/slideLayout2.xml"/><Relationship Id="rId4" Type="http://schemas.openxmlformats.org/officeDocument/2006/relationships/slide" Target="slide233.xml"/></Relationships>
</file>

<file path=ppt/slides/_rels/slide38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slide" Target="slide86.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386.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slide" Target="slide87.xml"/></Relationships>
</file>

<file path=ppt/slides/_rels/slide387.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slide" Target="slide8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235.xml"/><Relationship Id="rId2" Type="http://schemas.openxmlformats.org/officeDocument/2006/relationships/slide" Target="slide234.xml"/><Relationship Id="rId1" Type="http://schemas.openxmlformats.org/officeDocument/2006/relationships/slideLayout" Target="../slideLayouts/slideLayout2.xml"/><Relationship Id="rId4" Type="http://schemas.openxmlformats.org/officeDocument/2006/relationships/slide" Target="slide236.xml"/></Relationships>
</file>

<file path=ppt/slides/_rels/slide39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slide" Target="slide88.xml"/></Relationships>
</file>

<file path=ppt/slides/_rels/slide39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slide" Target="slide88.xml"/></Relationships>
</file>

<file path=ppt/slides/_rels/slide392.xml.rels><?xml version="1.0" encoding="UTF-8" standalone="yes"?>
<Relationships xmlns="http://schemas.openxmlformats.org/package/2006/relationships"><Relationship Id="rId2" Type="http://schemas.openxmlformats.org/officeDocument/2006/relationships/slide" Target="slide89.xml"/><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slide" Target="slide89.xml"/><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slide" Target="slide89.xml"/><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slide" Target="slide90.xm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slide" Target="slide88.xml"/><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slide" Target="slide9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slide" Target="slide238.xml"/><Relationship Id="rId2" Type="http://schemas.openxmlformats.org/officeDocument/2006/relationships/slide" Target="slide237.xml"/><Relationship Id="rId1" Type="http://schemas.openxmlformats.org/officeDocument/2006/relationships/slideLayout" Target="../slideLayouts/slideLayout2.xml"/><Relationship Id="rId4" Type="http://schemas.openxmlformats.org/officeDocument/2006/relationships/slide" Target="slide239.xml"/></Relationships>
</file>

<file path=ppt/slides/_rels/slide400.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slide" Target="slide93.xml"/><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2" Type="http://schemas.openxmlformats.org/officeDocument/2006/relationships/slide" Target="slide93.xml"/><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slide" Target="slide94.xml"/><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2" Type="http://schemas.openxmlformats.org/officeDocument/2006/relationships/slide" Target="slide9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240.xm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slide" Target="slide242.xml"/><Relationship Id="rId4" Type="http://schemas.openxmlformats.org/officeDocument/2006/relationships/slide" Target="slide241.xml"/></Relationships>
</file>

<file path=ppt/slides/_rels/slide410.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slide" Target="slide96.xml"/><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slide" Target="slide97.xml"/><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slide" Target="slide24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slide" Target="slide242.xml"/></Relationships>
</file>

<file path=ppt/slides/_rels/slide420.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2" Type="http://schemas.openxmlformats.org/officeDocument/2006/relationships/slide" Target="slide101.xml"/><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slide" Target="slide100.xml"/></Relationships>
</file>

<file path=ppt/slides/_rels/slide429.xml.rels><?xml version="1.0" encoding="UTF-8" standalone="yes"?>
<Relationships xmlns="http://schemas.openxmlformats.org/package/2006/relationships"><Relationship Id="rId2" Type="http://schemas.openxmlformats.org/officeDocument/2006/relationships/slide" Target="slide10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247.xml"/><Relationship Id="rId2" Type="http://schemas.openxmlformats.org/officeDocument/2006/relationships/slide" Target="slide246.xml"/><Relationship Id="rId1" Type="http://schemas.openxmlformats.org/officeDocument/2006/relationships/slideLayout" Target="../slideLayouts/slideLayout2.xml"/><Relationship Id="rId4" Type="http://schemas.openxmlformats.org/officeDocument/2006/relationships/slide" Target="slide248.xml"/></Relationships>
</file>

<file path=ppt/slides/_rels/slide430.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3" Type="http://schemas.openxmlformats.org/officeDocument/2006/relationships/diagramLayout" Target="../diagrams/layout51.xml"/><Relationship Id="rId7" Type="http://schemas.openxmlformats.org/officeDocument/2006/relationships/slide" Target="slide102.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434.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2" Type="http://schemas.openxmlformats.org/officeDocument/2006/relationships/slide" Target="slide105.xm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250.xml"/><Relationship Id="rId2" Type="http://schemas.openxmlformats.org/officeDocument/2006/relationships/slide" Target="slide249.xml"/><Relationship Id="rId1" Type="http://schemas.openxmlformats.org/officeDocument/2006/relationships/slideLayout" Target="../slideLayouts/slideLayout2.xml"/><Relationship Id="rId4" Type="http://schemas.openxmlformats.org/officeDocument/2006/relationships/slide" Target="slide251.xml"/></Relationships>
</file>

<file path=ppt/slides/_rels/slide44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slide" Target="slide104.xml"/></Relationships>
</file>

<file path=ppt/slides/_rels/slide441.xml.rels><?xml version="1.0" encoding="UTF-8" standalone="yes"?>
<Relationships xmlns="http://schemas.openxmlformats.org/package/2006/relationships"><Relationship Id="rId2" Type="http://schemas.openxmlformats.org/officeDocument/2006/relationships/slide" Target="slide105.xml"/><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slide" Target="slide105.xml"/></Relationships>
</file>

<file path=ppt/slides/_rels/slide444.xml.rels><?xml version="1.0" encoding="UTF-8" standalone="yes"?>
<Relationships xmlns="http://schemas.openxmlformats.org/package/2006/relationships"><Relationship Id="rId2" Type="http://schemas.openxmlformats.org/officeDocument/2006/relationships/slide" Target="slide105.xml"/><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slide" Target="slide106.xml"/><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2" Type="http://schemas.openxmlformats.org/officeDocument/2006/relationships/slide" Target="slide106.xml"/><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253.xml"/><Relationship Id="rId2" Type="http://schemas.openxmlformats.org/officeDocument/2006/relationships/slide" Target="slide252.xml"/><Relationship Id="rId1" Type="http://schemas.openxmlformats.org/officeDocument/2006/relationships/slideLayout" Target="../slideLayouts/slideLayout2.xml"/><Relationship Id="rId4" Type="http://schemas.openxmlformats.org/officeDocument/2006/relationships/slide" Target="slide254.xml"/></Relationships>
</file>

<file path=ppt/slides/_rels/slide450.xml.rels><?xml version="1.0" encoding="UTF-8" standalone="yes"?>
<Relationships xmlns="http://schemas.openxmlformats.org/package/2006/relationships"><Relationship Id="rId2" Type="http://schemas.openxmlformats.org/officeDocument/2006/relationships/slide" Target="slide107.xml"/><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3" Type="http://schemas.openxmlformats.org/officeDocument/2006/relationships/diagramLayout" Target="../diagrams/layout52.xml"/><Relationship Id="rId7" Type="http://schemas.openxmlformats.org/officeDocument/2006/relationships/slide" Target="slide108.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452.xml.rels><?xml version="1.0" encoding="UTF-8" standalone="yes"?>
<Relationships xmlns="http://schemas.openxmlformats.org/package/2006/relationships"><Relationship Id="rId3" Type="http://schemas.openxmlformats.org/officeDocument/2006/relationships/diagramLayout" Target="../diagrams/layout53.xml"/><Relationship Id="rId7" Type="http://schemas.openxmlformats.org/officeDocument/2006/relationships/slide" Target="slide108.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453.xml.rels><?xml version="1.0" encoding="UTF-8" standalone="yes"?>
<Relationships xmlns="http://schemas.openxmlformats.org/package/2006/relationships"><Relationship Id="rId2" Type="http://schemas.openxmlformats.org/officeDocument/2006/relationships/slide" Target="slide108.xml"/><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2" Type="http://schemas.openxmlformats.org/officeDocument/2006/relationships/slide" Target="slide109.xml"/><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2" Type="http://schemas.openxmlformats.org/officeDocument/2006/relationships/slide" Target="slide109.xml"/><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2" Type="http://schemas.openxmlformats.org/officeDocument/2006/relationships/slide" Target="slide110.xm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2" Type="http://schemas.openxmlformats.org/officeDocument/2006/relationships/slide" Target="slide1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255.xm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slide" Target="slide257.xml"/><Relationship Id="rId4" Type="http://schemas.openxmlformats.org/officeDocument/2006/relationships/slide" Target="slide256.xml"/></Relationships>
</file>

<file path=ppt/slides/_rels/slide460.xml.rels><?xml version="1.0" encoding="UTF-8" standalone="yes"?>
<Relationships xmlns="http://schemas.openxmlformats.org/package/2006/relationships"><Relationship Id="rId2" Type="http://schemas.openxmlformats.org/officeDocument/2006/relationships/slide" Target="slide111.xml"/><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2" Type="http://schemas.openxmlformats.org/officeDocument/2006/relationships/slide" Target="slide111.xml"/><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2" Type="http://schemas.openxmlformats.org/officeDocument/2006/relationships/slide" Target="slide112.xml"/><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2" Type="http://schemas.openxmlformats.org/officeDocument/2006/relationships/slide" Target="slide113.xml"/><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slide" Target="slide113.xml"/><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258.xm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slide" Target="slide260.xml"/><Relationship Id="rId4" Type="http://schemas.openxmlformats.org/officeDocument/2006/relationships/slide" Target="slide259.xml"/></Relationships>
</file>

<file path=ppt/slides/_rels/slide470.xml.rels><?xml version="1.0" encoding="UTF-8" standalone="yes"?>
<Relationships xmlns="http://schemas.openxmlformats.org/package/2006/relationships"><Relationship Id="rId3" Type="http://schemas.openxmlformats.org/officeDocument/2006/relationships/diagramLayout" Target="../diagrams/layout54.xml"/><Relationship Id="rId7" Type="http://schemas.openxmlformats.org/officeDocument/2006/relationships/slide" Target="slide11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471.xml.rels><?xml version="1.0" encoding="UTF-8" standalone="yes"?>
<Relationships xmlns="http://schemas.openxmlformats.org/package/2006/relationships"><Relationship Id="rId2" Type="http://schemas.openxmlformats.org/officeDocument/2006/relationships/slide" Target="slide114.xml"/><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2" Type="http://schemas.openxmlformats.org/officeDocument/2006/relationships/slide" Target="slide115.xml"/><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3" Type="http://schemas.openxmlformats.org/officeDocument/2006/relationships/slide" Target="slide115.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3" Type="http://schemas.openxmlformats.org/officeDocument/2006/relationships/slide" Target="slide115.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2" Type="http://schemas.openxmlformats.org/officeDocument/2006/relationships/slide" Target="slide116.xml"/><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2" Type="http://schemas.openxmlformats.org/officeDocument/2006/relationships/slide" Target="slide116.xml"/><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2" Type="http://schemas.openxmlformats.org/officeDocument/2006/relationships/slide" Target="slide117.xml"/><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0.xml.rels><?xml version="1.0" encoding="UTF-8" standalone="yes"?>
<Relationships xmlns="http://schemas.openxmlformats.org/package/2006/relationships"><Relationship Id="rId2" Type="http://schemas.openxmlformats.org/officeDocument/2006/relationships/slide" Target="slide118.xml"/><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slide" Target="slide118.xml"/><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2" Type="http://schemas.openxmlformats.org/officeDocument/2006/relationships/slide" Target="slide119.xml"/><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2" Type="http://schemas.openxmlformats.org/officeDocument/2006/relationships/slide" Target="slide118.xml"/><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2" Type="http://schemas.openxmlformats.org/officeDocument/2006/relationships/slide" Target="slide119.xml"/><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2" Type="http://schemas.openxmlformats.org/officeDocument/2006/relationships/slide" Target="slide120.xml"/><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2" Type="http://schemas.openxmlformats.org/officeDocument/2006/relationships/slide" Target="slide119.xml"/><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slide" Target="slide120.xml"/><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3" Type="http://schemas.openxmlformats.org/officeDocument/2006/relationships/image" Target="../media/image156.sv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slide" Target="slide121.xml"/></Relationships>
</file>

<file path=ppt/slides/_rels/slide4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slide" Target="slide267.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266.xml"/><Relationship Id="rId5" Type="http://schemas.openxmlformats.org/officeDocument/2006/relationships/slide" Target="slide265.xml"/><Relationship Id="rId4" Type="http://schemas.openxmlformats.org/officeDocument/2006/relationships/slide" Target="slide264.xml"/></Relationships>
</file>

<file path=ppt/slides/_rels/slide490.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slide" Target="slide120.xml"/></Relationships>
</file>

<file path=ppt/slides/_rels/slide49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129.xml"/><Relationship Id="rId2" Type="http://schemas.openxmlformats.org/officeDocument/2006/relationships/slide" Target="slide128.xml"/><Relationship Id="rId1" Type="http://schemas.openxmlformats.org/officeDocument/2006/relationships/slideLayout" Target="../slideLayouts/slideLayout2.xml"/><Relationship Id="rId4" Type="http://schemas.openxmlformats.org/officeDocument/2006/relationships/slide" Target="slide130.xml"/></Relationships>
</file>

<file path=ppt/slides/_rels/slide50.xml.rels><?xml version="1.0" encoding="UTF-8" standalone="yes"?>
<Relationships xmlns="http://schemas.openxmlformats.org/package/2006/relationships"><Relationship Id="rId3" Type="http://schemas.openxmlformats.org/officeDocument/2006/relationships/slide" Target="slide269.xml"/><Relationship Id="rId2" Type="http://schemas.openxmlformats.org/officeDocument/2006/relationships/slide" Target="slide268.xml"/><Relationship Id="rId1" Type="http://schemas.openxmlformats.org/officeDocument/2006/relationships/slideLayout" Target="../slideLayouts/slideLayout2.xml"/><Relationship Id="rId4" Type="http://schemas.openxmlformats.org/officeDocument/2006/relationships/slide" Target="slide270.xml"/></Relationships>
</file>

<file path=ppt/slides/_rels/slide51.xml.rels><?xml version="1.0" encoding="UTF-8" standalone="yes"?>
<Relationships xmlns="http://schemas.openxmlformats.org/package/2006/relationships"><Relationship Id="rId3" Type="http://schemas.openxmlformats.org/officeDocument/2006/relationships/slide" Target="slide273.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slide" Target="slide274.xml"/><Relationship Id="rId4" Type="http://schemas.openxmlformats.org/officeDocument/2006/relationships/slide" Target="slide272.xml"/></Relationships>
</file>

<file path=ppt/slides/_rels/slide52.xml.rels><?xml version="1.0" encoding="UTF-8" standalone="yes"?>
<Relationships xmlns="http://schemas.openxmlformats.org/package/2006/relationships"><Relationship Id="rId3" Type="http://schemas.openxmlformats.org/officeDocument/2006/relationships/slide" Target="slide276.xml"/><Relationship Id="rId2" Type="http://schemas.openxmlformats.org/officeDocument/2006/relationships/slide" Target="slide278.xml"/><Relationship Id="rId1" Type="http://schemas.openxmlformats.org/officeDocument/2006/relationships/slideLayout" Target="../slideLayouts/slideLayout2.xml"/><Relationship Id="rId4" Type="http://schemas.openxmlformats.org/officeDocument/2006/relationships/slide" Target="slide277.xml"/></Relationships>
</file>

<file path=ppt/slides/_rels/slide53.xml.rels><?xml version="1.0" encoding="UTF-8" standalone="yes"?>
<Relationships xmlns="http://schemas.openxmlformats.org/package/2006/relationships"><Relationship Id="rId3" Type="http://schemas.openxmlformats.org/officeDocument/2006/relationships/slide" Target="slide279.xml"/><Relationship Id="rId2" Type="http://schemas.openxmlformats.org/officeDocument/2006/relationships/slide" Target="slide278.xml"/><Relationship Id="rId1" Type="http://schemas.openxmlformats.org/officeDocument/2006/relationships/slideLayout" Target="../slideLayouts/slideLayout2.xml"/><Relationship Id="rId4" Type="http://schemas.openxmlformats.org/officeDocument/2006/relationships/slide" Target="slide280.xml"/></Relationships>
</file>

<file path=ppt/slides/_rels/slide54.xml.rels><?xml version="1.0" encoding="UTF-8" standalone="yes"?>
<Relationships xmlns="http://schemas.openxmlformats.org/package/2006/relationships"><Relationship Id="rId3" Type="http://schemas.openxmlformats.org/officeDocument/2006/relationships/slide" Target="slide282.xml"/><Relationship Id="rId2" Type="http://schemas.openxmlformats.org/officeDocument/2006/relationships/slide" Target="slide281.xml"/><Relationship Id="rId1" Type="http://schemas.openxmlformats.org/officeDocument/2006/relationships/slideLayout" Target="../slideLayouts/slideLayout2.xml"/><Relationship Id="rId6" Type="http://schemas.openxmlformats.org/officeDocument/2006/relationships/slide" Target="slide55.xml"/><Relationship Id="rId5" Type="http://schemas.openxmlformats.org/officeDocument/2006/relationships/slide" Target="slide2.xml"/><Relationship Id="rId4" Type="http://schemas.openxmlformats.org/officeDocument/2006/relationships/slide" Target="slide283.xml"/></Relationships>
</file>

<file path=ppt/slides/_rels/slide55.xml.rels><?xml version="1.0" encoding="UTF-8" standalone="yes"?>
<Relationships xmlns="http://schemas.openxmlformats.org/package/2006/relationships"><Relationship Id="rId3" Type="http://schemas.openxmlformats.org/officeDocument/2006/relationships/slide" Target="slide285.xml"/><Relationship Id="rId2" Type="http://schemas.openxmlformats.org/officeDocument/2006/relationships/slide" Target="slide284.xml"/><Relationship Id="rId1" Type="http://schemas.openxmlformats.org/officeDocument/2006/relationships/slideLayout" Target="../slideLayouts/slideLayout2.xml"/><Relationship Id="rId4" Type="http://schemas.openxmlformats.org/officeDocument/2006/relationships/slide" Target="slide286.xml"/></Relationships>
</file>

<file path=ppt/slides/_rels/slide56.xml.rels><?xml version="1.0" encoding="UTF-8" standalone="yes"?>
<Relationships xmlns="http://schemas.openxmlformats.org/package/2006/relationships"><Relationship Id="rId3" Type="http://schemas.openxmlformats.org/officeDocument/2006/relationships/slide" Target="slide287.xm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slide" Target="slide289.xml"/><Relationship Id="rId4" Type="http://schemas.openxmlformats.org/officeDocument/2006/relationships/slide" Target="slide288.xml"/></Relationships>
</file>

<file path=ppt/slides/_rels/slide57.xml.rels><?xml version="1.0" encoding="UTF-8" standalone="yes"?>
<Relationships xmlns="http://schemas.openxmlformats.org/package/2006/relationships"><Relationship Id="rId3" Type="http://schemas.openxmlformats.org/officeDocument/2006/relationships/slide" Target="slide291.xml"/><Relationship Id="rId2" Type="http://schemas.openxmlformats.org/officeDocument/2006/relationships/slide" Target="slide290.xml"/><Relationship Id="rId1" Type="http://schemas.openxmlformats.org/officeDocument/2006/relationships/slideLayout" Target="../slideLayouts/slideLayout2.xml"/><Relationship Id="rId4" Type="http://schemas.openxmlformats.org/officeDocument/2006/relationships/slide" Target="slide292.xml"/></Relationships>
</file>

<file path=ppt/slides/_rels/slide58.xml.rels><?xml version="1.0" encoding="UTF-8" standalone="yes"?>
<Relationships xmlns="http://schemas.openxmlformats.org/package/2006/relationships"><Relationship Id="rId3" Type="http://schemas.openxmlformats.org/officeDocument/2006/relationships/slide" Target="slide293.xm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slide" Target="slide295.xml"/><Relationship Id="rId4" Type="http://schemas.openxmlformats.org/officeDocument/2006/relationships/slide" Target="slide294.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slide" Target="slide299.xm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slide" Target="slide300.xml"/><Relationship Id="rId4" Type="http://schemas.openxmlformats.org/officeDocument/2006/relationships/slide" Target="slide301.xml"/></Relationships>
</file>

<file path=ppt/slides/_rels/slide61.xml.rels><?xml version="1.0" encoding="UTF-8" standalone="yes"?>
<Relationships xmlns="http://schemas.openxmlformats.org/package/2006/relationships"><Relationship Id="rId3" Type="http://schemas.openxmlformats.org/officeDocument/2006/relationships/slide" Target="slide302.xm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slide" Target="slide304.xml"/><Relationship Id="rId4" Type="http://schemas.openxmlformats.org/officeDocument/2006/relationships/slide" Target="slide30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3.xml.rels><?xml version="1.0" encoding="UTF-8" standalone="yes"?>
<Relationships xmlns="http://schemas.openxmlformats.org/package/2006/relationships"><Relationship Id="rId3" Type="http://schemas.openxmlformats.org/officeDocument/2006/relationships/slide" Target="slide308.xm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slide" Target="slide310.xml"/><Relationship Id="rId4" Type="http://schemas.openxmlformats.org/officeDocument/2006/relationships/slide" Target="slide309.xml"/></Relationships>
</file>

<file path=ppt/slides/_rels/slide64.xml.rels><?xml version="1.0" encoding="UTF-8" standalone="yes"?>
<Relationships xmlns="http://schemas.openxmlformats.org/package/2006/relationships"><Relationship Id="rId3" Type="http://schemas.openxmlformats.org/officeDocument/2006/relationships/slide" Target="slide311.xml"/><Relationship Id="rId7" Type="http://schemas.openxmlformats.org/officeDocument/2006/relationships/slide" Target="slide65.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314.xml"/><Relationship Id="rId4" Type="http://schemas.openxmlformats.org/officeDocument/2006/relationships/slide" Target="slide312.xml"/></Relationships>
</file>

<file path=ppt/slides/_rels/slide65.xml.rels><?xml version="1.0" encoding="UTF-8" standalone="yes"?>
<Relationships xmlns="http://schemas.openxmlformats.org/package/2006/relationships"><Relationship Id="rId3" Type="http://schemas.openxmlformats.org/officeDocument/2006/relationships/slide" Target="slide316.xml"/><Relationship Id="rId2" Type="http://schemas.openxmlformats.org/officeDocument/2006/relationships/slide" Target="slide315.xml"/><Relationship Id="rId1" Type="http://schemas.openxmlformats.org/officeDocument/2006/relationships/slideLayout" Target="../slideLayouts/slideLayout2.xml"/><Relationship Id="rId4" Type="http://schemas.openxmlformats.org/officeDocument/2006/relationships/slide" Target="slide31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7.xml.rels><?xml version="1.0" encoding="UTF-8" standalone="yes"?>
<Relationships xmlns="http://schemas.openxmlformats.org/package/2006/relationships"><Relationship Id="rId3" Type="http://schemas.openxmlformats.org/officeDocument/2006/relationships/slide" Target="slide322.xml"/><Relationship Id="rId2" Type="http://schemas.openxmlformats.org/officeDocument/2006/relationships/slide" Target="slide321.xml"/><Relationship Id="rId1" Type="http://schemas.openxmlformats.org/officeDocument/2006/relationships/slideLayout" Target="../slideLayouts/slideLayout7.xml"/><Relationship Id="rId4" Type="http://schemas.openxmlformats.org/officeDocument/2006/relationships/slide" Target="slide323.xml"/></Relationships>
</file>

<file path=ppt/slides/_rels/slide68.xml.rels><?xml version="1.0" encoding="UTF-8" standalone="yes"?>
<Relationships xmlns="http://schemas.openxmlformats.org/package/2006/relationships"><Relationship Id="rId3" Type="http://schemas.openxmlformats.org/officeDocument/2006/relationships/slide" Target="slide325.xml"/><Relationship Id="rId2" Type="http://schemas.openxmlformats.org/officeDocument/2006/relationships/slide" Target="slide324.xml"/><Relationship Id="rId1" Type="http://schemas.openxmlformats.org/officeDocument/2006/relationships/slideLayout" Target="../slideLayouts/slideLayout2.xml"/><Relationship Id="rId4" Type="http://schemas.openxmlformats.org/officeDocument/2006/relationships/slide" Target="slide326.xml"/></Relationships>
</file>

<file path=ppt/slides/_rels/slide69.xml.rels><?xml version="1.0" encoding="UTF-8" standalone="yes"?>
<Relationships xmlns="http://schemas.openxmlformats.org/package/2006/relationships"><Relationship Id="rId3" Type="http://schemas.openxmlformats.org/officeDocument/2006/relationships/slide" Target="slide329.xml"/><Relationship Id="rId2" Type="http://schemas.openxmlformats.org/officeDocument/2006/relationships/slide" Target="slide328.xml"/><Relationship Id="rId1" Type="http://schemas.openxmlformats.org/officeDocument/2006/relationships/slideLayout" Target="../slideLayouts/slideLayout2.xml"/><Relationship Id="rId4" Type="http://schemas.openxmlformats.org/officeDocument/2006/relationships/slide" Target="slide330.xml"/></Relationships>
</file>

<file path=ppt/slides/_rels/slide7.xml.rels><?xml version="1.0" encoding="UTF-8" standalone="yes"?>
<Relationships xmlns="http://schemas.openxmlformats.org/package/2006/relationships"><Relationship Id="rId3" Type="http://schemas.openxmlformats.org/officeDocument/2006/relationships/slide" Target="slide135.xml"/><Relationship Id="rId2" Type="http://schemas.openxmlformats.org/officeDocument/2006/relationships/slide" Target="slide134.xml"/><Relationship Id="rId1" Type="http://schemas.openxmlformats.org/officeDocument/2006/relationships/slideLayout" Target="../slideLayouts/slideLayout2.xml"/><Relationship Id="rId4" Type="http://schemas.openxmlformats.org/officeDocument/2006/relationships/slide" Target="slide136.xml"/></Relationships>
</file>

<file path=ppt/slides/_rels/slide70.xml.rels><?xml version="1.0" encoding="UTF-8" standalone="yes"?>
<Relationships xmlns="http://schemas.openxmlformats.org/package/2006/relationships"><Relationship Id="rId3" Type="http://schemas.openxmlformats.org/officeDocument/2006/relationships/slide" Target="slide332.xml"/><Relationship Id="rId2" Type="http://schemas.openxmlformats.org/officeDocument/2006/relationships/slide" Target="slide331.xml"/><Relationship Id="rId1" Type="http://schemas.openxmlformats.org/officeDocument/2006/relationships/slideLayout" Target="../slideLayouts/slideLayout2.xml"/><Relationship Id="rId4" Type="http://schemas.openxmlformats.org/officeDocument/2006/relationships/slide" Target="slide333.xml"/></Relationships>
</file>

<file path=ppt/slides/_rels/slide71.xml.rels><?xml version="1.0" encoding="UTF-8" standalone="yes"?>
<Relationships xmlns="http://schemas.openxmlformats.org/package/2006/relationships"><Relationship Id="rId3" Type="http://schemas.openxmlformats.org/officeDocument/2006/relationships/slide" Target="slide335.xml"/><Relationship Id="rId2" Type="http://schemas.openxmlformats.org/officeDocument/2006/relationships/slide" Target="slide334.xml"/><Relationship Id="rId1" Type="http://schemas.openxmlformats.org/officeDocument/2006/relationships/slideLayout" Target="../slideLayouts/slideLayout2.xml"/><Relationship Id="rId4" Type="http://schemas.openxmlformats.org/officeDocument/2006/relationships/slide" Target="slide336.xml"/></Relationships>
</file>

<file path=ppt/slides/_rels/slide72.xml.rels><?xml version="1.0" encoding="UTF-8" standalone="yes"?>
<Relationships xmlns="http://schemas.openxmlformats.org/package/2006/relationships"><Relationship Id="rId3" Type="http://schemas.openxmlformats.org/officeDocument/2006/relationships/slide" Target="slide338.xml"/><Relationship Id="rId2" Type="http://schemas.openxmlformats.org/officeDocument/2006/relationships/slide" Target="slide337.xml"/><Relationship Id="rId1" Type="http://schemas.openxmlformats.org/officeDocument/2006/relationships/slideLayout" Target="../slideLayouts/slideLayout2.xml"/><Relationship Id="rId4" Type="http://schemas.openxmlformats.org/officeDocument/2006/relationships/slide" Target="slide339.xml"/></Relationships>
</file>

<file path=ppt/slides/_rels/slide73.xml.rels><?xml version="1.0" encoding="UTF-8" standalone="yes"?>
<Relationships xmlns="http://schemas.openxmlformats.org/package/2006/relationships"><Relationship Id="rId3" Type="http://schemas.openxmlformats.org/officeDocument/2006/relationships/slide" Target="slide341.xml"/><Relationship Id="rId2" Type="http://schemas.openxmlformats.org/officeDocument/2006/relationships/slide" Target="slide340.xml"/><Relationship Id="rId1" Type="http://schemas.openxmlformats.org/officeDocument/2006/relationships/slideLayout" Target="../slideLayouts/slideLayout2.xml"/><Relationship Id="rId6" Type="http://schemas.openxmlformats.org/officeDocument/2006/relationships/slide" Target="slide74.xml"/><Relationship Id="rId5" Type="http://schemas.openxmlformats.org/officeDocument/2006/relationships/slide" Target="slide2.xml"/><Relationship Id="rId4" Type="http://schemas.openxmlformats.org/officeDocument/2006/relationships/slide" Target="slide342.xml"/></Relationships>
</file>

<file path=ppt/slides/_rels/slide74.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slide" Target="slide343.xml"/><Relationship Id="rId1" Type="http://schemas.openxmlformats.org/officeDocument/2006/relationships/slideLayout" Target="../slideLayouts/slideLayout2.xml"/><Relationship Id="rId4" Type="http://schemas.openxmlformats.org/officeDocument/2006/relationships/slide" Target="slide345.xml"/></Relationships>
</file>

<file path=ppt/slides/_rels/slide75.xml.rels><?xml version="1.0" encoding="UTF-8" standalone="yes"?>
<Relationships xmlns="http://schemas.openxmlformats.org/package/2006/relationships"><Relationship Id="rId3" Type="http://schemas.openxmlformats.org/officeDocument/2006/relationships/slide" Target="slide348.xml"/><Relationship Id="rId2" Type="http://schemas.openxmlformats.org/officeDocument/2006/relationships/slide" Target="slide351.xml"/><Relationship Id="rId1" Type="http://schemas.openxmlformats.org/officeDocument/2006/relationships/slideLayout" Target="../slideLayouts/slideLayout2.xml"/><Relationship Id="rId4" Type="http://schemas.openxmlformats.org/officeDocument/2006/relationships/slide" Target="slide350.xml"/></Relationships>
</file>

<file path=ppt/slides/_rels/slide76.xml.rels><?xml version="1.0" encoding="UTF-8" standalone="yes"?>
<Relationships xmlns="http://schemas.openxmlformats.org/package/2006/relationships"><Relationship Id="rId3" Type="http://schemas.openxmlformats.org/officeDocument/2006/relationships/slide" Target="slide352.xml"/><Relationship Id="rId2" Type="http://schemas.openxmlformats.org/officeDocument/2006/relationships/slide" Target="slide351.xml"/><Relationship Id="rId1" Type="http://schemas.openxmlformats.org/officeDocument/2006/relationships/slideLayout" Target="../slideLayouts/slideLayout2.xml"/><Relationship Id="rId4" Type="http://schemas.openxmlformats.org/officeDocument/2006/relationships/slide" Target="slide353.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9.xml.rels><?xml version="1.0" encoding="UTF-8" standalone="yes"?>
<Relationships xmlns="http://schemas.openxmlformats.org/package/2006/relationships"><Relationship Id="rId8" Type="http://schemas.openxmlformats.org/officeDocument/2006/relationships/slide" Target="slide80.xml"/><Relationship Id="rId3" Type="http://schemas.openxmlformats.org/officeDocument/2006/relationships/diagramLayout" Target="../diagrams/layout10.xml"/><Relationship Id="rId7" Type="http://schemas.openxmlformats.org/officeDocument/2006/relationships/slide" Target="slide2.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xml.rels><?xml version="1.0" encoding="UTF-8" standalone="yes"?>
<Relationships xmlns="http://schemas.openxmlformats.org/package/2006/relationships"><Relationship Id="rId3" Type="http://schemas.openxmlformats.org/officeDocument/2006/relationships/slide" Target="slide139.xml"/><Relationship Id="rId2" Type="http://schemas.openxmlformats.org/officeDocument/2006/relationships/slide" Target="slide12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 Target="slide364.xml"/><Relationship Id="rId2" Type="http://schemas.openxmlformats.org/officeDocument/2006/relationships/slide" Target="slide363.xml"/><Relationship Id="rId1" Type="http://schemas.openxmlformats.org/officeDocument/2006/relationships/slideLayout" Target="../slideLayouts/slideLayout2.xml"/><Relationship Id="rId4" Type="http://schemas.openxmlformats.org/officeDocument/2006/relationships/slide" Target="slide365.xml"/></Relationships>
</file>

<file path=ppt/slides/_rels/slide81.xml.rels><?xml version="1.0" encoding="UTF-8" standalone="yes"?>
<Relationships xmlns="http://schemas.openxmlformats.org/package/2006/relationships"><Relationship Id="rId3" Type="http://schemas.openxmlformats.org/officeDocument/2006/relationships/slide" Target="slide367.xml"/><Relationship Id="rId2" Type="http://schemas.openxmlformats.org/officeDocument/2006/relationships/slide" Target="slide366.xml"/><Relationship Id="rId1" Type="http://schemas.openxmlformats.org/officeDocument/2006/relationships/slideLayout" Target="../slideLayouts/slideLayout2.xml"/><Relationship Id="rId4" Type="http://schemas.openxmlformats.org/officeDocument/2006/relationships/slide" Target="slide368.xml"/></Relationships>
</file>

<file path=ppt/slides/_rels/slide82.xml.rels><?xml version="1.0" encoding="UTF-8" standalone="yes"?>
<Relationships xmlns="http://schemas.openxmlformats.org/package/2006/relationships"><Relationship Id="rId3" Type="http://schemas.openxmlformats.org/officeDocument/2006/relationships/slide" Target="slide369.xm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slide" Target="slide368.xml"/><Relationship Id="rId4" Type="http://schemas.openxmlformats.org/officeDocument/2006/relationships/slide" Target="slide370.xml"/></Relationships>
</file>

<file path=ppt/slides/_rels/slide83.xml.rels><?xml version="1.0" encoding="UTF-8" standalone="yes"?>
<Relationships xmlns="http://schemas.openxmlformats.org/package/2006/relationships"><Relationship Id="rId3" Type="http://schemas.openxmlformats.org/officeDocument/2006/relationships/slide" Target="slide373.xml"/><Relationship Id="rId2" Type="http://schemas.openxmlformats.org/officeDocument/2006/relationships/slide" Target="slide372.xml"/><Relationship Id="rId1" Type="http://schemas.openxmlformats.org/officeDocument/2006/relationships/slideLayout" Target="../slideLayouts/slideLayout2.xml"/><Relationship Id="rId4" Type="http://schemas.openxmlformats.org/officeDocument/2006/relationships/slide" Target="slide374.xml"/></Relationships>
</file>

<file path=ppt/slides/_rels/slide84.xml.rels><?xml version="1.0" encoding="UTF-8" standalone="yes"?>
<Relationships xmlns="http://schemas.openxmlformats.org/package/2006/relationships"><Relationship Id="rId3" Type="http://schemas.openxmlformats.org/officeDocument/2006/relationships/slide" Target="slide375.xm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slide" Target="slide377.xml"/><Relationship Id="rId4" Type="http://schemas.openxmlformats.org/officeDocument/2006/relationships/slide" Target="slide376.xml"/></Relationships>
</file>

<file path=ppt/slides/_rels/slide85.xml.rels><?xml version="1.0" encoding="UTF-8" standalone="yes"?>
<Relationships xmlns="http://schemas.openxmlformats.org/package/2006/relationships"><Relationship Id="rId3" Type="http://schemas.openxmlformats.org/officeDocument/2006/relationships/slide" Target="slide378.xml"/><Relationship Id="rId2" Type="http://schemas.openxmlformats.org/officeDocument/2006/relationships/slide" Target="slide37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slide" Target="slide381.xml"/></Relationships>
</file>

<file path=ppt/slides/_rels/slide86.xml.rels><?xml version="1.0" encoding="UTF-8" standalone="yes"?>
<Relationships xmlns="http://schemas.openxmlformats.org/package/2006/relationships"><Relationship Id="rId3" Type="http://schemas.openxmlformats.org/officeDocument/2006/relationships/slide" Target="slide382.xm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slide" Target="slide384.xml"/><Relationship Id="rId4" Type="http://schemas.openxmlformats.org/officeDocument/2006/relationships/slide" Target="slide383.xml"/></Relationships>
</file>

<file path=ppt/slides/_rels/slide87.xml.rels><?xml version="1.0" encoding="UTF-8" standalone="yes"?>
<Relationships xmlns="http://schemas.openxmlformats.org/package/2006/relationships"><Relationship Id="rId3" Type="http://schemas.openxmlformats.org/officeDocument/2006/relationships/slide" Target="slide386.xml"/><Relationship Id="rId2" Type="http://schemas.openxmlformats.org/officeDocument/2006/relationships/slide" Target="slide383.xml"/><Relationship Id="rId1" Type="http://schemas.openxmlformats.org/officeDocument/2006/relationships/slideLayout" Target="../slideLayouts/slideLayout2.xml"/><Relationship Id="rId6" Type="http://schemas.openxmlformats.org/officeDocument/2006/relationships/slide" Target="slide396.xml"/><Relationship Id="rId5" Type="http://schemas.openxmlformats.org/officeDocument/2006/relationships/slide" Target="slide387.xml"/><Relationship Id="rId4" Type="http://schemas.openxmlformats.org/officeDocument/2006/relationships/slide" Target="slide384.xml"/></Relationships>
</file>

<file path=ppt/slides/_rels/slide88.xml.rels><?xml version="1.0" encoding="UTF-8" standalone="yes"?>
<Relationships xmlns="http://schemas.openxmlformats.org/package/2006/relationships"><Relationship Id="rId3" Type="http://schemas.openxmlformats.org/officeDocument/2006/relationships/slide" Target="slide390.xml"/><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slide" Target="slide392.xml"/><Relationship Id="rId4" Type="http://schemas.openxmlformats.org/officeDocument/2006/relationships/slide" Target="slide391.xml"/></Relationships>
</file>

<file path=ppt/slides/_rels/slide89.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diagramLayout" Target="../diagrams/layout11.xml"/><Relationship Id="rId7" Type="http://schemas.openxmlformats.org/officeDocument/2006/relationships/slide" Target="slide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xml.rels><?xml version="1.0" encoding="UTF-8" standalone="yes"?>
<Relationships xmlns="http://schemas.openxmlformats.org/package/2006/relationships"><Relationship Id="rId3" Type="http://schemas.openxmlformats.org/officeDocument/2006/relationships/slide" Target="slide141.xml"/><Relationship Id="rId2" Type="http://schemas.openxmlformats.org/officeDocument/2006/relationships/slide" Target="slide140.xml"/><Relationship Id="rId1" Type="http://schemas.openxmlformats.org/officeDocument/2006/relationships/slideLayout" Target="../slideLayouts/slideLayout2.xml"/><Relationship Id="rId4" Type="http://schemas.openxmlformats.org/officeDocument/2006/relationships/slide" Target="slide143.xml"/></Relationships>
</file>

<file path=ppt/slides/_rels/slide90.xml.rels><?xml version="1.0" encoding="UTF-8" standalone="yes"?>
<Relationships xmlns="http://schemas.openxmlformats.org/package/2006/relationships"><Relationship Id="rId3" Type="http://schemas.openxmlformats.org/officeDocument/2006/relationships/slide" Target="slide397.xm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slide" Target="slide399.xml"/><Relationship Id="rId4" Type="http://schemas.openxmlformats.org/officeDocument/2006/relationships/slide" Target="slide398.xml"/></Relationships>
</file>

<file path=ppt/slides/_rels/slide91.xml.rels><?xml version="1.0" encoding="UTF-8" standalone="yes"?>
<Relationships xmlns="http://schemas.openxmlformats.org/package/2006/relationships"><Relationship Id="rId3" Type="http://schemas.openxmlformats.org/officeDocument/2006/relationships/slide" Target="slide400.xm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slide" Target="slide402.xml"/><Relationship Id="rId4" Type="http://schemas.openxmlformats.org/officeDocument/2006/relationships/slide" Target="slide401.xml"/></Relationships>
</file>

<file path=ppt/slides/_rels/slide92.xml.rels><?xml version="1.0" encoding="UTF-8" standalone="yes"?>
<Relationships xmlns="http://schemas.openxmlformats.org/package/2006/relationships"><Relationship Id="rId3" Type="http://schemas.openxmlformats.org/officeDocument/2006/relationships/slide" Target="slide404.xml"/><Relationship Id="rId2" Type="http://schemas.openxmlformats.org/officeDocument/2006/relationships/slide" Target="slide40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slide" Target="slide405.xml"/></Relationships>
</file>

<file path=ppt/slides/_rels/slide93.xml.rels><?xml version="1.0" encoding="UTF-8" standalone="yes"?>
<Relationships xmlns="http://schemas.openxmlformats.org/package/2006/relationships"><Relationship Id="rId3" Type="http://schemas.openxmlformats.org/officeDocument/2006/relationships/slide" Target="slide407.xml"/><Relationship Id="rId2" Type="http://schemas.openxmlformats.org/officeDocument/2006/relationships/slide" Target="slide406.xml"/><Relationship Id="rId1" Type="http://schemas.openxmlformats.org/officeDocument/2006/relationships/slideLayout" Target="../slideLayouts/slideLayout2.xml"/><Relationship Id="rId4" Type="http://schemas.openxmlformats.org/officeDocument/2006/relationships/slide" Target="slide408.xml"/></Relationships>
</file>

<file path=ppt/slides/_rels/slide94.xml.rels><?xml version="1.0" encoding="UTF-8" standalone="yes"?>
<Relationships xmlns="http://schemas.openxmlformats.org/package/2006/relationships"><Relationship Id="rId3" Type="http://schemas.openxmlformats.org/officeDocument/2006/relationships/slide" Target="slide409.xml"/><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slide" Target="slide411.xml"/><Relationship Id="rId4" Type="http://schemas.openxmlformats.org/officeDocument/2006/relationships/slide" Target="slide410.xml"/></Relationships>
</file>

<file path=ppt/slides/_rels/slide95.xml.rels><?xml version="1.0" encoding="UTF-8" standalone="yes"?>
<Relationships xmlns="http://schemas.openxmlformats.org/package/2006/relationships"><Relationship Id="rId3" Type="http://schemas.openxmlformats.org/officeDocument/2006/relationships/slide" Target="slide414.xml"/><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slide" Target="slide413.xml"/><Relationship Id="rId4" Type="http://schemas.openxmlformats.org/officeDocument/2006/relationships/slide" Target="slide41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8.xml.rels><?xml version="1.0" encoding="UTF-8" standalone="yes"?>
<Relationships xmlns="http://schemas.openxmlformats.org/package/2006/relationships"><Relationship Id="rId3" Type="http://schemas.openxmlformats.org/officeDocument/2006/relationships/slide" Target="slide422.xml"/><Relationship Id="rId2" Type="http://schemas.openxmlformats.org/officeDocument/2006/relationships/slide" Target="slide421.xml"/><Relationship Id="rId1" Type="http://schemas.openxmlformats.org/officeDocument/2006/relationships/slideLayout" Target="../slideLayouts/slideLayout2.xml"/><Relationship Id="rId4" Type="http://schemas.openxmlformats.org/officeDocument/2006/relationships/slide" Target="slide423.xml"/></Relationships>
</file>

<file path=ppt/slides/_rels/slide99.xml.rels><?xml version="1.0" encoding="UTF-8" standalone="yes"?>
<Relationships xmlns="http://schemas.openxmlformats.org/package/2006/relationships"><Relationship Id="rId3" Type="http://schemas.openxmlformats.org/officeDocument/2006/relationships/slide" Target="slide425.xml"/><Relationship Id="rId2" Type="http://schemas.openxmlformats.org/officeDocument/2006/relationships/slide" Target="slide424.xml"/><Relationship Id="rId1" Type="http://schemas.openxmlformats.org/officeDocument/2006/relationships/slideLayout" Target="../slideLayouts/slideLayout2.xml"/><Relationship Id="rId6" Type="http://schemas.openxmlformats.org/officeDocument/2006/relationships/slide" Target="slide100.xml"/><Relationship Id="rId5" Type="http://schemas.openxmlformats.org/officeDocument/2006/relationships/slide" Target="slide2.xml"/><Relationship Id="rId4" Type="http://schemas.openxmlformats.org/officeDocument/2006/relationships/slide" Target="slide4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8A2C756-934E-44D1-8E11-0422115216E4}"/>
              </a:ext>
            </a:extLst>
          </p:cNvPr>
          <p:cNvSpPr>
            <a:spLocks noGrp="1" noChangeArrowheads="1"/>
          </p:cNvSpPr>
          <p:nvPr>
            <p:ph type="ctrTitle"/>
          </p:nvPr>
        </p:nvSpPr>
        <p:spPr/>
        <p:txBody>
          <a:bodyPr/>
          <a:lstStyle/>
          <a:p>
            <a:pPr eaLnBrk="1" hangingPunct="1">
              <a:defRPr/>
            </a:pPr>
            <a:r>
              <a:rPr lang="en-US" altLang="en-US" dirty="0"/>
              <a:t>Making the right choices</a:t>
            </a:r>
          </a:p>
        </p:txBody>
      </p:sp>
      <p:sp>
        <p:nvSpPr>
          <p:cNvPr id="2051" name="Rectangle 3">
            <a:extLst>
              <a:ext uri="{FF2B5EF4-FFF2-40B4-BE49-F238E27FC236}">
                <a16:creationId xmlns:a16="http://schemas.microsoft.com/office/drawing/2014/main" id="{0513F090-CFDB-4D7D-81C8-7B41D401E9A9}"/>
              </a:ext>
            </a:extLst>
          </p:cNvPr>
          <p:cNvSpPr>
            <a:spLocks noGrp="1" noChangeArrowheads="1"/>
          </p:cNvSpPr>
          <p:nvPr>
            <p:ph type="subTitle" idx="1"/>
          </p:nvPr>
        </p:nvSpPr>
        <p:spPr/>
        <p:txBody>
          <a:bodyPr/>
          <a:lstStyle/>
          <a:p>
            <a:pPr eaLnBrk="1" hangingPunct="1">
              <a:defRPr/>
            </a:pPr>
            <a:r>
              <a:rPr lang="en-US" altLang="en-US" dirty="0"/>
              <a:t>The best way to respond</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2">
            <a:extLst>
              <a:ext uri="{FF2B5EF4-FFF2-40B4-BE49-F238E27FC236}">
                <a16:creationId xmlns:a16="http://schemas.microsoft.com/office/drawing/2014/main" id="{9D69B693-19F8-4189-A85D-28D5C4670FDB}"/>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2500" b="1" dirty="0">
                <a:solidFill>
                  <a:srgbClr val="FFFFFF"/>
                </a:solidFill>
              </a:rPr>
              <a:t>You have never tried drugs; your peers tell you that a small amount of drugs will not hurt you; what should be your response?</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435" name="Rectangle 3">
            <a:extLst>
              <a:ext uri="{FF2B5EF4-FFF2-40B4-BE49-F238E27FC236}">
                <a16:creationId xmlns:a16="http://schemas.microsoft.com/office/drawing/2014/main" id="{AE8F246A-AF39-4007-8515-EF311F007E62}"/>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buNone/>
              <a:defRPr/>
            </a:pPr>
            <a:r>
              <a:rPr lang="en-US" altLang="en-US" sz="3000" dirty="0">
                <a:solidFill>
                  <a:srgbClr val="FF0000"/>
                </a:solidFill>
                <a:hlinkClick r:id="rId2" action="ppaction://hlinksldjump"/>
              </a:rPr>
              <a:t>A. </a:t>
            </a:r>
            <a:r>
              <a:rPr lang="en-US" altLang="en-US" sz="3000" dirty="0"/>
              <a:t>Accept the advice of your </a:t>
            </a:r>
          </a:p>
          <a:p>
            <a:pPr marL="0" indent="0" eaLnBrk="1" hangingPunct="1">
              <a:buNone/>
              <a:defRPr/>
            </a:pPr>
            <a:r>
              <a:rPr lang="en-US" altLang="en-US" sz="3000" dirty="0"/>
              <a:t>     friends and try a small </a:t>
            </a:r>
          </a:p>
          <a:p>
            <a:pPr marL="0" indent="0" eaLnBrk="1" hangingPunct="1">
              <a:buNone/>
              <a:defRPr/>
            </a:pPr>
            <a:r>
              <a:rPr lang="en-US" altLang="en-US" sz="3000" dirty="0"/>
              <a:t>     amount of drugs.</a:t>
            </a:r>
          </a:p>
          <a:p>
            <a:pPr marL="0" indent="0" eaLnBrk="1" hangingPunct="1">
              <a:buFont typeface="Wingdings" panose="05000000000000000000" pitchFamily="2" charset="2"/>
              <a:buNone/>
              <a:defRPr/>
            </a:pPr>
            <a:r>
              <a:rPr lang="en-US" altLang="en-US" sz="3000" b="1" dirty="0">
                <a:hlinkClick r:id="rId3" action="ppaction://hlinksldjump"/>
              </a:rPr>
              <a:t>B. </a:t>
            </a:r>
            <a:r>
              <a:rPr lang="en-US" altLang="en-US" sz="3000" dirty="0"/>
              <a:t>Experiment stop when you </a:t>
            </a:r>
          </a:p>
          <a:p>
            <a:pPr marL="0" indent="0" eaLnBrk="1" hangingPunct="1">
              <a:buFont typeface="Wingdings" panose="05000000000000000000" pitchFamily="2" charset="2"/>
              <a:buNone/>
              <a:defRPr/>
            </a:pPr>
            <a:r>
              <a:rPr lang="en-US" altLang="en-US" sz="3000" dirty="0"/>
              <a:t>     want to. </a:t>
            </a:r>
          </a:p>
          <a:p>
            <a:pPr marL="0" indent="0" eaLnBrk="1" hangingPunct="1">
              <a:buFont typeface="Wingdings" panose="05000000000000000000" pitchFamily="2" charset="2"/>
              <a:buNone/>
              <a:defRPr/>
            </a:pPr>
            <a:r>
              <a:rPr lang="en-US" altLang="en-US" sz="3000" dirty="0">
                <a:hlinkClick r:id="rId4" action="ppaction://hlinksldjump"/>
              </a:rPr>
              <a:t>C. </a:t>
            </a:r>
            <a:r>
              <a:rPr lang="en-US" altLang="en-US" sz="3000" dirty="0"/>
              <a:t>Stay away from drugs </a:t>
            </a:r>
          </a:p>
          <a:p>
            <a:pPr marL="0" indent="0" eaLnBrk="1" hangingPunct="1">
              <a:buFont typeface="Wingdings" panose="05000000000000000000" pitchFamily="2" charset="2"/>
              <a:buNone/>
              <a:defRPr/>
            </a:pPr>
            <a:r>
              <a:rPr lang="en-US" altLang="en-US" sz="3000" dirty="0"/>
              <a:t>     because they are illegal, </a:t>
            </a:r>
          </a:p>
          <a:p>
            <a:pPr marL="0" indent="0" eaLnBrk="1" hangingPunct="1">
              <a:buFont typeface="Wingdings" panose="05000000000000000000" pitchFamily="2" charset="2"/>
              <a:buNone/>
              <a:defRPr/>
            </a:pPr>
            <a:r>
              <a:rPr lang="en-US" altLang="en-US" sz="3000" dirty="0"/>
              <a:t>     deadly, and harmful.</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618" name="Rectangle 2">
            <a:extLst>
              <a:ext uri="{FF2B5EF4-FFF2-40B4-BE49-F238E27FC236}">
                <a16:creationId xmlns:a16="http://schemas.microsoft.com/office/drawing/2014/main" id="{758CDF42-7285-4F04-8CA9-EF14FDB6537E}"/>
              </a:ext>
            </a:extLst>
          </p:cNvPr>
          <p:cNvSpPr>
            <a:spLocks noGrp="1" noChangeArrowheads="1"/>
          </p:cNvSpPr>
          <p:nvPr>
            <p:ph type="title"/>
          </p:nvPr>
        </p:nvSpPr>
        <p:spPr>
          <a:xfrm>
            <a:off x="3630028" y="228601"/>
            <a:ext cx="5056772" cy="914399"/>
          </a:xfrm>
        </p:spPr>
        <p:txBody>
          <a:bodyPr>
            <a:normAutofit/>
          </a:bodyPr>
          <a:lstStyle/>
          <a:p>
            <a:pPr eaLnBrk="1" hangingPunct="1">
              <a:defRPr/>
            </a:pPr>
            <a:r>
              <a:rPr lang="en-US" altLang="en-US" b="1" dirty="0">
                <a:solidFill>
                  <a:srgbClr val="FF0000"/>
                </a:solidFill>
              </a:rPr>
              <a:t>Peer Pressure</a:t>
            </a:r>
          </a:p>
        </p:txBody>
      </p:sp>
      <p:pic>
        <p:nvPicPr>
          <p:cNvPr id="111621" name="Picture 111620" descr="Boxes On Rack In Warehouse">
            <a:extLst>
              <a:ext uri="{FF2B5EF4-FFF2-40B4-BE49-F238E27FC236}">
                <a16:creationId xmlns:a16="http://schemas.microsoft.com/office/drawing/2014/main" id="{254CE07A-CEB5-17DC-9D84-BD62777E4B31}"/>
              </a:ext>
            </a:extLst>
          </p:cNvPr>
          <p:cNvPicPr>
            <a:picLocks noChangeAspect="1"/>
          </p:cNvPicPr>
          <p:nvPr/>
        </p:nvPicPr>
        <p:blipFill rotWithShape="1">
          <a:blip r:embed="rId2"/>
          <a:srcRect l="32371" r="22978" b="-1"/>
          <a:stretch/>
        </p:blipFill>
        <p:spPr>
          <a:xfrm>
            <a:off x="20" y="10"/>
            <a:ext cx="3630007"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11619" name="Rectangle 3">
            <a:extLst>
              <a:ext uri="{FF2B5EF4-FFF2-40B4-BE49-F238E27FC236}">
                <a16:creationId xmlns:a16="http://schemas.microsoft.com/office/drawing/2014/main" id="{15953A8E-E73C-4EB6-ACFA-9B22162C77AC}"/>
              </a:ext>
            </a:extLst>
          </p:cNvPr>
          <p:cNvSpPr>
            <a:spLocks noGrp="1" noChangeArrowheads="1"/>
          </p:cNvSpPr>
          <p:nvPr>
            <p:ph type="body" idx="1"/>
          </p:nvPr>
        </p:nvSpPr>
        <p:spPr>
          <a:xfrm>
            <a:off x="4038600" y="1371591"/>
            <a:ext cx="4823918" cy="4834275"/>
          </a:xfrm>
        </p:spPr>
        <p:txBody>
          <a:bodyPr>
            <a:normAutofit/>
          </a:bodyPr>
          <a:lstStyle/>
          <a:p>
            <a:pPr marL="533400" indent="-533400" eaLnBrk="1" hangingPunct="1">
              <a:buFont typeface="Wingdings" panose="05000000000000000000" pitchFamily="2" charset="2"/>
              <a:buNone/>
              <a:defRPr/>
            </a:pPr>
            <a:r>
              <a:rPr lang="en-US" altLang="en-US" sz="1700" b="1" dirty="0">
                <a:solidFill>
                  <a:srgbClr val="FF0000"/>
                </a:solidFill>
              </a:rPr>
              <a:t>You are in the company of a friend </a:t>
            </a:r>
          </a:p>
          <a:p>
            <a:pPr marL="533400" indent="-533400" eaLnBrk="1" hangingPunct="1">
              <a:buFont typeface="Wingdings" panose="05000000000000000000" pitchFamily="2" charset="2"/>
              <a:buNone/>
              <a:defRPr/>
            </a:pPr>
            <a:r>
              <a:rPr lang="en-US" altLang="en-US" sz="1700" b="1" dirty="0">
                <a:solidFill>
                  <a:srgbClr val="FF0000"/>
                </a:solidFill>
              </a:rPr>
              <a:t>who for no reason begin to steal </a:t>
            </a:r>
          </a:p>
          <a:p>
            <a:pPr marL="533400" indent="-533400" eaLnBrk="1" hangingPunct="1">
              <a:buFont typeface="Wingdings" panose="05000000000000000000" pitchFamily="2" charset="2"/>
              <a:buNone/>
              <a:defRPr/>
            </a:pPr>
            <a:r>
              <a:rPr lang="en-US" altLang="en-US" sz="1700" b="1" dirty="0">
                <a:solidFill>
                  <a:srgbClr val="FF0000"/>
                </a:solidFill>
              </a:rPr>
              <a:t>merchandise from a store, what are </a:t>
            </a:r>
          </a:p>
          <a:p>
            <a:pPr marL="533400" indent="-533400" eaLnBrk="1" hangingPunct="1">
              <a:buFont typeface="Wingdings" panose="05000000000000000000" pitchFamily="2" charset="2"/>
              <a:buNone/>
              <a:defRPr/>
            </a:pPr>
            <a:r>
              <a:rPr lang="en-US" altLang="en-US" sz="1700" b="1" dirty="0">
                <a:solidFill>
                  <a:srgbClr val="FF0000"/>
                </a:solidFill>
              </a:rPr>
              <a:t>the best two responses? </a:t>
            </a:r>
            <a:endParaRPr lang="en-US" altLang="en-US" sz="1700" dirty="0">
              <a:solidFill>
                <a:srgbClr val="FF0000"/>
              </a:solidFill>
            </a:endParaRPr>
          </a:p>
          <a:p>
            <a:pPr marL="0" indent="0" eaLnBrk="1" hangingPunct="1">
              <a:buNone/>
              <a:defRPr/>
            </a:pPr>
            <a:r>
              <a:rPr lang="en-US" altLang="en-US" sz="1700" dirty="0">
                <a:hlinkClick r:id="rId3" action="ppaction://hlinksldjump"/>
              </a:rPr>
              <a:t>A. </a:t>
            </a:r>
            <a:r>
              <a:rPr lang="en-US" altLang="en-US" sz="1700" dirty="0"/>
              <a:t>Immediately walk away from the person and </a:t>
            </a:r>
          </a:p>
          <a:p>
            <a:pPr marL="0" indent="0" eaLnBrk="1" hangingPunct="1">
              <a:buNone/>
              <a:defRPr/>
            </a:pPr>
            <a:r>
              <a:rPr lang="en-US" altLang="en-US" sz="1700" dirty="0"/>
              <a:t>    keep your distance, and when you get a </a:t>
            </a:r>
          </a:p>
          <a:p>
            <a:pPr marL="0" indent="0" eaLnBrk="1" hangingPunct="1">
              <a:buNone/>
              <a:defRPr/>
            </a:pPr>
            <a:r>
              <a:rPr lang="en-US" altLang="en-US" sz="1700" dirty="0"/>
              <a:t>    chance tell them that you do approve of </a:t>
            </a:r>
          </a:p>
          <a:p>
            <a:pPr marL="0" indent="0" eaLnBrk="1" hangingPunct="1">
              <a:buNone/>
              <a:defRPr/>
            </a:pPr>
            <a:r>
              <a:rPr lang="en-US" altLang="en-US" sz="1700" dirty="0"/>
              <a:t>    stealing.</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Join in and take what you want.</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Immediately reprimand the person and make </a:t>
            </a:r>
          </a:p>
          <a:p>
            <a:pPr marL="0" indent="0" eaLnBrk="1" hangingPunct="1">
              <a:buFont typeface="Wingdings" panose="05000000000000000000" pitchFamily="2" charset="2"/>
              <a:buNone/>
              <a:defRPr/>
            </a:pPr>
            <a:r>
              <a:rPr lang="en-US" altLang="en-US" sz="1700" dirty="0"/>
              <a:t>    a scene.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42" name="Rectangle 2">
            <a:extLst>
              <a:ext uri="{FF2B5EF4-FFF2-40B4-BE49-F238E27FC236}">
                <a16:creationId xmlns:a16="http://schemas.microsoft.com/office/drawing/2014/main" id="{0BFE818D-0172-423A-8DF0-8319A7DBBC75}"/>
              </a:ext>
            </a:extLst>
          </p:cNvPr>
          <p:cNvSpPr>
            <a:spLocks noGrp="1" noChangeArrowheads="1"/>
          </p:cNvSpPr>
          <p:nvPr>
            <p:ph type="title"/>
          </p:nvPr>
        </p:nvSpPr>
        <p:spPr>
          <a:xfrm>
            <a:off x="457200" y="365125"/>
            <a:ext cx="8058150" cy="1325563"/>
          </a:xfrm>
        </p:spPr>
        <p:txBody>
          <a:bodyPr>
            <a:normAutofit/>
          </a:bodyPr>
          <a:lstStyle/>
          <a:p>
            <a:pPr eaLnBrk="1" hangingPunct="1">
              <a:lnSpc>
                <a:spcPct val="90000"/>
              </a:lnSpc>
              <a:defRPr/>
            </a:pPr>
            <a:r>
              <a:rPr lang="en-US" altLang="en-US" sz="2200" b="1" dirty="0">
                <a:solidFill>
                  <a:srgbClr val="FF0000"/>
                </a:solidFill>
              </a:rPr>
              <a:t>Your peers devise a plan to make some quick money. All details are not shared;  the only requirement is to drive to a specific location and wait for the others to arrive; what should be your response?</a:t>
            </a:r>
          </a:p>
        </p:txBody>
      </p:sp>
      <p:sp>
        <p:nvSpPr>
          <p:cNvPr id="75"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2645" name="Rectangle 3">
            <a:extLst>
              <a:ext uri="{FF2B5EF4-FFF2-40B4-BE49-F238E27FC236}">
                <a16:creationId xmlns:a16="http://schemas.microsoft.com/office/drawing/2014/main" id="{E44C4832-793C-6A66-E2B4-D4F4A848BF99}"/>
              </a:ext>
            </a:extLst>
          </p:cNvPr>
          <p:cNvGraphicFramePr/>
          <p:nvPr>
            <p:extLst>
              <p:ext uri="{D42A27DB-BD31-4B8C-83A1-F6EECF244321}">
                <p14:modId xmlns:p14="http://schemas.microsoft.com/office/powerpoint/2010/main" val="1636831043"/>
              </p:ext>
            </p:extLst>
          </p:nvPr>
        </p:nvGraphicFramePr>
        <p:xfrm>
          <a:off x="628650" y="2228087"/>
          <a:ext cx="78867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018" name="Rectangle 2">
            <a:extLst>
              <a:ext uri="{FF2B5EF4-FFF2-40B4-BE49-F238E27FC236}">
                <a16:creationId xmlns:a16="http://schemas.microsoft.com/office/drawing/2014/main" id="{DDD8F093-FBE8-40A9-B560-49730CEB1094}"/>
              </a:ext>
            </a:extLst>
          </p:cNvPr>
          <p:cNvSpPr>
            <a:spLocks noGrp="1" noChangeArrowheads="1"/>
          </p:cNvSpPr>
          <p:nvPr>
            <p:ph type="title"/>
          </p:nvPr>
        </p:nvSpPr>
        <p:spPr>
          <a:xfrm>
            <a:off x="630936" y="548640"/>
            <a:ext cx="2700645" cy="5431536"/>
          </a:xfrm>
        </p:spPr>
        <p:txBody>
          <a:bodyPr>
            <a:normAutofit/>
          </a:bodyPr>
          <a:lstStyle/>
          <a:p>
            <a:pPr eaLnBrk="1" hangingPunct="1">
              <a:lnSpc>
                <a:spcPct val="90000"/>
              </a:lnSpc>
              <a:defRPr/>
            </a:pPr>
            <a:r>
              <a:rPr lang="en-US" altLang="en-US" sz="2900" b="1" dirty="0">
                <a:solidFill>
                  <a:srgbClr val="FF0000"/>
                </a:solidFill>
              </a:rPr>
              <a:t>You are driving a car; some unfamiliar young ladies or young men approach you and ask for a ride home; what is the best response?</a:t>
            </a:r>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019" name="Rectangle 3">
            <a:extLst>
              <a:ext uri="{FF2B5EF4-FFF2-40B4-BE49-F238E27FC236}">
                <a16:creationId xmlns:a16="http://schemas.microsoft.com/office/drawing/2014/main" id="{51832ABD-3D3C-49C6-B546-3664B1F2B730}"/>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Tell the young ladies or young </a:t>
            </a:r>
          </a:p>
          <a:p>
            <a:pPr marL="0" indent="0" eaLnBrk="1" hangingPunct="1">
              <a:buFont typeface="Wingdings" panose="05000000000000000000" pitchFamily="2" charset="2"/>
              <a:buNone/>
              <a:defRPr/>
            </a:pPr>
            <a:r>
              <a:rPr lang="en-US" altLang="en-US" sz="1900" dirty="0"/>
              <a:t>    men to jump in and ask no </a:t>
            </a:r>
          </a:p>
          <a:p>
            <a:pPr marL="0" indent="0" eaLnBrk="1" hangingPunct="1">
              <a:buFont typeface="Wingdings" panose="05000000000000000000" pitchFamily="2" charset="2"/>
              <a:buNone/>
              <a:defRPr/>
            </a:pPr>
            <a:r>
              <a:rPr lang="en-US" altLang="en-US" sz="1900" dirty="0"/>
              <a:t>    questions.</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Flirt with the young ladies or </a:t>
            </a:r>
          </a:p>
          <a:p>
            <a:pPr marL="0" indent="0" eaLnBrk="1" hangingPunct="1">
              <a:buFont typeface="Wingdings" panose="05000000000000000000" pitchFamily="2" charset="2"/>
              <a:buNone/>
              <a:defRPr/>
            </a:pPr>
            <a:r>
              <a:rPr lang="en-US" altLang="en-US" sz="1900" dirty="0"/>
              <a:t>    young men and drive off.</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Say no, I cannot give you a ride   </a:t>
            </a:r>
          </a:p>
          <a:p>
            <a:pPr marL="0" indent="0" eaLnBrk="1" hangingPunct="1">
              <a:buFont typeface="Wingdings" panose="05000000000000000000" pitchFamily="2" charset="2"/>
              <a:buNone/>
              <a:defRPr/>
            </a:pPr>
            <a:r>
              <a:rPr lang="en-US" altLang="en-US" sz="1900" dirty="0"/>
              <a:t>     and drive off.</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690" name="Rectangle 2">
            <a:extLst>
              <a:ext uri="{FF2B5EF4-FFF2-40B4-BE49-F238E27FC236}">
                <a16:creationId xmlns:a16="http://schemas.microsoft.com/office/drawing/2014/main" id="{AF8D1585-C4AE-440C-914A-3ECD927E3E93}"/>
              </a:ext>
            </a:extLst>
          </p:cNvPr>
          <p:cNvSpPr>
            <a:spLocks noGrp="1" noChangeArrowheads="1"/>
          </p:cNvSpPr>
          <p:nvPr>
            <p:ph type="title"/>
          </p:nvPr>
        </p:nvSpPr>
        <p:spPr>
          <a:xfrm>
            <a:off x="630936" y="548640"/>
            <a:ext cx="2700645" cy="5431536"/>
          </a:xfrm>
        </p:spPr>
        <p:txBody>
          <a:bodyPr>
            <a:normAutofit/>
          </a:bodyPr>
          <a:lstStyle/>
          <a:p>
            <a:pPr eaLnBrk="1" hangingPunct="1">
              <a:lnSpc>
                <a:spcPct val="90000"/>
              </a:lnSpc>
              <a:defRPr/>
            </a:pPr>
            <a:r>
              <a:rPr lang="en-US" altLang="en-US" sz="3300" b="1" dirty="0">
                <a:solidFill>
                  <a:srgbClr val="FF0000"/>
                </a:solidFill>
              </a:rPr>
              <a:t>Your peers say there are certain things you have to do if you want to hang with them; what is the best response?</a:t>
            </a:r>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691" name="Rectangle 3">
            <a:extLst>
              <a:ext uri="{FF2B5EF4-FFF2-40B4-BE49-F238E27FC236}">
                <a16:creationId xmlns:a16="http://schemas.microsoft.com/office/drawing/2014/main" id="{E3396744-8A0E-4D1D-9EA5-CBFE64F911AB}"/>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Cooperate and do what is required </a:t>
            </a:r>
          </a:p>
          <a:p>
            <a:pPr marL="0" indent="0" eaLnBrk="1" hangingPunct="1">
              <a:buFont typeface="Wingdings" panose="05000000000000000000" pitchFamily="2" charset="2"/>
              <a:buNone/>
              <a:defRPr/>
            </a:pPr>
            <a:r>
              <a:rPr lang="en-US" altLang="en-US" sz="1900" dirty="0"/>
              <a:t>    to join the group.</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Steer clear of the group; there </a:t>
            </a:r>
          </a:p>
          <a:p>
            <a:pPr marL="0" indent="0" eaLnBrk="1" hangingPunct="1">
              <a:buFont typeface="Wingdings" panose="05000000000000000000" pitchFamily="2" charset="2"/>
              <a:buNone/>
              <a:defRPr/>
            </a:pPr>
            <a:r>
              <a:rPr lang="en-US" altLang="en-US" sz="1900" dirty="0"/>
              <a:t>     are too many unknown facts.</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Research, the group to find out </a:t>
            </a:r>
          </a:p>
          <a:p>
            <a:pPr marL="0" indent="0" eaLnBrk="1" hangingPunct="1">
              <a:buFont typeface="Wingdings" panose="05000000000000000000" pitchFamily="2" charset="2"/>
              <a:buNone/>
              <a:defRPr/>
            </a:pPr>
            <a:r>
              <a:rPr lang="en-US" altLang="en-US" sz="1900" dirty="0"/>
              <a:t>     what has to be done to enter the </a:t>
            </a:r>
          </a:p>
          <a:p>
            <a:pPr marL="0" indent="0" eaLnBrk="1" hangingPunct="1">
              <a:buFont typeface="Wingdings" panose="05000000000000000000" pitchFamily="2" charset="2"/>
              <a:buNone/>
              <a:defRPr/>
            </a:pPr>
            <a:r>
              <a:rPr lang="en-US" altLang="en-US" sz="1900" dirty="0"/>
              <a:t>     group.</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714" name="Rectangle 2">
            <a:extLst>
              <a:ext uri="{FF2B5EF4-FFF2-40B4-BE49-F238E27FC236}">
                <a16:creationId xmlns:a16="http://schemas.microsoft.com/office/drawing/2014/main" id="{8087EE03-7AAF-4B9D-8481-71E26293C72A}"/>
              </a:ext>
            </a:extLst>
          </p:cNvPr>
          <p:cNvSpPr>
            <a:spLocks noGrp="1" noChangeArrowheads="1"/>
          </p:cNvSpPr>
          <p:nvPr>
            <p:ph type="title"/>
          </p:nvPr>
        </p:nvSpPr>
        <p:spPr>
          <a:xfrm>
            <a:off x="630936" y="548640"/>
            <a:ext cx="2922969" cy="5431536"/>
          </a:xfrm>
        </p:spPr>
        <p:txBody>
          <a:bodyPr>
            <a:normAutofit/>
          </a:bodyPr>
          <a:lstStyle/>
          <a:p>
            <a:pPr eaLnBrk="1" hangingPunct="1">
              <a:lnSpc>
                <a:spcPct val="90000"/>
              </a:lnSpc>
              <a:defRPr/>
            </a:pPr>
            <a:r>
              <a:rPr lang="en-US" altLang="en-US" sz="3300" b="1" dirty="0">
                <a:solidFill>
                  <a:srgbClr val="FF0000"/>
                </a:solidFill>
              </a:rPr>
              <a:t>If there is an unsupervised party in the community, your peers invite you to the party; what is the best response?</a:t>
            </a:r>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715" name="Rectangle 3">
            <a:extLst>
              <a:ext uri="{FF2B5EF4-FFF2-40B4-BE49-F238E27FC236}">
                <a16:creationId xmlns:a16="http://schemas.microsoft.com/office/drawing/2014/main" id="{2792FC1E-A680-4CEC-86E3-FC4A83229C92}"/>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Font typeface="Wingdings" panose="05000000000000000000" pitchFamily="2" charset="2"/>
              <a:buNone/>
              <a:defRPr/>
            </a:pPr>
            <a:r>
              <a:rPr lang="en-US" altLang="en-US" sz="1900" dirty="0">
                <a:hlinkClick r:id="rId2" action="ppaction://hlinksldjump"/>
              </a:rPr>
              <a:t>A.</a:t>
            </a:r>
            <a:r>
              <a:rPr lang="en-US" altLang="en-US" sz="1900" dirty="0"/>
              <a:t> Go to the party and have a good time.</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Let others know about the party; get </a:t>
            </a:r>
          </a:p>
          <a:p>
            <a:pPr marL="0" indent="0" eaLnBrk="1" hangingPunct="1">
              <a:buFont typeface="Wingdings" panose="05000000000000000000" pitchFamily="2" charset="2"/>
              <a:buNone/>
              <a:defRPr/>
            </a:pPr>
            <a:r>
              <a:rPr lang="en-US" altLang="en-US" sz="1900" dirty="0"/>
              <a:t>    your friends involved.</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Refuse to go to the party;  the </a:t>
            </a:r>
          </a:p>
          <a:p>
            <a:pPr marL="0" indent="0" eaLnBrk="1" hangingPunct="1">
              <a:buFont typeface="Wingdings" panose="05000000000000000000" pitchFamily="2" charset="2"/>
              <a:buNone/>
              <a:defRPr/>
            </a:pPr>
            <a:r>
              <a:rPr lang="en-US" altLang="en-US" sz="1900" dirty="0"/>
              <a:t>     potential of something negative </a:t>
            </a:r>
          </a:p>
          <a:p>
            <a:pPr marL="0" indent="0" eaLnBrk="1" hangingPunct="1">
              <a:buFont typeface="Wingdings" panose="05000000000000000000" pitchFamily="2" charset="2"/>
              <a:buNone/>
              <a:defRPr/>
            </a:pPr>
            <a:r>
              <a:rPr lang="en-US" altLang="en-US" sz="1900" dirty="0"/>
              <a:t>     occurring at the party is increased </a:t>
            </a:r>
          </a:p>
          <a:p>
            <a:pPr marL="0" indent="0" eaLnBrk="1" hangingPunct="1">
              <a:buFont typeface="Wingdings" panose="05000000000000000000" pitchFamily="2" charset="2"/>
              <a:buNone/>
              <a:defRPr/>
            </a:pPr>
            <a:r>
              <a:rPr lang="en-US" altLang="en-US" sz="1900" dirty="0"/>
              <a:t>     when there is no adult supervision.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38" name="Rectangle 2">
            <a:extLst>
              <a:ext uri="{FF2B5EF4-FFF2-40B4-BE49-F238E27FC236}">
                <a16:creationId xmlns:a16="http://schemas.microsoft.com/office/drawing/2014/main" id="{39E5596B-84F1-42F5-8A02-B0B6525C525F}"/>
              </a:ext>
            </a:extLst>
          </p:cNvPr>
          <p:cNvSpPr>
            <a:spLocks noGrp="1" noChangeArrowheads="1"/>
          </p:cNvSpPr>
          <p:nvPr>
            <p:ph type="title"/>
          </p:nvPr>
        </p:nvSpPr>
        <p:spPr>
          <a:xfrm>
            <a:off x="4572001" y="365125"/>
            <a:ext cx="4267200" cy="1807305"/>
          </a:xfrm>
        </p:spPr>
        <p:txBody>
          <a:bodyPr>
            <a:normAutofit/>
          </a:bodyPr>
          <a:lstStyle/>
          <a:p>
            <a:pPr eaLnBrk="1" hangingPunct="1">
              <a:lnSpc>
                <a:spcPct val="90000"/>
              </a:lnSpc>
              <a:defRPr/>
            </a:pPr>
            <a:r>
              <a:rPr lang="en-US" altLang="en-US" sz="2500" b="1" dirty="0">
                <a:solidFill>
                  <a:srgbClr val="FF0000"/>
                </a:solidFill>
              </a:rPr>
              <a:t>Your peers tell you about a website with a lot of inappropriate content; what is the best response?</a:t>
            </a:r>
          </a:p>
        </p:txBody>
      </p:sp>
      <p:pic>
        <p:nvPicPr>
          <p:cNvPr id="116741" name="Picture 116740" descr="Office items on a table">
            <a:extLst>
              <a:ext uri="{FF2B5EF4-FFF2-40B4-BE49-F238E27FC236}">
                <a16:creationId xmlns:a16="http://schemas.microsoft.com/office/drawing/2014/main" id="{3B9FFD1A-E92E-E6BE-0029-07E1EA618051}"/>
              </a:ext>
            </a:extLst>
          </p:cNvPr>
          <p:cNvPicPr>
            <a:picLocks noChangeAspect="1"/>
          </p:cNvPicPr>
          <p:nvPr/>
        </p:nvPicPr>
        <p:blipFill rotWithShape="1">
          <a:blip r:embed="rId2"/>
          <a:srcRect l="29378" r="20120" b="2"/>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16739" name="Rectangle 3">
            <a:extLst>
              <a:ext uri="{FF2B5EF4-FFF2-40B4-BE49-F238E27FC236}">
                <a16:creationId xmlns:a16="http://schemas.microsoft.com/office/drawing/2014/main" id="{FA0E006D-A788-4D4E-9C08-BE451D59663D}"/>
              </a:ext>
            </a:extLst>
          </p:cNvPr>
          <p:cNvSpPr>
            <a:spLocks noGrp="1" noChangeArrowheads="1"/>
          </p:cNvSpPr>
          <p:nvPr>
            <p:ph type="body" idx="1"/>
          </p:nvPr>
        </p:nvSpPr>
        <p:spPr>
          <a:xfrm>
            <a:off x="4885341" y="2333297"/>
            <a:ext cx="3630007" cy="3843666"/>
          </a:xfrm>
        </p:spPr>
        <p:txBody>
          <a:bodyPr>
            <a:normAutofit/>
          </a:bodyPr>
          <a:lstStyle/>
          <a:p>
            <a:pPr marL="0" indent="0" eaLnBrk="1" hangingPunct="1">
              <a:buFont typeface="Wingdings" panose="05000000000000000000" pitchFamily="2" charset="2"/>
              <a:buNone/>
              <a:defRPr/>
            </a:pPr>
            <a:r>
              <a:rPr lang="en-US" altLang="en-US" sz="1700" dirty="0">
                <a:hlinkClick r:id="rId3" action="ppaction://hlinksldjump"/>
              </a:rPr>
              <a:t>A</a:t>
            </a:r>
            <a:r>
              <a:rPr lang="en-US" altLang="en-US" sz="1700" dirty="0">
                <a:hlinkClick r:id="" action="ppaction://noaction"/>
              </a:rPr>
              <a:t>.</a:t>
            </a:r>
            <a:r>
              <a:rPr lang="en-US" altLang="en-US" sz="1700" dirty="0"/>
              <a:t> Get the website address and </a:t>
            </a:r>
          </a:p>
          <a:p>
            <a:pPr marL="0" indent="0" eaLnBrk="1" hangingPunct="1">
              <a:buFont typeface="Wingdings" panose="05000000000000000000" pitchFamily="2" charset="2"/>
              <a:buNone/>
              <a:defRPr/>
            </a:pPr>
            <a:r>
              <a:rPr lang="en-US" altLang="en-US" sz="1700" dirty="0"/>
              <a:t>     visit the site as soon as </a:t>
            </a:r>
          </a:p>
          <a:p>
            <a:pPr marL="0" indent="0" eaLnBrk="1" hangingPunct="1">
              <a:buFont typeface="Wingdings" panose="05000000000000000000" pitchFamily="2" charset="2"/>
              <a:buNone/>
              <a:defRPr/>
            </a:pPr>
            <a:r>
              <a:rPr lang="en-US" altLang="en-US" sz="1700" dirty="0"/>
              <a:t>     possible.</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Briefly visit the site to check out </a:t>
            </a:r>
          </a:p>
          <a:p>
            <a:pPr marL="0" indent="0" eaLnBrk="1" hangingPunct="1">
              <a:buFont typeface="Wingdings" panose="05000000000000000000" pitchFamily="2" charset="2"/>
              <a:buNone/>
              <a:defRPr/>
            </a:pPr>
            <a:r>
              <a:rPr lang="en-US" altLang="en-US" sz="1700" dirty="0"/>
              <a:t>     the content and then exist the </a:t>
            </a:r>
          </a:p>
          <a:p>
            <a:pPr marL="0" indent="0" eaLnBrk="1" hangingPunct="1">
              <a:buFont typeface="Wingdings" panose="05000000000000000000" pitchFamily="2" charset="2"/>
              <a:buNone/>
              <a:defRPr/>
            </a:pPr>
            <a:r>
              <a:rPr lang="en-US" altLang="en-US" sz="1700" dirty="0"/>
              <a:t>     site.</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Refuse to visit the site; there </a:t>
            </a:r>
          </a:p>
          <a:p>
            <a:pPr marL="0" indent="0" eaLnBrk="1" hangingPunct="1">
              <a:buFont typeface="Wingdings" panose="05000000000000000000" pitchFamily="2" charset="2"/>
              <a:buNone/>
              <a:defRPr/>
            </a:pPr>
            <a:r>
              <a:rPr lang="en-US" altLang="en-US" sz="1700" dirty="0"/>
              <a:t>     could be some harmful content.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117762" name="Rectangle 2">
            <a:extLst>
              <a:ext uri="{FF2B5EF4-FFF2-40B4-BE49-F238E27FC236}">
                <a16:creationId xmlns:a16="http://schemas.microsoft.com/office/drawing/2014/main" id="{DC043B68-EC91-4DB1-930D-D4FFB67CCC67}"/>
              </a:ext>
            </a:extLst>
          </p:cNvPr>
          <p:cNvSpPr>
            <a:spLocks noGrp="1" noChangeArrowheads="1"/>
          </p:cNvSpPr>
          <p:nvPr>
            <p:ph type="title"/>
          </p:nvPr>
        </p:nvSpPr>
        <p:spPr>
          <a:xfrm>
            <a:off x="628650" y="838199"/>
            <a:ext cx="3143250" cy="5338763"/>
          </a:xfrm>
        </p:spPr>
        <p:txBody>
          <a:bodyPr>
            <a:normAutofit/>
          </a:bodyPr>
          <a:lstStyle/>
          <a:p>
            <a:pPr eaLnBrk="1" hangingPunct="1">
              <a:defRPr/>
            </a:pPr>
            <a:r>
              <a:rPr lang="en-US" altLang="en-US" b="1" dirty="0">
                <a:solidFill>
                  <a:srgbClr val="FF0000"/>
                </a:solidFill>
              </a:rPr>
              <a:t>There is a fight scheduled at a specific location and time; what is the best response?</a:t>
            </a:r>
          </a:p>
        </p:txBody>
      </p:sp>
      <p:sp>
        <p:nvSpPr>
          <p:cNvPr id="117763" name="Rectangle 3">
            <a:extLst>
              <a:ext uri="{FF2B5EF4-FFF2-40B4-BE49-F238E27FC236}">
                <a16:creationId xmlns:a16="http://schemas.microsoft.com/office/drawing/2014/main" id="{C90A9757-32DB-4EAF-B602-F593C3F6C751}"/>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Get excited, tell everybody to be </a:t>
            </a:r>
          </a:p>
          <a:p>
            <a:pPr marL="0" indent="0" eaLnBrk="1" hangingPunct="1">
              <a:buFont typeface="Wingdings" panose="05000000000000000000" pitchFamily="2" charset="2"/>
              <a:buNone/>
              <a:defRPr/>
            </a:pPr>
            <a:r>
              <a:rPr lang="en-US" altLang="en-US" sz="1700" dirty="0"/>
              <a:t>     there, and look forward to a  </a:t>
            </a:r>
          </a:p>
          <a:p>
            <a:pPr marL="0" indent="0" eaLnBrk="1" hangingPunct="1">
              <a:buFont typeface="Wingdings" panose="05000000000000000000" pitchFamily="2" charset="2"/>
              <a:buNone/>
              <a:defRPr/>
            </a:pPr>
            <a:r>
              <a:rPr lang="en-US" altLang="en-US" sz="1700" dirty="0"/>
              <a:t>     good fight.</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Refuse to go to the fight stay </a:t>
            </a:r>
          </a:p>
          <a:p>
            <a:pPr marL="0" indent="0" eaLnBrk="1" hangingPunct="1">
              <a:buFont typeface="Wingdings" panose="05000000000000000000" pitchFamily="2" charset="2"/>
              <a:buNone/>
              <a:defRPr/>
            </a:pPr>
            <a:r>
              <a:rPr lang="en-US" altLang="en-US" sz="1700" dirty="0"/>
              <a:t>    away someone could get </a:t>
            </a:r>
          </a:p>
          <a:p>
            <a:pPr marL="0" indent="0" eaLnBrk="1" hangingPunct="1">
              <a:buFont typeface="Wingdings" panose="05000000000000000000" pitchFamily="2" charset="2"/>
              <a:buNone/>
              <a:defRPr/>
            </a:pPr>
            <a:r>
              <a:rPr lang="en-US" altLang="en-US" sz="1700" dirty="0"/>
              <a:t>    seriously hurt. Don’t tell anyone </a:t>
            </a:r>
          </a:p>
          <a:p>
            <a:pPr marL="0" indent="0" eaLnBrk="1" hangingPunct="1">
              <a:buFont typeface="Wingdings" panose="05000000000000000000" pitchFamily="2" charset="2"/>
              <a:buNone/>
              <a:defRPr/>
            </a:pPr>
            <a:r>
              <a:rPr lang="en-US" altLang="en-US" sz="1700" dirty="0"/>
              <a:t>    about the fight other than the school </a:t>
            </a:r>
          </a:p>
          <a:p>
            <a:pPr marL="0" indent="0" eaLnBrk="1" hangingPunct="1">
              <a:buFont typeface="Wingdings" panose="05000000000000000000" pitchFamily="2" charset="2"/>
              <a:buNone/>
              <a:defRPr/>
            </a:pPr>
            <a:r>
              <a:rPr lang="en-US" altLang="en-US" sz="1700" dirty="0"/>
              <a:t>    officials.</a:t>
            </a:r>
          </a:p>
          <a:p>
            <a:pPr marL="0" indent="0" eaLnBrk="1" hangingPunct="1">
              <a:buNone/>
              <a:defRPr/>
            </a:pPr>
            <a:r>
              <a:rPr lang="en-US" altLang="en-US" sz="1700" dirty="0">
                <a:hlinkClick r:id="rId4" action="ppaction://hlinksldjump"/>
              </a:rPr>
              <a:t>C</a:t>
            </a:r>
            <a:r>
              <a:rPr lang="en-US" altLang="en-US" sz="1700" dirty="0"/>
              <a:t>. If the opportunity presents itself, get </a:t>
            </a:r>
          </a:p>
          <a:p>
            <a:pPr marL="0" indent="0" eaLnBrk="1" hangingPunct="1">
              <a:buNone/>
              <a:defRPr/>
            </a:pPr>
            <a:r>
              <a:rPr lang="en-US" altLang="en-US" sz="1700" dirty="0"/>
              <a:t>     involved in the fight.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786" name="Rectangle 2">
            <a:extLst>
              <a:ext uri="{FF2B5EF4-FFF2-40B4-BE49-F238E27FC236}">
                <a16:creationId xmlns:a16="http://schemas.microsoft.com/office/drawing/2014/main" id="{9C274D1F-38A9-4D24-8EC7-5E2B1D498664}"/>
              </a:ext>
            </a:extLst>
          </p:cNvPr>
          <p:cNvSpPr>
            <a:spLocks noGrp="1" noChangeArrowheads="1"/>
          </p:cNvSpPr>
          <p:nvPr>
            <p:ph type="title"/>
          </p:nvPr>
        </p:nvSpPr>
        <p:spPr>
          <a:xfrm>
            <a:off x="4175594" y="1"/>
            <a:ext cx="4816005" cy="1652259"/>
          </a:xfrm>
        </p:spPr>
        <p:txBody>
          <a:bodyPr>
            <a:normAutofit/>
          </a:bodyPr>
          <a:lstStyle/>
          <a:p>
            <a:pPr eaLnBrk="1" hangingPunct="1">
              <a:lnSpc>
                <a:spcPct val="90000"/>
              </a:lnSpc>
              <a:defRPr/>
            </a:pPr>
            <a:r>
              <a:rPr lang="en-US" altLang="en-US" sz="2500" b="1" dirty="0">
                <a:solidFill>
                  <a:srgbClr val="FF0000"/>
                </a:solidFill>
              </a:rPr>
              <a:t>Your peers suggest wearing gang colors to school as a prank; what is the best response?</a:t>
            </a:r>
          </a:p>
        </p:txBody>
      </p:sp>
      <p:pic>
        <p:nvPicPr>
          <p:cNvPr id="118789" name="Picture 118788" descr="Hands painted with different colours raised up">
            <a:extLst>
              <a:ext uri="{FF2B5EF4-FFF2-40B4-BE49-F238E27FC236}">
                <a16:creationId xmlns:a16="http://schemas.microsoft.com/office/drawing/2014/main" id="{5D1A94C8-0DAD-F377-5D6C-C1CC18043935}"/>
              </a:ext>
            </a:extLst>
          </p:cNvPr>
          <p:cNvPicPr>
            <a:picLocks noChangeAspect="1"/>
          </p:cNvPicPr>
          <p:nvPr/>
        </p:nvPicPr>
        <p:blipFill rotWithShape="1">
          <a:blip r:embed="rId2"/>
          <a:srcRect l="24313" r="35050"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18787" name="Rectangle 3">
            <a:extLst>
              <a:ext uri="{FF2B5EF4-FFF2-40B4-BE49-F238E27FC236}">
                <a16:creationId xmlns:a16="http://schemas.microsoft.com/office/drawing/2014/main" id="{03A1D365-A15E-4664-908F-5D554D0ABBDE}"/>
              </a:ext>
            </a:extLst>
          </p:cNvPr>
          <p:cNvSpPr>
            <a:spLocks noGrp="1" noChangeArrowheads="1"/>
          </p:cNvSpPr>
          <p:nvPr>
            <p:ph type="body" idx="1"/>
          </p:nvPr>
        </p:nvSpPr>
        <p:spPr>
          <a:xfrm>
            <a:off x="4885341" y="2333297"/>
            <a:ext cx="3877660" cy="3843666"/>
          </a:xfrm>
        </p:spPr>
        <p:txBody>
          <a:bodyPr>
            <a:normAutofit/>
          </a:bodyPr>
          <a:lstStyle/>
          <a:p>
            <a:pPr marL="0" indent="0" eaLnBrk="1" hangingPunct="1">
              <a:buNone/>
              <a:defRPr/>
            </a:pPr>
            <a:r>
              <a:rPr lang="en-US" altLang="en-US" sz="1700" dirty="0">
                <a:hlinkClick r:id="rId3" action="ppaction://hlinksldjump"/>
              </a:rPr>
              <a:t>A. </a:t>
            </a:r>
            <a:r>
              <a:rPr lang="en-US" altLang="en-US" sz="1700" dirty="0"/>
              <a:t>Have some fun wearing the </a:t>
            </a:r>
          </a:p>
          <a:p>
            <a:pPr marL="0" indent="0" eaLnBrk="1" hangingPunct="1">
              <a:buNone/>
              <a:defRPr/>
            </a:pPr>
            <a:r>
              <a:rPr lang="en-US" altLang="en-US" sz="1700" dirty="0"/>
              <a:t>     colors to shock the school officials.</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Suggest that you and your </a:t>
            </a:r>
          </a:p>
          <a:p>
            <a:pPr marL="0" indent="0" eaLnBrk="1" hangingPunct="1">
              <a:buFont typeface="Wingdings" panose="05000000000000000000" pitchFamily="2" charset="2"/>
              <a:buNone/>
              <a:defRPr/>
            </a:pPr>
            <a:r>
              <a:rPr lang="en-US" altLang="en-US" sz="1700" dirty="0"/>
              <a:t>     friends wear the colors outside </a:t>
            </a:r>
          </a:p>
          <a:p>
            <a:pPr marL="0" indent="0" eaLnBrk="1" hangingPunct="1">
              <a:buFont typeface="Wingdings" panose="05000000000000000000" pitchFamily="2" charset="2"/>
              <a:buNone/>
              <a:defRPr/>
            </a:pPr>
            <a:r>
              <a:rPr lang="en-US" altLang="en-US" sz="1700" dirty="0"/>
              <a:t>     of school.</a:t>
            </a:r>
          </a:p>
          <a:p>
            <a:pPr marL="0" indent="0" eaLnBrk="1" hangingPunct="1">
              <a:buFont typeface="Wingdings" panose="05000000000000000000" pitchFamily="2" charset="2"/>
              <a:buNone/>
              <a:defRPr/>
            </a:pPr>
            <a:r>
              <a:rPr lang="en-US" altLang="en-US" sz="1700" dirty="0">
                <a:hlinkClick r:id="rId5" action="ppaction://hlinksldjump"/>
              </a:rPr>
              <a:t>C</a:t>
            </a:r>
            <a:r>
              <a:rPr lang="en-US" altLang="en-US" sz="1700" dirty="0">
                <a:hlinkClick r:id="" action="ppaction://noaction"/>
              </a:rPr>
              <a:t>.</a:t>
            </a:r>
            <a:r>
              <a:rPr lang="en-US" altLang="en-US" sz="1700" dirty="0"/>
              <a:t> Refuse to wear the colors; there </a:t>
            </a:r>
          </a:p>
          <a:p>
            <a:pPr marL="0" indent="0" eaLnBrk="1" hangingPunct="1">
              <a:buFont typeface="Wingdings" panose="05000000000000000000" pitchFamily="2" charset="2"/>
              <a:buNone/>
              <a:defRPr/>
            </a:pPr>
            <a:r>
              <a:rPr lang="en-US" altLang="en-US" sz="1700" dirty="0"/>
              <a:t>     are too many potential dangers.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810" name="Rectangle 2">
            <a:extLst>
              <a:ext uri="{FF2B5EF4-FFF2-40B4-BE49-F238E27FC236}">
                <a16:creationId xmlns:a16="http://schemas.microsoft.com/office/drawing/2014/main" id="{985C5F71-82D6-4D3F-9407-82CD4F908913}"/>
              </a:ext>
            </a:extLst>
          </p:cNvPr>
          <p:cNvSpPr>
            <a:spLocks noGrp="1" noChangeArrowheads="1"/>
          </p:cNvSpPr>
          <p:nvPr>
            <p:ph type="title"/>
          </p:nvPr>
        </p:nvSpPr>
        <p:spPr>
          <a:xfrm>
            <a:off x="4343400" y="152401"/>
            <a:ext cx="4798313" cy="1142999"/>
          </a:xfrm>
        </p:spPr>
        <p:txBody>
          <a:bodyPr>
            <a:normAutofit/>
          </a:bodyPr>
          <a:lstStyle/>
          <a:p>
            <a:pPr eaLnBrk="1" hangingPunct="1">
              <a:lnSpc>
                <a:spcPct val="90000"/>
              </a:lnSpc>
              <a:defRPr/>
            </a:pPr>
            <a:r>
              <a:rPr lang="en-US" altLang="en-US" sz="2500" b="1" dirty="0">
                <a:solidFill>
                  <a:srgbClr val="FF0000"/>
                </a:solidFill>
              </a:rPr>
              <a:t>A peer suggests that you skip school and go to the park; what is the best response?</a:t>
            </a:r>
            <a:r>
              <a:rPr lang="en-US" altLang="en-US" sz="2500" dirty="0">
                <a:solidFill>
                  <a:srgbClr val="FF0000"/>
                </a:solidFill>
              </a:rPr>
              <a:t> </a:t>
            </a:r>
          </a:p>
        </p:txBody>
      </p:sp>
      <p:pic>
        <p:nvPicPr>
          <p:cNvPr id="119813" name="Picture 119812">
            <a:extLst>
              <a:ext uri="{FF2B5EF4-FFF2-40B4-BE49-F238E27FC236}">
                <a16:creationId xmlns:a16="http://schemas.microsoft.com/office/drawing/2014/main" id="{4A014BC9-7659-8463-D024-7A47083C3FB3}"/>
              </a:ext>
            </a:extLst>
          </p:cNvPr>
          <p:cNvPicPr>
            <a:picLocks noChangeAspect="1"/>
          </p:cNvPicPr>
          <p:nvPr/>
        </p:nvPicPr>
        <p:blipFill rotWithShape="1">
          <a:blip r:embed="rId2"/>
          <a:srcRect l="35414" r="26959"/>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19811" name="Rectangle 3">
            <a:extLst>
              <a:ext uri="{FF2B5EF4-FFF2-40B4-BE49-F238E27FC236}">
                <a16:creationId xmlns:a16="http://schemas.microsoft.com/office/drawing/2014/main" id="{DDC2AEF6-F127-4946-B49D-76BB3AD66CCB}"/>
              </a:ext>
            </a:extLst>
          </p:cNvPr>
          <p:cNvSpPr>
            <a:spLocks noGrp="1" noChangeArrowheads="1"/>
          </p:cNvSpPr>
          <p:nvPr>
            <p:ph type="body" idx="1"/>
          </p:nvPr>
        </p:nvSpPr>
        <p:spPr>
          <a:xfrm>
            <a:off x="4885341" y="1447791"/>
            <a:ext cx="3630007" cy="4729172"/>
          </a:xfrm>
        </p:spPr>
        <p:txBody>
          <a:bodyPr>
            <a:normAutofit/>
          </a:bodyPr>
          <a:lstStyle/>
          <a:p>
            <a:pPr marL="0" indent="0" eaLnBrk="1" hangingPunct="1">
              <a:buFont typeface="Wingdings" panose="05000000000000000000" pitchFamily="2" charset="2"/>
              <a:buNone/>
              <a:defRPr/>
            </a:pPr>
            <a:r>
              <a:rPr lang="en-US" altLang="en-US" sz="1700" dirty="0">
                <a:hlinkClick r:id="rId3" action="ppaction://hlinksldjump"/>
              </a:rPr>
              <a:t>A. </a:t>
            </a:r>
            <a:r>
              <a:rPr lang="en-US" altLang="en-US" sz="1700" dirty="0"/>
              <a:t>Go along with the plan </a:t>
            </a:r>
          </a:p>
          <a:p>
            <a:pPr marL="0" indent="0" eaLnBrk="1" hangingPunct="1">
              <a:buFont typeface="Wingdings" panose="05000000000000000000" pitchFamily="2" charset="2"/>
              <a:buNone/>
              <a:defRPr/>
            </a:pPr>
            <a:r>
              <a:rPr lang="en-US" altLang="en-US" sz="1700" dirty="0"/>
              <a:t>     everyone needs a break from </a:t>
            </a:r>
          </a:p>
          <a:p>
            <a:pPr marL="0" indent="0" eaLnBrk="1" hangingPunct="1">
              <a:buFont typeface="Wingdings" panose="05000000000000000000" pitchFamily="2" charset="2"/>
              <a:buNone/>
              <a:defRPr/>
            </a:pPr>
            <a:r>
              <a:rPr lang="en-US" altLang="en-US" sz="1700" dirty="0"/>
              <a:t>     school.</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 Suggest staying out of sight  </a:t>
            </a:r>
          </a:p>
          <a:p>
            <a:pPr marL="0" indent="0" eaLnBrk="1" hangingPunct="1">
              <a:buFont typeface="Wingdings" panose="05000000000000000000" pitchFamily="2" charset="2"/>
              <a:buNone/>
              <a:defRPr/>
            </a:pPr>
            <a:r>
              <a:rPr lang="en-US" altLang="en-US" sz="1700" dirty="0"/>
              <a:t>     and going somewhere other </a:t>
            </a:r>
          </a:p>
          <a:p>
            <a:pPr marL="0" indent="0" eaLnBrk="1" hangingPunct="1">
              <a:buFont typeface="Wingdings" panose="05000000000000000000" pitchFamily="2" charset="2"/>
              <a:buNone/>
              <a:defRPr/>
            </a:pPr>
            <a:r>
              <a:rPr lang="en-US" altLang="en-US" sz="1700" dirty="0"/>
              <a:t>     then the park.</a:t>
            </a:r>
          </a:p>
          <a:p>
            <a:pPr marL="0" indent="0" eaLnBrk="1" hangingPunct="1">
              <a:buFont typeface="Wingdings" panose="05000000000000000000" pitchFamily="2" charset="2"/>
              <a:buNone/>
              <a:defRPr/>
            </a:pPr>
            <a:r>
              <a:rPr lang="en-US" altLang="en-US" sz="1700" dirty="0">
                <a:hlinkClick r:id="rId5" action="ppaction://hlinksldjump"/>
              </a:rPr>
              <a:t>C</a:t>
            </a:r>
            <a:r>
              <a:rPr lang="en-US" altLang="en-US" sz="1700" dirty="0">
                <a:hlinkClick r:id="" action="ppaction://noaction"/>
              </a:rPr>
              <a:t>.</a:t>
            </a:r>
            <a:r>
              <a:rPr lang="en-US" altLang="en-US" sz="1700" dirty="0"/>
              <a:t> Refuse to go along with the </a:t>
            </a:r>
          </a:p>
          <a:p>
            <a:pPr marL="0" indent="0" eaLnBrk="1" hangingPunct="1">
              <a:buFont typeface="Wingdings" panose="05000000000000000000" pitchFamily="2" charset="2"/>
              <a:buNone/>
              <a:defRPr/>
            </a:pPr>
            <a:r>
              <a:rPr lang="en-US" altLang="en-US" sz="1700" dirty="0"/>
              <a:t>     plan it is wrong to skip school </a:t>
            </a:r>
          </a:p>
          <a:p>
            <a:pPr marL="0" indent="0" eaLnBrk="1" hangingPunct="1">
              <a:buFont typeface="Wingdings" panose="05000000000000000000" pitchFamily="2" charset="2"/>
              <a:buNone/>
              <a:defRPr/>
            </a:pPr>
            <a:r>
              <a:rPr lang="en-US" altLang="en-US" sz="1700" dirty="0"/>
              <a:t>     nothing good will come out of it.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834" name="Rectangle 2">
            <a:extLst>
              <a:ext uri="{FF2B5EF4-FFF2-40B4-BE49-F238E27FC236}">
                <a16:creationId xmlns:a16="http://schemas.microsoft.com/office/drawing/2014/main" id="{53E4C36C-F3B2-461B-A2BD-48602A8D0961}"/>
              </a:ext>
            </a:extLst>
          </p:cNvPr>
          <p:cNvSpPr>
            <a:spLocks noGrp="1" noChangeArrowheads="1"/>
          </p:cNvSpPr>
          <p:nvPr>
            <p:ph type="title"/>
          </p:nvPr>
        </p:nvSpPr>
        <p:spPr>
          <a:xfrm>
            <a:off x="628650" y="365125"/>
            <a:ext cx="7886700" cy="1325563"/>
          </a:xfrm>
        </p:spPr>
        <p:txBody>
          <a:bodyPr>
            <a:normAutofit/>
          </a:bodyPr>
          <a:lstStyle/>
          <a:p>
            <a:pPr eaLnBrk="1" hangingPunct="1">
              <a:lnSpc>
                <a:spcPct val="90000"/>
              </a:lnSpc>
              <a:defRPr/>
            </a:pPr>
            <a:r>
              <a:rPr lang="en-US" altLang="en-US" sz="2600" b="1" dirty="0">
                <a:solidFill>
                  <a:srgbClr val="FF0000"/>
                </a:solidFill>
              </a:rPr>
              <a:t>Several of your peers agree to meet at the mall one Saturday morning without telling their parents; what should be your response?</a:t>
            </a:r>
          </a:p>
        </p:txBody>
      </p:sp>
      <p:sp>
        <p:nvSpPr>
          <p:cNvPr id="7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835" name="Rectangle 3">
            <a:extLst>
              <a:ext uri="{FF2B5EF4-FFF2-40B4-BE49-F238E27FC236}">
                <a16:creationId xmlns:a16="http://schemas.microsoft.com/office/drawing/2014/main" id="{8C6BB81D-64EA-41EB-BC2D-45BF740840CF}"/>
              </a:ext>
            </a:extLst>
          </p:cNvPr>
          <p:cNvSpPr>
            <a:spLocks noGrp="1" noChangeArrowheads="1"/>
          </p:cNvSpPr>
          <p:nvPr>
            <p:ph type="body" idx="1"/>
          </p:nvPr>
        </p:nvSpPr>
        <p:spPr>
          <a:xfrm>
            <a:off x="628650" y="1929384"/>
            <a:ext cx="7886700" cy="4251960"/>
          </a:xfrm>
        </p:spPr>
        <p:txBody>
          <a:bodyP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 Meet with your peers and </a:t>
            </a:r>
          </a:p>
          <a:p>
            <a:pPr marL="0" indent="0" eaLnBrk="1" hangingPunct="1">
              <a:buFont typeface="Wingdings" panose="05000000000000000000" pitchFamily="2" charset="2"/>
              <a:buNone/>
              <a:defRPr/>
            </a:pPr>
            <a:r>
              <a:rPr lang="en-US" altLang="en-US" sz="1900" dirty="0"/>
              <a:t>     have a good time.</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Tell your friends that it is not a </a:t>
            </a:r>
          </a:p>
          <a:p>
            <a:pPr marL="0" indent="0" eaLnBrk="1" hangingPunct="1">
              <a:buFont typeface="Wingdings" panose="05000000000000000000" pitchFamily="2" charset="2"/>
              <a:buNone/>
              <a:defRPr/>
            </a:pPr>
            <a:r>
              <a:rPr lang="en-US" altLang="en-US" sz="1900" dirty="0"/>
              <a:t>     good idea because parents </a:t>
            </a:r>
          </a:p>
          <a:p>
            <a:pPr marL="0" indent="0" eaLnBrk="1" hangingPunct="1">
              <a:buFont typeface="Wingdings" panose="05000000000000000000" pitchFamily="2" charset="2"/>
              <a:buNone/>
              <a:defRPr/>
            </a:pPr>
            <a:r>
              <a:rPr lang="en-US" altLang="en-US" sz="1900" dirty="0"/>
              <a:t>     need to know your intentions.</a:t>
            </a:r>
          </a:p>
          <a:p>
            <a:pPr marL="0" indent="0" eaLnBrk="1" hangingPunct="1">
              <a:buFont typeface="Wingdings" panose="05000000000000000000" pitchFamily="2" charset="2"/>
              <a:buNone/>
              <a:defRPr/>
            </a:pPr>
            <a:r>
              <a:rPr lang="en-US" altLang="en-US" sz="1900" dirty="0">
                <a:hlinkClick r:id="rId4" action="ppaction://hlinksldjump"/>
              </a:rPr>
              <a:t>C</a:t>
            </a:r>
            <a:r>
              <a:rPr lang="en-US" altLang="en-US" sz="1900" dirty="0">
                <a:hlinkClick r:id="" action="ppaction://noaction"/>
              </a:rPr>
              <a:t>.</a:t>
            </a:r>
            <a:r>
              <a:rPr lang="en-US" altLang="en-US" sz="1900" dirty="0"/>
              <a:t> Tell your parents that you are  </a:t>
            </a:r>
          </a:p>
          <a:p>
            <a:pPr marL="0" indent="0" eaLnBrk="1" hangingPunct="1">
              <a:buFont typeface="Wingdings" panose="05000000000000000000" pitchFamily="2" charset="2"/>
              <a:buNone/>
              <a:defRPr/>
            </a:pPr>
            <a:r>
              <a:rPr lang="en-US" altLang="en-US" sz="1900" dirty="0"/>
              <a:t>     going to a friend's house but go to the mall in reality.</a:t>
            </a:r>
          </a:p>
        </p:txBody>
      </p:sp>
      <p:sp>
        <p:nvSpPr>
          <p:cNvPr id="3" name="TextBox 2">
            <a:extLst>
              <a:ext uri="{FF2B5EF4-FFF2-40B4-BE49-F238E27FC236}">
                <a16:creationId xmlns:a16="http://schemas.microsoft.com/office/drawing/2014/main" id="{27237C0C-C741-3E77-52C8-8AF1B13B4067}"/>
              </a:ext>
            </a:extLst>
          </p:cNvPr>
          <p:cNvSpPr txBox="1"/>
          <p:nvPr/>
        </p:nvSpPr>
        <p:spPr>
          <a:xfrm>
            <a:off x="501777" y="5638800"/>
            <a:ext cx="8046720" cy="274320"/>
          </a:xfrm>
          <a:prstGeom prst="rect">
            <a:avLst/>
          </a:prstGeom>
          <a:noFill/>
        </p:spPr>
        <p:txBody>
          <a:bodyPr wrap="square" rtlCol="0">
            <a:spAutoFit/>
          </a:bodyPr>
          <a:lstStyle/>
          <a:p>
            <a:r>
              <a:rPr lang="en-US" dirty="0"/>
              <a:t>              Return to table contents                   Proceed to the next topic</a:t>
            </a:r>
          </a:p>
        </p:txBody>
      </p:sp>
      <p:sp>
        <p:nvSpPr>
          <p:cNvPr id="4" name="Arrow: Left 3">
            <a:hlinkClick r:id="rId5" action="ppaction://hlinksldjump"/>
            <a:extLst>
              <a:ext uri="{FF2B5EF4-FFF2-40B4-BE49-F238E27FC236}">
                <a16:creationId xmlns:a16="http://schemas.microsoft.com/office/drawing/2014/main" id="{64623216-501D-87B9-9EF0-C0A4671B9B38}"/>
              </a:ext>
            </a:extLst>
          </p:cNvPr>
          <p:cNvSpPr/>
          <p:nvPr/>
        </p:nvSpPr>
        <p:spPr bwMode="auto">
          <a:xfrm>
            <a:off x="523548" y="5663779"/>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Arrow: Right 4">
            <a:hlinkClick r:id="rId6" action="ppaction://hlinksldjump"/>
            <a:extLst>
              <a:ext uri="{FF2B5EF4-FFF2-40B4-BE49-F238E27FC236}">
                <a16:creationId xmlns:a16="http://schemas.microsoft.com/office/drawing/2014/main" id="{D6AD1E8C-E5D3-F4C0-40AE-F0E257D147D4}"/>
              </a:ext>
            </a:extLst>
          </p:cNvPr>
          <p:cNvSpPr/>
          <p:nvPr/>
        </p:nvSpPr>
        <p:spPr bwMode="auto">
          <a:xfrm>
            <a:off x="7667335" y="5688758"/>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58" name="Rectangle 2">
            <a:extLst>
              <a:ext uri="{FF2B5EF4-FFF2-40B4-BE49-F238E27FC236}">
                <a16:creationId xmlns:a16="http://schemas.microsoft.com/office/drawing/2014/main" id="{7275D0BF-3FEC-40C7-9A97-17334142F833}"/>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2300" b="1" dirty="0">
                <a:solidFill>
                  <a:srgbClr val="FFFFFF"/>
                </a:solidFill>
              </a:rPr>
              <a:t>Stores are advertising cigarette substitutes they are encouraging young people to try them for the purpose of being cool, what should be your response?</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459" name="Rectangle 3">
            <a:extLst>
              <a:ext uri="{FF2B5EF4-FFF2-40B4-BE49-F238E27FC236}">
                <a16:creationId xmlns:a16="http://schemas.microsoft.com/office/drawing/2014/main" id="{0935A730-7C19-4880-B002-82BBFA696D5F}"/>
              </a:ext>
            </a:extLst>
          </p:cNvPr>
          <p:cNvSpPr>
            <a:spLocks noGrp="1" noChangeArrowheads="1"/>
          </p:cNvSpPr>
          <p:nvPr>
            <p:ph type="body" idx="1"/>
          </p:nvPr>
        </p:nvSpPr>
        <p:spPr>
          <a:xfrm>
            <a:off x="3321181" y="616944"/>
            <a:ext cx="5656119" cy="5585619"/>
          </a:xfrm>
        </p:spPr>
        <p:txBody>
          <a:bodyPr anchor="ctr">
            <a:normAutofit/>
          </a:bodyPr>
          <a:lstStyle/>
          <a:p>
            <a:pPr marL="0" indent="0" eaLnBrk="1" hangingPunct="1">
              <a:lnSpc>
                <a:spcPct val="90000"/>
              </a:lnSpc>
              <a:buFont typeface="Wingdings" panose="05000000000000000000" pitchFamily="2" charset="2"/>
              <a:buNone/>
              <a:defRPr/>
            </a:pPr>
            <a:r>
              <a:rPr lang="en-US" altLang="en-US" sz="2700" dirty="0">
                <a:hlinkClick r:id="rId2" action="ppaction://hlinksldjump"/>
              </a:rPr>
              <a:t>A. </a:t>
            </a:r>
            <a:r>
              <a:rPr lang="en-US" altLang="en-US" sz="2700" dirty="0"/>
              <a:t>Stay away from substitute </a:t>
            </a:r>
          </a:p>
          <a:p>
            <a:pPr marL="0" indent="0" eaLnBrk="1" hangingPunct="1">
              <a:lnSpc>
                <a:spcPct val="90000"/>
              </a:lnSpc>
              <a:buFont typeface="Wingdings" panose="05000000000000000000" pitchFamily="2" charset="2"/>
              <a:buNone/>
              <a:defRPr/>
            </a:pPr>
            <a:r>
              <a:rPr lang="en-US" altLang="en-US" sz="2700" dirty="0"/>
              <a:t>    cigarettes because no one </a:t>
            </a:r>
          </a:p>
          <a:p>
            <a:pPr marL="0" indent="0" eaLnBrk="1" hangingPunct="1">
              <a:lnSpc>
                <a:spcPct val="90000"/>
              </a:lnSpc>
              <a:buFont typeface="Wingdings" panose="05000000000000000000" pitchFamily="2" charset="2"/>
              <a:buNone/>
              <a:defRPr/>
            </a:pPr>
            <a:r>
              <a:rPr lang="en-US" altLang="en-US" sz="2700" dirty="0"/>
              <a:t>    knows how they will affect you </a:t>
            </a:r>
          </a:p>
          <a:p>
            <a:pPr marL="0" indent="0" eaLnBrk="1" hangingPunct="1">
              <a:lnSpc>
                <a:spcPct val="90000"/>
              </a:lnSpc>
              <a:buFont typeface="Wingdings" panose="05000000000000000000" pitchFamily="2" charset="2"/>
              <a:buNone/>
              <a:defRPr/>
            </a:pPr>
            <a:r>
              <a:rPr lang="en-US" altLang="en-US" sz="2700" dirty="0"/>
              <a:t>    in the future.</a:t>
            </a:r>
          </a:p>
          <a:p>
            <a:pPr marL="0" indent="0" eaLnBrk="1" hangingPunct="1">
              <a:lnSpc>
                <a:spcPct val="90000"/>
              </a:lnSpc>
              <a:buFont typeface="Wingdings" panose="05000000000000000000" pitchFamily="2" charset="2"/>
              <a:buNone/>
              <a:defRPr/>
            </a:pPr>
            <a:r>
              <a:rPr lang="en-US" altLang="en-US" sz="2700" dirty="0">
                <a:hlinkClick r:id="rId3" action="ppaction://hlinksldjump"/>
              </a:rPr>
              <a:t>B. </a:t>
            </a:r>
            <a:r>
              <a:rPr lang="en-US" altLang="en-US" sz="2700" dirty="0"/>
              <a:t>Try the cigarettes they are </a:t>
            </a:r>
          </a:p>
          <a:p>
            <a:pPr marL="0" indent="0" eaLnBrk="1" hangingPunct="1">
              <a:lnSpc>
                <a:spcPct val="90000"/>
              </a:lnSpc>
              <a:buFont typeface="Wingdings" panose="05000000000000000000" pitchFamily="2" charset="2"/>
              <a:buNone/>
              <a:defRPr/>
            </a:pPr>
            <a:r>
              <a:rPr lang="en-US" altLang="en-US" sz="2700" dirty="0"/>
              <a:t>    excellent and have no harmful </a:t>
            </a:r>
          </a:p>
          <a:p>
            <a:pPr marL="0" indent="0" eaLnBrk="1" hangingPunct="1">
              <a:lnSpc>
                <a:spcPct val="90000"/>
              </a:lnSpc>
              <a:buFont typeface="Wingdings" panose="05000000000000000000" pitchFamily="2" charset="2"/>
              <a:buNone/>
              <a:defRPr/>
            </a:pPr>
            <a:r>
              <a:rPr lang="en-US" altLang="en-US" sz="2700" dirty="0"/>
              <a:t>    effects.</a:t>
            </a:r>
          </a:p>
          <a:p>
            <a:pPr marL="0" indent="0" eaLnBrk="1" hangingPunct="1">
              <a:lnSpc>
                <a:spcPct val="90000"/>
              </a:lnSpc>
              <a:buFont typeface="Wingdings" panose="05000000000000000000" pitchFamily="2" charset="2"/>
              <a:buNone/>
              <a:defRPr/>
            </a:pPr>
            <a:r>
              <a:rPr lang="en-US" altLang="en-US" sz="2700" dirty="0">
                <a:hlinkClick r:id="rId3" action="ppaction://hlinksldjump"/>
              </a:rPr>
              <a:t>C. </a:t>
            </a:r>
            <a:r>
              <a:rPr lang="en-US" altLang="en-US" sz="2700" dirty="0"/>
              <a:t>Try the cigarette for a short </a:t>
            </a:r>
          </a:p>
          <a:p>
            <a:pPr marL="0" indent="0" eaLnBrk="1" hangingPunct="1">
              <a:lnSpc>
                <a:spcPct val="90000"/>
              </a:lnSpc>
              <a:buFont typeface="Wingdings" panose="05000000000000000000" pitchFamily="2" charset="2"/>
              <a:buNone/>
              <a:defRPr/>
            </a:pPr>
            <a:r>
              <a:rPr lang="en-US" altLang="en-US" sz="2700" dirty="0"/>
              <a:t>     period and then give them up.</a:t>
            </a:r>
          </a:p>
        </p:txBody>
      </p:sp>
      <p:sp>
        <p:nvSpPr>
          <p:cNvPr id="5" name="TextBox 4">
            <a:extLst>
              <a:ext uri="{FF2B5EF4-FFF2-40B4-BE49-F238E27FC236}">
                <a16:creationId xmlns:a16="http://schemas.microsoft.com/office/drawing/2014/main" id="{F80CA921-6EDB-6D70-7D9B-BB2EC3F9A872}"/>
              </a:ext>
            </a:extLst>
          </p:cNvPr>
          <p:cNvSpPr txBox="1"/>
          <p:nvPr/>
        </p:nvSpPr>
        <p:spPr>
          <a:xfrm>
            <a:off x="166700" y="5810011"/>
            <a:ext cx="8929286" cy="369332"/>
          </a:xfrm>
          <a:prstGeom prst="rect">
            <a:avLst/>
          </a:prstGeom>
          <a:noFill/>
        </p:spPr>
        <p:txBody>
          <a:bodyPr wrap="square" rtlCol="0">
            <a:spAutoFit/>
          </a:bodyPr>
          <a:lstStyle/>
          <a:p>
            <a:r>
              <a:rPr lang="en-US" dirty="0"/>
              <a:t>                      Return to the table of contents             Proceed to the next topic</a:t>
            </a:r>
          </a:p>
        </p:txBody>
      </p:sp>
      <p:sp>
        <p:nvSpPr>
          <p:cNvPr id="6" name="Arrow: Left 5">
            <a:extLst>
              <a:ext uri="{FF2B5EF4-FFF2-40B4-BE49-F238E27FC236}">
                <a16:creationId xmlns:a16="http://schemas.microsoft.com/office/drawing/2014/main" id="{CBC985D8-17F8-B252-03A4-ACD3DBD91AB1}"/>
              </a:ext>
            </a:extLst>
          </p:cNvPr>
          <p:cNvSpPr/>
          <p:nvPr/>
        </p:nvSpPr>
        <p:spPr bwMode="auto">
          <a:xfrm>
            <a:off x="1219200" y="5961135"/>
            <a:ext cx="45719" cy="45719"/>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 name="Arrow: Left 6">
            <a:hlinkClick r:id="rId4" action="ppaction://hlinksldjump"/>
            <a:extLst>
              <a:ext uri="{FF2B5EF4-FFF2-40B4-BE49-F238E27FC236}">
                <a16:creationId xmlns:a16="http://schemas.microsoft.com/office/drawing/2014/main" id="{B377D57F-021B-40ED-6984-C44424A3535B}"/>
              </a:ext>
            </a:extLst>
          </p:cNvPr>
          <p:cNvSpPr/>
          <p:nvPr/>
        </p:nvSpPr>
        <p:spPr bwMode="auto">
          <a:xfrm>
            <a:off x="699051" y="5846834"/>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Arrow: Right 7">
            <a:hlinkClick r:id="rId5" action="ppaction://hlinksldjump"/>
            <a:extLst>
              <a:ext uri="{FF2B5EF4-FFF2-40B4-BE49-F238E27FC236}">
                <a16:creationId xmlns:a16="http://schemas.microsoft.com/office/drawing/2014/main" id="{4733F72C-9E6E-025E-DDB9-337B4FEE58FB}"/>
              </a:ext>
            </a:extLst>
          </p:cNvPr>
          <p:cNvSpPr/>
          <p:nvPr/>
        </p:nvSpPr>
        <p:spPr bwMode="auto">
          <a:xfrm>
            <a:off x="8062900" y="5869694"/>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858" name="Rectangle 2">
            <a:extLst>
              <a:ext uri="{FF2B5EF4-FFF2-40B4-BE49-F238E27FC236}">
                <a16:creationId xmlns:a16="http://schemas.microsoft.com/office/drawing/2014/main" id="{BEA419E1-7CDA-48FC-A52D-C4F5A1E7B316}"/>
              </a:ext>
            </a:extLst>
          </p:cNvPr>
          <p:cNvSpPr>
            <a:spLocks noGrp="1" noChangeArrowheads="1"/>
          </p:cNvSpPr>
          <p:nvPr>
            <p:ph type="title"/>
          </p:nvPr>
        </p:nvSpPr>
        <p:spPr>
          <a:xfrm>
            <a:off x="374904" y="18288"/>
            <a:ext cx="8388096" cy="982430"/>
          </a:xfrm>
        </p:spPr>
        <p:txBody>
          <a:bodyPr>
            <a:normAutofit fontScale="90000"/>
          </a:bodyPr>
          <a:lstStyle/>
          <a:p>
            <a:pPr eaLnBrk="1" hangingPunct="1">
              <a:lnSpc>
                <a:spcPct val="90000"/>
              </a:lnSpc>
              <a:defRPr/>
            </a:pPr>
            <a:br>
              <a:rPr lang="en-US" altLang="en-US" sz="4300" b="1" dirty="0"/>
            </a:br>
            <a:r>
              <a:rPr lang="en-US" altLang="en-US" sz="4300" b="1" dirty="0"/>
              <a:t>               </a:t>
            </a:r>
            <a:r>
              <a:rPr lang="en-US" altLang="en-US" sz="4300" b="1" dirty="0">
                <a:solidFill>
                  <a:srgbClr val="FF0000"/>
                </a:solidFill>
              </a:rPr>
              <a:t>Spiritual Life</a:t>
            </a:r>
          </a:p>
        </p:txBody>
      </p:sp>
      <p:sp>
        <p:nvSpPr>
          <p:cNvPr id="7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859" name="Rectangle 3">
            <a:extLst>
              <a:ext uri="{FF2B5EF4-FFF2-40B4-BE49-F238E27FC236}">
                <a16:creationId xmlns:a16="http://schemas.microsoft.com/office/drawing/2014/main" id="{FB04E5AF-AD19-43A0-AA2F-57A28FFEA73E}"/>
              </a:ext>
            </a:extLst>
          </p:cNvPr>
          <p:cNvSpPr>
            <a:spLocks noGrp="1" noChangeArrowheads="1"/>
          </p:cNvSpPr>
          <p:nvPr>
            <p:ph type="body" idx="1"/>
          </p:nvPr>
        </p:nvSpPr>
        <p:spPr>
          <a:xfrm>
            <a:off x="628650" y="1929384"/>
            <a:ext cx="7886700" cy="4251960"/>
          </a:xfrm>
        </p:spPr>
        <p:txBody>
          <a:bodyPr>
            <a:normAutofit/>
          </a:bodyPr>
          <a:lstStyle/>
          <a:p>
            <a:pPr marL="457200" indent="-457200" eaLnBrk="1" hangingPunct="1">
              <a:lnSpc>
                <a:spcPct val="90000"/>
              </a:lnSpc>
              <a:buFont typeface="Wingdings" panose="05000000000000000000" pitchFamily="2" charset="2"/>
              <a:buNone/>
              <a:defRPr/>
            </a:pPr>
            <a:r>
              <a:rPr lang="en-US" altLang="en-US" sz="1900" b="1" dirty="0">
                <a:solidFill>
                  <a:srgbClr val="FF0000"/>
                </a:solidFill>
              </a:rPr>
              <a:t>Should I address my spiritual needs </a:t>
            </a:r>
          </a:p>
          <a:p>
            <a:pPr marL="457200" indent="-457200" eaLnBrk="1" hangingPunct="1">
              <a:lnSpc>
                <a:spcPct val="90000"/>
              </a:lnSpc>
              <a:buFont typeface="Wingdings" panose="05000000000000000000" pitchFamily="2" charset="2"/>
              <a:buNone/>
              <a:defRPr/>
            </a:pPr>
            <a:r>
              <a:rPr lang="en-US" altLang="en-US" sz="1900" b="1" dirty="0">
                <a:solidFill>
                  <a:srgbClr val="FF0000"/>
                </a:solidFill>
              </a:rPr>
              <a:t>knowing that my physical needs are taken </a:t>
            </a:r>
          </a:p>
          <a:p>
            <a:pPr marL="457200" indent="-457200" eaLnBrk="1" hangingPunct="1">
              <a:lnSpc>
                <a:spcPct val="90000"/>
              </a:lnSpc>
              <a:buFont typeface="Wingdings" panose="05000000000000000000" pitchFamily="2" charset="2"/>
              <a:buNone/>
              <a:defRPr/>
            </a:pPr>
            <a:r>
              <a:rPr lang="en-US" altLang="en-US" sz="1900" b="1" dirty="0">
                <a:solidFill>
                  <a:srgbClr val="FF0000"/>
                </a:solidFill>
              </a:rPr>
              <a:t>care of, what is the best response?</a:t>
            </a:r>
            <a:endParaRPr lang="en-US" altLang="en-US" sz="1900" dirty="0">
              <a:solidFill>
                <a:srgbClr val="FF0000"/>
              </a:solidFill>
            </a:endParaRPr>
          </a:p>
          <a:p>
            <a:pPr marL="0" indent="0" eaLnBrk="1" hangingPunct="1">
              <a:lnSpc>
                <a:spcPct val="90000"/>
              </a:lnSpc>
              <a:buFont typeface="Wingdings" panose="05000000000000000000" pitchFamily="2" charset="2"/>
              <a:buNone/>
              <a:defRPr/>
            </a:pPr>
            <a:r>
              <a:rPr lang="en-US" altLang="en-US" sz="1900" dirty="0">
                <a:hlinkClick r:id="rId2" action="ppaction://hlinksldjump"/>
              </a:rPr>
              <a:t>A. </a:t>
            </a:r>
            <a:r>
              <a:rPr lang="en-US" altLang="en-US" sz="1900" dirty="0"/>
              <a:t> If I have enough money and material </a:t>
            </a:r>
          </a:p>
          <a:p>
            <a:pPr marL="0" indent="0" eaLnBrk="1" hangingPunct="1">
              <a:lnSpc>
                <a:spcPct val="90000"/>
              </a:lnSpc>
              <a:buFont typeface="Wingdings" panose="05000000000000000000" pitchFamily="2" charset="2"/>
              <a:buNone/>
              <a:defRPr/>
            </a:pPr>
            <a:r>
              <a:rPr lang="en-US" altLang="en-US" sz="1900" dirty="0"/>
              <a:t>      resources, I do not have to address my  </a:t>
            </a:r>
          </a:p>
          <a:p>
            <a:pPr marL="0" indent="0" eaLnBrk="1" hangingPunct="1">
              <a:lnSpc>
                <a:spcPct val="90000"/>
              </a:lnSpc>
              <a:buFont typeface="Wingdings" panose="05000000000000000000" pitchFamily="2" charset="2"/>
              <a:buNone/>
              <a:defRPr/>
            </a:pPr>
            <a:r>
              <a:rPr lang="en-US" altLang="en-US" sz="1900" dirty="0"/>
              <a:t>      spiritual needs.</a:t>
            </a:r>
          </a:p>
          <a:p>
            <a:pPr marL="0" indent="0" eaLnBrk="1" hangingPunct="1">
              <a:lnSpc>
                <a:spcPct val="90000"/>
              </a:lnSpc>
              <a:buFont typeface="Wingdings" panose="05000000000000000000" pitchFamily="2" charset="2"/>
              <a:buNone/>
              <a:defRPr/>
            </a:pPr>
            <a:r>
              <a:rPr lang="en-US" altLang="en-US" sz="1900" dirty="0">
                <a:hlinkClick r:id="rId3" action="ppaction://hlinksldjump"/>
              </a:rPr>
              <a:t>B.  </a:t>
            </a:r>
            <a:r>
              <a:rPr lang="en-US" altLang="en-US" sz="1900" dirty="0"/>
              <a:t>I have a family and plenty of friends; they </a:t>
            </a:r>
          </a:p>
          <a:p>
            <a:pPr marL="0" indent="0" eaLnBrk="1" hangingPunct="1">
              <a:lnSpc>
                <a:spcPct val="90000"/>
              </a:lnSpc>
              <a:buFont typeface="Wingdings" panose="05000000000000000000" pitchFamily="2" charset="2"/>
              <a:buNone/>
              <a:defRPr/>
            </a:pPr>
            <a:r>
              <a:rPr lang="en-US" altLang="en-US" sz="1900" dirty="0"/>
              <a:t>     will always be there for me; why should I    </a:t>
            </a:r>
          </a:p>
          <a:p>
            <a:pPr marL="0" indent="0" eaLnBrk="1" hangingPunct="1">
              <a:lnSpc>
                <a:spcPct val="90000"/>
              </a:lnSpc>
              <a:buFont typeface="Wingdings" panose="05000000000000000000" pitchFamily="2" charset="2"/>
              <a:buNone/>
              <a:defRPr/>
            </a:pPr>
            <a:r>
              <a:rPr lang="en-US" altLang="en-US" sz="1900" dirty="0"/>
              <a:t>     address my spiritual needs.</a:t>
            </a:r>
          </a:p>
          <a:p>
            <a:pPr marL="0" indent="0" eaLnBrk="1" hangingPunct="1">
              <a:lnSpc>
                <a:spcPct val="90000"/>
              </a:lnSpc>
              <a:buFont typeface="Wingdings" panose="05000000000000000000" pitchFamily="2" charset="2"/>
              <a:buNone/>
              <a:defRPr/>
            </a:pPr>
            <a:r>
              <a:rPr lang="en-US" altLang="en-US" sz="1900" dirty="0">
                <a:hlinkClick r:id="rId4" action="ppaction://hlinksldjump"/>
              </a:rPr>
              <a:t>C. </a:t>
            </a:r>
            <a:r>
              <a:rPr lang="en-US" altLang="en-US" sz="1900" dirty="0"/>
              <a:t>Having lots of money and material </a:t>
            </a:r>
          </a:p>
          <a:p>
            <a:pPr marL="0" indent="0" eaLnBrk="1" hangingPunct="1">
              <a:lnSpc>
                <a:spcPct val="90000"/>
              </a:lnSpc>
              <a:buFont typeface="Wingdings" panose="05000000000000000000" pitchFamily="2" charset="2"/>
              <a:buNone/>
              <a:defRPr/>
            </a:pPr>
            <a:r>
              <a:rPr lang="en-US" altLang="en-US" sz="1900" dirty="0"/>
              <a:t>     possession does not guarantee happiness </a:t>
            </a:r>
          </a:p>
          <a:p>
            <a:pPr marL="0" indent="0" eaLnBrk="1" hangingPunct="1">
              <a:lnSpc>
                <a:spcPct val="90000"/>
              </a:lnSpc>
              <a:buFont typeface="Wingdings" panose="05000000000000000000" pitchFamily="2" charset="2"/>
              <a:buNone/>
              <a:defRPr/>
            </a:pPr>
            <a:r>
              <a:rPr lang="en-US" altLang="en-US" sz="1900" dirty="0"/>
              <a:t>     and peace because a person is more than </a:t>
            </a:r>
          </a:p>
          <a:p>
            <a:pPr marL="0" indent="0" eaLnBrk="1" hangingPunct="1">
              <a:lnSpc>
                <a:spcPct val="90000"/>
              </a:lnSpc>
              <a:buFont typeface="Wingdings" panose="05000000000000000000" pitchFamily="2" charset="2"/>
              <a:buNone/>
              <a:defRPr/>
            </a:pPr>
            <a:r>
              <a:rPr lang="en-US" altLang="en-US" sz="1900" dirty="0"/>
              <a:t>     a physical being.</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882" name="Rectangle 2">
            <a:extLst>
              <a:ext uri="{FF2B5EF4-FFF2-40B4-BE49-F238E27FC236}">
                <a16:creationId xmlns:a16="http://schemas.microsoft.com/office/drawing/2014/main" id="{6819E42F-EAFD-4BD0-BEF1-270FF8864A6D}"/>
              </a:ext>
            </a:extLst>
          </p:cNvPr>
          <p:cNvSpPr>
            <a:spLocks noGrp="1" noChangeArrowheads="1"/>
          </p:cNvSpPr>
          <p:nvPr>
            <p:ph type="title"/>
          </p:nvPr>
        </p:nvSpPr>
        <p:spPr>
          <a:xfrm>
            <a:off x="476250" y="640823"/>
            <a:ext cx="2563994" cy="5583148"/>
          </a:xfrm>
        </p:spPr>
        <p:txBody>
          <a:bodyPr anchor="ctr">
            <a:normAutofit/>
          </a:bodyPr>
          <a:lstStyle/>
          <a:p>
            <a:pPr eaLnBrk="1" hangingPunct="1">
              <a:lnSpc>
                <a:spcPct val="90000"/>
              </a:lnSpc>
              <a:defRPr/>
            </a:pPr>
            <a:r>
              <a:rPr lang="en-US" altLang="en-US" b="1" dirty="0">
                <a:solidFill>
                  <a:srgbClr val="FF0000"/>
                </a:solidFill>
              </a:rPr>
              <a:t>Are positive moral values essential to life and existence? What is the best response?</a:t>
            </a:r>
          </a:p>
        </p:txBody>
      </p:sp>
      <p:sp>
        <p:nvSpPr>
          <p:cNvPr id="7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2885" name="Rectangle 3">
            <a:extLst>
              <a:ext uri="{FF2B5EF4-FFF2-40B4-BE49-F238E27FC236}">
                <a16:creationId xmlns:a16="http://schemas.microsoft.com/office/drawing/2014/main" id="{673CAAE4-90B2-6B43-0146-AB524307F8A8}"/>
              </a:ext>
            </a:extLst>
          </p:cNvPr>
          <p:cNvGraphicFramePr/>
          <p:nvPr>
            <p:extLst>
              <p:ext uri="{D42A27DB-BD31-4B8C-83A1-F6EECF244321}">
                <p14:modId xmlns:p14="http://schemas.microsoft.com/office/powerpoint/2010/main" val="3039427932"/>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930" name="Rectangle 2">
            <a:extLst>
              <a:ext uri="{FF2B5EF4-FFF2-40B4-BE49-F238E27FC236}">
                <a16:creationId xmlns:a16="http://schemas.microsoft.com/office/drawing/2014/main" id="{C6081C61-8CEF-49CF-878A-14D7D99C4DDD}"/>
              </a:ext>
            </a:extLst>
          </p:cNvPr>
          <p:cNvSpPr>
            <a:spLocks noGrp="1" noChangeArrowheads="1"/>
          </p:cNvSpPr>
          <p:nvPr>
            <p:ph type="title"/>
          </p:nvPr>
        </p:nvSpPr>
        <p:spPr>
          <a:xfrm>
            <a:off x="3936047" y="228601"/>
            <a:ext cx="4979354" cy="1600199"/>
          </a:xfrm>
        </p:spPr>
        <p:txBody>
          <a:bodyPr>
            <a:normAutofit/>
          </a:bodyPr>
          <a:lstStyle/>
          <a:p>
            <a:pPr eaLnBrk="1" hangingPunct="1">
              <a:lnSpc>
                <a:spcPct val="90000"/>
              </a:lnSpc>
              <a:defRPr/>
            </a:pPr>
            <a:r>
              <a:rPr lang="en-US" altLang="en-US" sz="2800" b="1" dirty="0">
                <a:solidFill>
                  <a:srgbClr val="FF0000"/>
                </a:solidFill>
              </a:rPr>
              <a:t>Are there any absolute rights or wrongs; what is the best response?</a:t>
            </a:r>
          </a:p>
        </p:txBody>
      </p:sp>
      <p:pic>
        <p:nvPicPr>
          <p:cNvPr id="124933" name="Picture 124932" descr="Hand holding bluury light">
            <a:extLst>
              <a:ext uri="{FF2B5EF4-FFF2-40B4-BE49-F238E27FC236}">
                <a16:creationId xmlns:a16="http://schemas.microsoft.com/office/drawing/2014/main" id="{F45B94AD-BE62-B6FC-45B6-6DA00B6EB56F}"/>
              </a:ext>
            </a:extLst>
          </p:cNvPr>
          <p:cNvPicPr>
            <a:picLocks noChangeAspect="1"/>
          </p:cNvPicPr>
          <p:nvPr/>
        </p:nvPicPr>
        <p:blipFill rotWithShape="1">
          <a:blip r:embed="rId2"/>
          <a:srcRect l="31558" r="23791" b="-1"/>
          <a:stretch/>
        </p:blipFill>
        <p:spPr>
          <a:xfrm>
            <a:off x="47559" y="10"/>
            <a:ext cx="384092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24931" name="Rectangle 3">
            <a:extLst>
              <a:ext uri="{FF2B5EF4-FFF2-40B4-BE49-F238E27FC236}">
                <a16:creationId xmlns:a16="http://schemas.microsoft.com/office/drawing/2014/main" id="{FCCFDC15-7468-4AD3-9CF6-9B5437887D96}"/>
              </a:ext>
            </a:extLst>
          </p:cNvPr>
          <p:cNvSpPr>
            <a:spLocks noGrp="1" noChangeArrowheads="1"/>
          </p:cNvSpPr>
          <p:nvPr>
            <p:ph type="body" idx="1"/>
          </p:nvPr>
        </p:nvSpPr>
        <p:spPr>
          <a:xfrm>
            <a:off x="4700097" y="2397504"/>
            <a:ext cx="4062903" cy="3843666"/>
          </a:xfrm>
        </p:spPr>
        <p:txBody>
          <a:bodyPr>
            <a:normAutofit/>
          </a:bodyPr>
          <a:lstStyle/>
          <a:p>
            <a:pPr marL="0" indent="0" eaLnBrk="1" hangingPunct="1">
              <a:buFont typeface="Wingdings" panose="05000000000000000000" pitchFamily="2" charset="2"/>
              <a:buNone/>
              <a:defRPr/>
            </a:pPr>
            <a:r>
              <a:rPr lang="en-US" altLang="en-US" sz="1600" dirty="0">
                <a:hlinkClick r:id="rId3" action="ppaction://hlinksldjump"/>
              </a:rPr>
              <a:t>A. </a:t>
            </a:r>
            <a:r>
              <a:rPr lang="en-US" altLang="en-US" sz="1600" dirty="0"/>
              <a:t>No one knows if there are any </a:t>
            </a:r>
          </a:p>
          <a:p>
            <a:pPr marL="0" indent="0" eaLnBrk="1" hangingPunct="1">
              <a:buFont typeface="Wingdings" panose="05000000000000000000" pitchFamily="2" charset="2"/>
              <a:buNone/>
              <a:defRPr/>
            </a:pPr>
            <a:r>
              <a:rPr lang="en-US" altLang="en-US" sz="1600" dirty="0"/>
              <a:t>     absolute rights and wrongs.</a:t>
            </a:r>
          </a:p>
          <a:p>
            <a:pPr marL="0" indent="0" eaLnBrk="1" hangingPunct="1">
              <a:buFont typeface="Wingdings" panose="05000000000000000000" pitchFamily="2" charset="2"/>
              <a:buNone/>
              <a:defRPr/>
            </a:pPr>
            <a:r>
              <a:rPr lang="en-US" altLang="en-US" sz="1600" dirty="0">
                <a:hlinkClick r:id="rId4" action="ppaction://hlinksldjump"/>
              </a:rPr>
              <a:t>B. </a:t>
            </a:r>
            <a:r>
              <a:rPr lang="en-US" altLang="en-US" sz="1600" dirty="0"/>
              <a:t>There are no absolute rights and   </a:t>
            </a:r>
          </a:p>
          <a:p>
            <a:pPr marL="0" indent="0" eaLnBrk="1" hangingPunct="1">
              <a:buFont typeface="Wingdings" panose="05000000000000000000" pitchFamily="2" charset="2"/>
              <a:buNone/>
              <a:defRPr/>
            </a:pPr>
            <a:r>
              <a:rPr lang="en-US" altLang="en-US" sz="1600" dirty="0"/>
              <a:t>    wrongs because what is suitable for one </a:t>
            </a:r>
          </a:p>
          <a:p>
            <a:pPr marL="0" indent="0" eaLnBrk="1" hangingPunct="1">
              <a:buFont typeface="Wingdings" panose="05000000000000000000" pitchFamily="2" charset="2"/>
              <a:buNone/>
              <a:defRPr/>
            </a:pPr>
            <a:r>
              <a:rPr lang="en-US" altLang="en-US" sz="1600" dirty="0"/>
              <a:t>    a person may be wrong for another.</a:t>
            </a:r>
          </a:p>
          <a:p>
            <a:pPr marL="0" indent="0" eaLnBrk="1" hangingPunct="1">
              <a:buFont typeface="Wingdings" panose="05000000000000000000" pitchFamily="2" charset="2"/>
              <a:buNone/>
              <a:defRPr/>
            </a:pPr>
            <a:r>
              <a:rPr lang="en-US" altLang="en-US" sz="1600" dirty="0">
                <a:hlinkClick r:id="rId5" action="ppaction://hlinksldjump"/>
              </a:rPr>
              <a:t>C. </a:t>
            </a:r>
            <a:r>
              <a:rPr lang="en-US" altLang="en-US" sz="1600" dirty="0"/>
              <a:t>Good and evil exist, day and night </a:t>
            </a:r>
          </a:p>
          <a:p>
            <a:pPr marL="0" indent="0" eaLnBrk="1" hangingPunct="1">
              <a:buFont typeface="Wingdings" panose="05000000000000000000" pitchFamily="2" charset="2"/>
              <a:buNone/>
              <a:defRPr/>
            </a:pPr>
            <a:r>
              <a:rPr lang="en-US" altLang="en-US" sz="1600" dirty="0"/>
              <a:t>    are part of the natural order, men </a:t>
            </a:r>
          </a:p>
          <a:p>
            <a:pPr marL="0" indent="0" eaLnBrk="1" hangingPunct="1">
              <a:buFont typeface="Wingdings" panose="05000000000000000000" pitchFamily="2" charset="2"/>
              <a:buNone/>
              <a:defRPr/>
            </a:pPr>
            <a:r>
              <a:rPr lang="en-US" altLang="en-US" sz="1600" dirty="0"/>
              <a:t>    and women are alike, yet they are </a:t>
            </a:r>
          </a:p>
          <a:p>
            <a:pPr marL="0" indent="0" eaLnBrk="1" hangingPunct="1">
              <a:buFont typeface="Wingdings" panose="05000000000000000000" pitchFamily="2" charset="2"/>
              <a:buNone/>
              <a:defRPr/>
            </a:pPr>
            <a:r>
              <a:rPr lang="en-US" altLang="en-US" sz="1600" dirty="0"/>
              <a:t>    different, lots of variety and diversity </a:t>
            </a:r>
          </a:p>
          <a:p>
            <a:pPr marL="0" indent="0" eaLnBrk="1" hangingPunct="1">
              <a:buFont typeface="Wingdings" panose="05000000000000000000" pitchFamily="2" charset="2"/>
              <a:buNone/>
              <a:defRPr/>
            </a:pPr>
            <a:r>
              <a:rPr lang="en-US" altLang="en-US" sz="1600" dirty="0"/>
              <a:t>    exist in the world absolutes wrongs and </a:t>
            </a:r>
          </a:p>
          <a:p>
            <a:pPr marL="0" indent="0" eaLnBrk="1" hangingPunct="1">
              <a:buFont typeface="Wingdings" panose="05000000000000000000" pitchFamily="2" charset="2"/>
              <a:buNone/>
              <a:defRPr/>
            </a:pPr>
            <a:r>
              <a:rPr lang="en-US" altLang="en-US" sz="1600" dirty="0"/>
              <a:t>    rights exist in the world.</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954" name="Rectangle 2">
            <a:extLst>
              <a:ext uri="{FF2B5EF4-FFF2-40B4-BE49-F238E27FC236}">
                <a16:creationId xmlns:a16="http://schemas.microsoft.com/office/drawing/2014/main" id="{99E02A1F-C577-473F-9236-38F5C1A05DF3}"/>
              </a:ext>
            </a:extLst>
          </p:cNvPr>
          <p:cNvSpPr>
            <a:spLocks noGrp="1" noChangeArrowheads="1"/>
          </p:cNvSpPr>
          <p:nvPr>
            <p:ph type="title"/>
          </p:nvPr>
        </p:nvSpPr>
        <p:spPr>
          <a:xfrm>
            <a:off x="4572000" y="1"/>
            <a:ext cx="4343399" cy="1447799"/>
          </a:xfrm>
        </p:spPr>
        <p:txBody>
          <a:bodyPr>
            <a:normAutofit/>
          </a:bodyPr>
          <a:lstStyle/>
          <a:p>
            <a:pPr eaLnBrk="1" hangingPunct="1">
              <a:lnSpc>
                <a:spcPct val="90000"/>
              </a:lnSpc>
              <a:defRPr/>
            </a:pPr>
            <a:r>
              <a:rPr lang="en-US" altLang="en-US" sz="2300" b="1" dirty="0">
                <a:solidFill>
                  <a:srgbClr val="FF0000"/>
                </a:solidFill>
              </a:rPr>
              <a:t>Do men, women, boys, and girls need guidance in making the right choices? What is your response?</a:t>
            </a:r>
          </a:p>
        </p:txBody>
      </p:sp>
      <p:pic>
        <p:nvPicPr>
          <p:cNvPr id="125957" name="Picture 125956" descr="Close up image of hands applauding">
            <a:extLst>
              <a:ext uri="{FF2B5EF4-FFF2-40B4-BE49-F238E27FC236}">
                <a16:creationId xmlns:a16="http://schemas.microsoft.com/office/drawing/2014/main" id="{0ECD9DF7-4E46-7553-61F8-797F1ABD8320}"/>
              </a:ext>
            </a:extLst>
          </p:cNvPr>
          <p:cNvPicPr>
            <a:picLocks noChangeAspect="1"/>
          </p:cNvPicPr>
          <p:nvPr/>
        </p:nvPicPr>
        <p:blipFill rotWithShape="1">
          <a:blip r:embed="rId2"/>
          <a:srcRect l="34365" r="20984"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25955" name="Rectangle 3">
            <a:extLst>
              <a:ext uri="{FF2B5EF4-FFF2-40B4-BE49-F238E27FC236}">
                <a16:creationId xmlns:a16="http://schemas.microsoft.com/office/drawing/2014/main" id="{E868B0DC-F003-46CB-91DB-2F5C8E73AD30}"/>
              </a:ext>
            </a:extLst>
          </p:cNvPr>
          <p:cNvSpPr>
            <a:spLocks noGrp="1" noChangeArrowheads="1"/>
          </p:cNvSpPr>
          <p:nvPr>
            <p:ph type="body" idx="1"/>
          </p:nvPr>
        </p:nvSpPr>
        <p:spPr>
          <a:xfrm>
            <a:off x="4885341" y="1752600"/>
            <a:ext cx="3630007" cy="4424363"/>
          </a:xfrm>
        </p:spPr>
        <p:txBody>
          <a:bodyPr>
            <a:normAutofit/>
          </a:bodyPr>
          <a:lstStyle/>
          <a:p>
            <a:pPr marL="0" indent="0" eaLnBrk="1" hangingPunct="1">
              <a:buNone/>
              <a:defRPr/>
            </a:pPr>
            <a:r>
              <a:rPr lang="en-US" altLang="en-US" sz="1600" dirty="0">
                <a:hlinkClick r:id="rId3" action="ppaction://hlinksldjump"/>
              </a:rPr>
              <a:t>A.  </a:t>
            </a:r>
            <a:r>
              <a:rPr lang="en-US" altLang="en-US" sz="1600" dirty="0"/>
              <a:t>Men, women, boys, and girls do </a:t>
            </a:r>
          </a:p>
          <a:p>
            <a:pPr marL="0" indent="0" eaLnBrk="1" hangingPunct="1">
              <a:buNone/>
              <a:defRPr/>
            </a:pPr>
            <a:r>
              <a:rPr lang="en-US" altLang="en-US" sz="1600" dirty="0"/>
              <a:t>      not need any guidance in making </a:t>
            </a:r>
          </a:p>
          <a:p>
            <a:pPr marL="0" indent="0" eaLnBrk="1" hangingPunct="1">
              <a:buNone/>
              <a:defRPr/>
            </a:pPr>
            <a:r>
              <a:rPr lang="en-US" altLang="en-US" sz="1600" dirty="0"/>
              <a:t>      the right decisions.</a:t>
            </a:r>
          </a:p>
          <a:p>
            <a:pPr marL="0" indent="0" eaLnBrk="1" hangingPunct="1">
              <a:buFont typeface="Wingdings" panose="05000000000000000000" pitchFamily="2" charset="2"/>
              <a:buNone/>
              <a:defRPr/>
            </a:pPr>
            <a:r>
              <a:rPr lang="en-US" altLang="en-US" sz="1600" dirty="0">
                <a:hlinkClick r:id="rId4" action="ppaction://hlinksldjump"/>
              </a:rPr>
              <a:t>B.</a:t>
            </a:r>
            <a:r>
              <a:rPr lang="en-US" altLang="en-US" sz="1600" dirty="0"/>
              <a:t> There is no guarantee that </a:t>
            </a:r>
          </a:p>
          <a:p>
            <a:pPr marL="0" indent="0" eaLnBrk="1" hangingPunct="1">
              <a:buFont typeface="Wingdings" panose="05000000000000000000" pitchFamily="2" charset="2"/>
              <a:buNone/>
              <a:defRPr/>
            </a:pPr>
            <a:r>
              <a:rPr lang="en-US" altLang="en-US" sz="1600" dirty="0"/>
              <a:t>     guidance will make a difference in </a:t>
            </a:r>
          </a:p>
          <a:p>
            <a:pPr marL="0" indent="0" eaLnBrk="1" hangingPunct="1">
              <a:buFont typeface="Wingdings" panose="05000000000000000000" pitchFamily="2" charset="2"/>
              <a:buNone/>
              <a:defRPr/>
            </a:pPr>
            <a:r>
              <a:rPr lang="en-US" altLang="en-US" sz="1600" dirty="0"/>
              <a:t>     a person’s life.</a:t>
            </a:r>
          </a:p>
          <a:p>
            <a:pPr marL="0" indent="0" eaLnBrk="1" hangingPunct="1">
              <a:buFont typeface="Wingdings" panose="05000000000000000000" pitchFamily="2" charset="2"/>
              <a:buNone/>
              <a:defRPr/>
            </a:pPr>
            <a:r>
              <a:rPr lang="en-US" altLang="en-US" sz="1600" dirty="0">
                <a:hlinkClick r:id="rId5" action="ppaction://hlinksldjump"/>
              </a:rPr>
              <a:t>C. </a:t>
            </a:r>
            <a:r>
              <a:rPr lang="en-US" altLang="en-US" sz="1600" dirty="0"/>
              <a:t>Men, women, boys, and girls are </a:t>
            </a:r>
          </a:p>
          <a:p>
            <a:pPr marL="0" indent="0" eaLnBrk="1" hangingPunct="1">
              <a:buFont typeface="Wingdings" panose="05000000000000000000" pitchFamily="2" charset="2"/>
              <a:buNone/>
              <a:defRPr/>
            </a:pPr>
            <a:r>
              <a:rPr lang="en-US" altLang="en-US" sz="1600" dirty="0"/>
              <a:t>    dependent beings they did not </a:t>
            </a:r>
          </a:p>
          <a:p>
            <a:pPr marL="0" indent="0" eaLnBrk="1" hangingPunct="1">
              <a:buFont typeface="Wingdings" panose="05000000000000000000" pitchFamily="2" charset="2"/>
              <a:buNone/>
              <a:defRPr/>
            </a:pPr>
            <a:r>
              <a:rPr lang="en-US" altLang="en-US" sz="1600" dirty="0"/>
              <a:t>    create themselves; they need </a:t>
            </a:r>
          </a:p>
          <a:p>
            <a:pPr marL="0" indent="0" eaLnBrk="1" hangingPunct="1">
              <a:buFont typeface="Wingdings" panose="05000000000000000000" pitchFamily="2" charset="2"/>
              <a:buNone/>
              <a:defRPr/>
            </a:pPr>
            <a:r>
              <a:rPr lang="en-US" altLang="en-US" sz="1600" dirty="0"/>
              <a:t>    personal and spiritual  guidance as </a:t>
            </a:r>
          </a:p>
          <a:p>
            <a:pPr marL="0" indent="0" eaLnBrk="1" hangingPunct="1">
              <a:buFont typeface="Wingdings" panose="05000000000000000000" pitchFamily="2" charset="2"/>
              <a:buNone/>
              <a:defRPr/>
            </a:pPr>
            <a:r>
              <a:rPr lang="en-US" altLang="en-US" sz="1600" dirty="0"/>
              <a:t>    they journey through life.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126978" name="Rectangle 2">
            <a:extLst>
              <a:ext uri="{FF2B5EF4-FFF2-40B4-BE49-F238E27FC236}">
                <a16:creationId xmlns:a16="http://schemas.microsoft.com/office/drawing/2014/main" id="{E07348E4-BED4-431E-A5D8-53A1343560FF}"/>
              </a:ext>
            </a:extLst>
          </p:cNvPr>
          <p:cNvSpPr>
            <a:spLocks noGrp="1" noChangeArrowheads="1"/>
          </p:cNvSpPr>
          <p:nvPr>
            <p:ph type="title"/>
          </p:nvPr>
        </p:nvSpPr>
        <p:spPr>
          <a:xfrm>
            <a:off x="546100" y="838198"/>
            <a:ext cx="3143250" cy="5338763"/>
          </a:xfrm>
        </p:spPr>
        <p:txBody>
          <a:bodyPr>
            <a:normAutofit/>
          </a:bodyPr>
          <a:lstStyle/>
          <a:p>
            <a:pPr eaLnBrk="1" hangingPunct="1">
              <a:lnSpc>
                <a:spcPct val="90000"/>
              </a:lnSpc>
              <a:defRPr/>
            </a:pPr>
            <a:r>
              <a:rPr lang="en-US" altLang="en-US" sz="3100" b="1" dirty="0">
                <a:solidFill>
                  <a:srgbClr val="FF0000"/>
                </a:solidFill>
              </a:rPr>
              <a:t>Do church, prayer, and fellowshipping with positive role models impact a person’s actions and behavior? What is the best response?</a:t>
            </a:r>
            <a:r>
              <a:rPr lang="en-US" altLang="en-US" sz="3100" dirty="0">
                <a:solidFill>
                  <a:srgbClr val="FF0000"/>
                </a:solidFill>
              </a:rPr>
              <a:t> </a:t>
            </a:r>
          </a:p>
        </p:txBody>
      </p:sp>
      <p:sp>
        <p:nvSpPr>
          <p:cNvPr id="126979" name="Rectangle 3">
            <a:extLst>
              <a:ext uri="{FF2B5EF4-FFF2-40B4-BE49-F238E27FC236}">
                <a16:creationId xmlns:a16="http://schemas.microsoft.com/office/drawing/2014/main" id="{D02DED22-FC0D-4D03-A8AA-304B5D869160}"/>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There is no evidence that our </a:t>
            </a:r>
          </a:p>
          <a:p>
            <a:pPr marL="0" indent="0" eaLnBrk="1" hangingPunct="1">
              <a:buFont typeface="Wingdings" panose="05000000000000000000" pitchFamily="2" charset="2"/>
              <a:buNone/>
              <a:defRPr/>
            </a:pPr>
            <a:r>
              <a:rPr lang="en-US" altLang="en-US" sz="1700" dirty="0"/>
              <a:t>     associates and role models will </a:t>
            </a:r>
          </a:p>
          <a:p>
            <a:pPr marL="0" indent="0" eaLnBrk="1" hangingPunct="1">
              <a:buFont typeface="Wingdings" panose="05000000000000000000" pitchFamily="2" charset="2"/>
              <a:buNone/>
              <a:defRPr/>
            </a:pPr>
            <a:r>
              <a:rPr lang="en-US" altLang="en-US" sz="1700" dirty="0"/>
              <a:t>     have a positive or negative  impact </a:t>
            </a:r>
          </a:p>
          <a:p>
            <a:pPr marL="0" indent="0" eaLnBrk="1" hangingPunct="1">
              <a:buFont typeface="Wingdings" panose="05000000000000000000" pitchFamily="2" charset="2"/>
              <a:buNone/>
              <a:defRPr/>
            </a:pPr>
            <a:r>
              <a:rPr lang="en-US" altLang="en-US" sz="1700" dirty="0"/>
              <a:t>     on our personal lives.</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A person does not have to </a:t>
            </a:r>
          </a:p>
          <a:p>
            <a:pPr marL="0" indent="0" eaLnBrk="1" hangingPunct="1">
              <a:buFont typeface="Wingdings" panose="05000000000000000000" pitchFamily="2" charset="2"/>
              <a:buNone/>
              <a:defRPr/>
            </a:pPr>
            <a:r>
              <a:rPr lang="en-US" altLang="en-US" sz="1700" dirty="0"/>
              <a:t>    fellowship with positive role models,    </a:t>
            </a:r>
          </a:p>
          <a:p>
            <a:pPr marL="0" indent="0" eaLnBrk="1" hangingPunct="1">
              <a:buFont typeface="Wingdings" panose="05000000000000000000" pitchFamily="2" charset="2"/>
              <a:buNone/>
              <a:defRPr/>
            </a:pPr>
            <a:r>
              <a:rPr lang="en-US" altLang="en-US" sz="1700" dirty="0"/>
              <a:t>    attend church or pray to live a  </a:t>
            </a:r>
          </a:p>
          <a:p>
            <a:pPr marL="0" indent="0" eaLnBrk="1" hangingPunct="1">
              <a:buFont typeface="Wingdings" panose="05000000000000000000" pitchFamily="2" charset="2"/>
              <a:buNone/>
              <a:defRPr/>
            </a:pPr>
            <a:r>
              <a:rPr lang="en-US" altLang="en-US" sz="1700" dirty="0"/>
              <a:t>    positive, productive life.</a:t>
            </a:r>
          </a:p>
          <a:p>
            <a:pPr marL="0" indent="0" eaLnBrk="1" hangingPunct="1">
              <a:buFont typeface="Wingdings" panose="05000000000000000000" pitchFamily="2" charset="2"/>
              <a:buNone/>
              <a:defRPr/>
            </a:pPr>
            <a:r>
              <a:rPr lang="en-US" altLang="en-US" sz="1700" dirty="0">
                <a:hlinkClick r:id="rId4" action="ppaction://hlinksldjump"/>
              </a:rPr>
              <a:t>C</a:t>
            </a:r>
            <a:r>
              <a:rPr lang="en-US" altLang="en-US" sz="1700" dirty="0">
                <a:hlinkClick r:id="" action="ppaction://noaction"/>
              </a:rPr>
              <a:t>.</a:t>
            </a:r>
            <a:r>
              <a:rPr lang="en-US" altLang="en-US" sz="1700" dirty="0"/>
              <a:t> Prayer, attending  church and </a:t>
            </a:r>
          </a:p>
          <a:p>
            <a:pPr marL="0" indent="0" eaLnBrk="1" hangingPunct="1">
              <a:buFont typeface="Wingdings" panose="05000000000000000000" pitchFamily="2" charset="2"/>
              <a:buNone/>
              <a:defRPr/>
            </a:pPr>
            <a:r>
              <a:rPr lang="en-US" altLang="en-US" sz="1700" dirty="0"/>
              <a:t>    fellowshipping with a positive role  </a:t>
            </a:r>
          </a:p>
          <a:p>
            <a:pPr marL="0" indent="0" eaLnBrk="1" hangingPunct="1">
              <a:buFont typeface="Wingdings" panose="05000000000000000000" pitchFamily="2" charset="2"/>
              <a:buNone/>
              <a:defRPr/>
            </a:pPr>
            <a:r>
              <a:rPr lang="en-US" altLang="en-US" sz="1700" dirty="0"/>
              <a:t>    models do impact a person’s life.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128002" name="Rectangle 2">
            <a:extLst>
              <a:ext uri="{FF2B5EF4-FFF2-40B4-BE49-F238E27FC236}">
                <a16:creationId xmlns:a16="http://schemas.microsoft.com/office/drawing/2014/main" id="{FD356FC8-D431-4F93-97E3-A4252212C79A}"/>
              </a:ext>
            </a:extLst>
          </p:cNvPr>
          <p:cNvSpPr>
            <a:spLocks noGrp="1" noChangeArrowheads="1"/>
          </p:cNvSpPr>
          <p:nvPr>
            <p:ph type="title"/>
          </p:nvPr>
        </p:nvSpPr>
        <p:spPr>
          <a:xfrm>
            <a:off x="628650" y="838199"/>
            <a:ext cx="3143250" cy="5338763"/>
          </a:xfrm>
        </p:spPr>
        <p:txBody>
          <a:bodyPr>
            <a:normAutofit/>
          </a:bodyPr>
          <a:lstStyle/>
          <a:p>
            <a:pPr eaLnBrk="1" hangingPunct="1">
              <a:lnSpc>
                <a:spcPct val="90000"/>
              </a:lnSpc>
              <a:defRPr/>
            </a:pPr>
            <a:r>
              <a:rPr lang="en-US" altLang="en-US" sz="3300" b="1" dirty="0">
                <a:solidFill>
                  <a:srgbClr val="FF0000"/>
                </a:solidFill>
              </a:rPr>
              <a:t>Should a person live without thinking about the consequences of their behavior, do people reap what they sow?</a:t>
            </a:r>
          </a:p>
        </p:txBody>
      </p:sp>
      <p:sp>
        <p:nvSpPr>
          <p:cNvPr id="128003" name="Rectangle 3">
            <a:extLst>
              <a:ext uri="{FF2B5EF4-FFF2-40B4-BE49-F238E27FC236}">
                <a16:creationId xmlns:a16="http://schemas.microsoft.com/office/drawing/2014/main" id="{829344A1-A1B9-4EC2-A01D-0E06D03D7334}"/>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 It does not seem to matter whether </a:t>
            </a:r>
          </a:p>
          <a:p>
            <a:pPr marL="0" indent="0" eaLnBrk="1" hangingPunct="1">
              <a:buFont typeface="Wingdings" panose="05000000000000000000" pitchFamily="2" charset="2"/>
              <a:buNone/>
              <a:defRPr/>
            </a:pPr>
            <a:r>
              <a:rPr lang="en-US" altLang="en-US" sz="1700" dirty="0"/>
              <a:t>     you do good or bad; there are no </a:t>
            </a:r>
          </a:p>
          <a:p>
            <a:pPr marL="0" indent="0" eaLnBrk="1" hangingPunct="1">
              <a:buFont typeface="Wingdings" panose="05000000000000000000" pitchFamily="2" charset="2"/>
              <a:buNone/>
              <a:defRPr/>
            </a:pPr>
            <a:r>
              <a:rPr lang="en-US" altLang="en-US" sz="1700" dirty="0"/>
              <a:t>     guaranteed consequences. </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Some people reap what they sow </a:t>
            </a:r>
          </a:p>
          <a:p>
            <a:pPr marL="0" indent="0" eaLnBrk="1" hangingPunct="1">
              <a:buFont typeface="Wingdings" panose="05000000000000000000" pitchFamily="2" charset="2"/>
              <a:buNone/>
              <a:defRPr/>
            </a:pPr>
            <a:r>
              <a:rPr lang="en-US" altLang="en-US" sz="1700" dirty="0"/>
              <a:t>     and some do not. </a:t>
            </a:r>
          </a:p>
          <a:p>
            <a:pPr marL="0" indent="0" eaLnBrk="1" hangingPunct="1">
              <a:buFont typeface="Wingdings" panose="05000000000000000000" pitchFamily="2" charset="2"/>
              <a:buNone/>
              <a:defRPr/>
            </a:pPr>
            <a:r>
              <a:rPr lang="en-US" altLang="en-US" sz="1700" dirty="0">
                <a:hlinkClick r:id="rId4" action="ppaction://hlinksldjump"/>
              </a:rPr>
              <a:t>C. </a:t>
            </a:r>
            <a:r>
              <a:rPr lang="en-US" altLang="en-US" sz="1700" dirty="0"/>
              <a:t>There are times when a person is   </a:t>
            </a:r>
          </a:p>
          <a:p>
            <a:pPr marL="0" indent="0" eaLnBrk="1" hangingPunct="1">
              <a:buFont typeface="Wingdings" panose="05000000000000000000" pitchFamily="2" charset="2"/>
              <a:buNone/>
              <a:defRPr/>
            </a:pPr>
            <a:r>
              <a:rPr lang="en-US" altLang="en-US" sz="1700" dirty="0"/>
              <a:t>     not  aware that they are reaping the </a:t>
            </a:r>
          </a:p>
          <a:p>
            <a:pPr marL="0" indent="0" eaLnBrk="1" hangingPunct="1">
              <a:buFont typeface="Wingdings" panose="05000000000000000000" pitchFamily="2" charset="2"/>
              <a:buNone/>
              <a:defRPr/>
            </a:pPr>
            <a:r>
              <a:rPr lang="en-US" altLang="en-US" sz="1700" dirty="0"/>
              <a:t>     rewards of  positive behavior or </a:t>
            </a:r>
          </a:p>
          <a:p>
            <a:pPr marL="0" indent="0" eaLnBrk="1" hangingPunct="1">
              <a:buFont typeface="Wingdings" panose="05000000000000000000" pitchFamily="2" charset="2"/>
              <a:buNone/>
              <a:defRPr/>
            </a:pPr>
            <a:r>
              <a:rPr lang="en-US" altLang="en-US" sz="1700" dirty="0"/>
              <a:t>     suffering the consequences of   </a:t>
            </a:r>
          </a:p>
          <a:p>
            <a:pPr marL="0" indent="0" eaLnBrk="1" hangingPunct="1">
              <a:buFont typeface="Wingdings" panose="05000000000000000000" pitchFamily="2" charset="2"/>
              <a:buNone/>
              <a:defRPr/>
            </a:pPr>
            <a:r>
              <a:rPr lang="en-US" altLang="en-US" sz="1700" dirty="0"/>
              <a:t>     negative actions.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026" name="Rectangle 2">
            <a:extLst>
              <a:ext uri="{FF2B5EF4-FFF2-40B4-BE49-F238E27FC236}">
                <a16:creationId xmlns:a16="http://schemas.microsoft.com/office/drawing/2014/main" id="{BF2B3572-E938-4253-AAAF-1F35ACBB0876}"/>
              </a:ext>
            </a:extLst>
          </p:cNvPr>
          <p:cNvSpPr>
            <a:spLocks noGrp="1" noChangeArrowheads="1"/>
          </p:cNvSpPr>
          <p:nvPr>
            <p:ph type="title"/>
          </p:nvPr>
        </p:nvSpPr>
        <p:spPr>
          <a:xfrm>
            <a:off x="630936" y="548640"/>
            <a:ext cx="2964120" cy="5431536"/>
          </a:xfrm>
        </p:spPr>
        <p:txBody>
          <a:bodyPr>
            <a:normAutofit/>
          </a:bodyPr>
          <a:lstStyle/>
          <a:p>
            <a:pPr eaLnBrk="1" hangingPunct="1">
              <a:lnSpc>
                <a:spcPct val="90000"/>
              </a:lnSpc>
              <a:defRPr/>
            </a:pPr>
            <a:r>
              <a:rPr lang="en-US" altLang="en-US" sz="4000" b="1" dirty="0">
                <a:solidFill>
                  <a:srgbClr val="FF0000"/>
                </a:solidFill>
              </a:rPr>
              <a:t>Is there a system in place that highlights the human family’s order?</a:t>
            </a:r>
            <a:r>
              <a:rPr lang="en-US" altLang="en-US" sz="4000" dirty="0">
                <a:solidFill>
                  <a:srgbClr val="FF0000"/>
                </a:solidFill>
              </a:rPr>
              <a:t> </a:t>
            </a:r>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027" name="Rectangle 3">
            <a:extLst>
              <a:ext uri="{FF2B5EF4-FFF2-40B4-BE49-F238E27FC236}">
                <a16:creationId xmlns:a16="http://schemas.microsoft.com/office/drawing/2014/main" id="{09508993-07CA-491E-9F35-9A6EEB7326CC}"/>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There is no system in place </a:t>
            </a:r>
          </a:p>
          <a:p>
            <a:pPr marL="0" indent="0" eaLnBrk="1" hangingPunct="1">
              <a:buFont typeface="Wingdings" panose="05000000000000000000" pitchFamily="2" charset="2"/>
              <a:buNone/>
              <a:defRPr/>
            </a:pPr>
            <a:r>
              <a:rPr lang="en-US" altLang="en-US" sz="1900" dirty="0"/>
              <a:t>     that highlights the structure of </a:t>
            </a:r>
          </a:p>
          <a:p>
            <a:pPr marL="0" indent="0" eaLnBrk="1" hangingPunct="1">
              <a:buFont typeface="Wingdings" panose="05000000000000000000" pitchFamily="2" charset="2"/>
              <a:buNone/>
              <a:defRPr/>
            </a:pPr>
            <a:r>
              <a:rPr lang="en-US" altLang="en-US" sz="1900" dirty="0"/>
              <a:t>     the human family.</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A family can be structured in </a:t>
            </a:r>
          </a:p>
          <a:p>
            <a:pPr marL="0" indent="0" eaLnBrk="1" hangingPunct="1">
              <a:buFont typeface="Wingdings" panose="05000000000000000000" pitchFamily="2" charset="2"/>
              <a:buNone/>
              <a:defRPr/>
            </a:pPr>
            <a:r>
              <a:rPr lang="en-US" altLang="en-US" sz="1900" dirty="0"/>
              <a:t>     any order.</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Yes, there is a system in place </a:t>
            </a:r>
          </a:p>
          <a:p>
            <a:pPr marL="0" indent="0" eaLnBrk="1" hangingPunct="1">
              <a:buFont typeface="Wingdings" panose="05000000000000000000" pitchFamily="2" charset="2"/>
              <a:buNone/>
              <a:defRPr/>
            </a:pPr>
            <a:r>
              <a:rPr lang="en-US" altLang="en-US" sz="1900" dirty="0"/>
              <a:t>    that highlights the order of the </a:t>
            </a:r>
          </a:p>
          <a:p>
            <a:pPr marL="0" indent="0" eaLnBrk="1" hangingPunct="1">
              <a:buFont typeface="Wingdings" panose="05000000000000000000" pitchFamily="2" charset="2"/>
              <a:buNone/>
              <a:defRPr/>
            </a:pPr>
            <a:r>
              <a:rPr lang="en-US" altLang="en-US" sz="1900" dirty="0"/>
              <a:t>    human family.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050" name="Rectangle 2">
            <a:extLst>
              <a:ext uri="{FF2B5EF4-FFF2-40B4-BE49-F238E27FC236}">
                <a16:creationId xmlns:a16="http://schemas.microsoft.com/office/drawing/2014/main" id="{05722573-A6E1-4830-A856-08E299156ADB}"/>
              </a:ext>
            </a:extLst>
          </p:cNvPr>
          <p:cNvSpPr>
            <a:spLocks noGrp="1" noChangeArrowheads="1"/>
          </p:cNvSpPr>
          <p:nvPr>
            <p:ph type="title"/>
          </p:nvPr>
        </p:nvSpPr>
        <p:spPr>
          <a:xfrm>
            <a:off x="-1" y="175905"/>
            <a:ext cx="8642223" cy="1325563"/>
          </a:xfrm>
        </p:spPr>
        <p:txBody>
          <a:bodyPr>
            <a:normAutofit/>
          </a:bodyPr>
          <a:lstStyle/>
          <a:p>
            <a:pPr eaLnBrk="1" hangingPunct="1">
              <a:lnSpc>
                <a:spcPct val="90000"/>
              </a:lnSpc>
              <a:defRPr/>
            </a:pPr>
            <a:r>
              <a:rPr lang="en-US" altLang="en-US" sz="2900" b="1" dirty="0">
                <a:solidFill>
                  <a:srgbClr val="FF0000"/>
                </a:solidFill>
              </a:rPr>
              <a:t>Is it essential to do the right things and make the right choices? What is your response?</a:t>
            </a:r>
          </a:p>
        </p:txBody>
      </p:sp>
      <p:sp>
        <p:nvSpPr>
          <p:cNvPr id="7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051" name="Rectangle 3">
            <a:extLst>
              <a:ext uri="{FF2B5EF4-FFF2-40B4-BE49-F238E27FC236}">
                <a16:creationId xmlns:a16="http://schemas.microsoft.com/office/drawing/2014/main" id="{91ECD1F4-FBD4-4AC2-83EE-3AD8F2A827F0}"/>
              </a:ext>
            </a:extLst>
          </p:cNvPr>
          <p:cNvSpPr>
            <a:spLocks noGrp="1" noChangeArrowheads="1"/>
          </p:cNvSpPr>
          <p:nvPr>
            <p:ph type="body" idx="1"/>
          </p:nvPr>
        </p:nvSpPr>
        <p:spPr>
          <a:xfrm>
            <a:off x="628650" y="1929384"/>
            <a:ext cx="7886700" cy="4251960"/>
          </a:xfrm>
        </p:spPr>
        <p:txBody>
          <a:bodyP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It is not always good to do the right </a:t>
            </a:r>
          </a:p>
          <a:p>
            <a:pPr marL="0" indent="0" eaLnBrk="1" hangingPunct="1">
              <a:buFont typeface="Wingdings" panose="05000000000000000000" pitchFamily="2" charset="2"/>
              <a:buNone/>
              <a:defRPr/>
            </a:pPr>
            <a:r>
              <a:rPr lang="en-US" altLang="en-US" sz="1900" dirty="0"/>
              <a:t>     things because doing the rights </a:t>
            </a:r>
          </a:p>
          <a:p>
            <a:pPr marL="0" indent="0" eaLnBrk="1" hangingPunct="1">
              <a:buFont typeface="Wingdings" panose="05000000000000000000" pitchFamily="2" charset="2"/>
              <a:buNone/>
              <a:defRPr/>
            </a:pPr>
            <a:r>
              <a:rPr lang="en-US" altLang="en-US" sz="1900" dirty="0"/>
              <a:t>     things do not always pay off.</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 It is essential to do the right things </a:t>
            </a:r>
          </a:p>
          <a:p>
            <a:pPr marL="0" indent="0" eaLnBrk="1" hangingPunct="1">
              <a:buFont typeface="Wingdings" panose="05000000000000000000" pitchFamily="2" charset="2"/>
              <a:buNone/>
              <a:defRPr/>
            </a:pPr>
            <a:r>
              <a:rPr lang="en-US" altLang="en-US" sz="1900" dirty="0"/>
              <a:t>     and make the right choices because </a:t>
            </a:r>
          </a:p>
          <a:p>
            <a:pPr marL="0" indent="0" eaLnBrk="1" hangingPunct="1">
              <a:buFont typeface="Wingdings" panose="05000000000000000000" pitchFamily="2" charset="2"/>
              <a:buNone/>
              <a:defRPr/>
            </a:pPr>
            <a:r>
              <a:rPr lang="en-US" altLang="en-US" sz="1900" dirty="0"/>
              <a:t>     it is the right thing  to do.</a:t>
            </a:r>
          </a:p>
          <a:p>
            <a:pPr marL="0" indent="0" eaLnBrk="1" hangingPunct="1">
              <a:buFont typeface="Wingdings" panose="05000000000000000000" pitchFamily="2" charset="2"/>
              <a:buNone/>
              <a:defRPr/>
            </a:pPr>
            <a:r>
              <a:rPr lang="en-US" altLang="en-US" sz="1900" dirty="0">
                <a:hlinkClick r:id="rId2" action="ppaction://hlinksldjump"/>
              </a:rPr>
              <a:t>C. </a:t>
            </a:r>
            <a:r>
              <a:rPr lang="en-US" altLang="en-US" sz="1900" dirty="0"/>
              <a:t>It is essential to do the right things </a:t>
            </a:r>
          </a:p>
          <a:p>
            <a:pPr marL="0" indent="0" eaLnBrk="1" hangingPunct="1">
              <a:buFont typeface="Wingdings" panose="05000000000000000000" pitchFamily="2" charset="2"/>
              <a:buNone/>
              <a:defRPr/>
            </a:pPr>
            <a:r>
              <a:rPr lang="en-US" altLang="en-US" sz="1900" dirty="0"/>
              <a:t>    and make the right choices because </a:t>
            </a:r>
          </a:p>
          <a:p>
            <a:pPr marL="0" indent="0" eaLnBrk="1" hangingPunct="1">
              <a:buFont typeface="Wingdings" panose="05000000000000000000" pitchFamily="2" charset="2"/>
              <a:buNone/>
              <a:defRPr/>
            </a:pPr>
            <a:r>
              <a:rPr lang="en-US" altLang="en-US" sz="1900" dirty="0"/>
              <a:t>    other people are looking and forming </a:t>
            </a:r>
          </a:p>
          <a:p>
            <a:pPr marL="0" indent="0" eaLnBrk="1" hangingPunct="1">
              <a:buFont typeface="Wingdings" panose="05000000000000000000" pitchFamily="2" charset="2"/>
              <a:buNone/>
              <a:defRPr/>
            </a:pPr>
            <a:r>
              <a:rPr lang="en-US" altLang="en-US" sz="1900" dirty="0"/>
              <a:t>    opinions.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131074" name="Rectangle 2">
            <a:extLst>
              <a:ext uri="{FF2B5EF4-FFF2-40B4-BE49-F238E27FC236}">
                <a16:creationId xmlns:a16="http://schemas.microsoft.com/office/drawing/2014/main" id="{E63EC544-F5A7-4016-88A7-632E23CA54F6}"/>
              </a:ext>
            </a:extLst>
          </p:cNvPr>
          <p:cNvSpPr>
            <a:spLocks noGrp="1" noChangeArrowheads="1"/>
          </p:cNvSpPr>
          <p:nvPr>
            <p:ph type="title"/>
          </p:nvPr>
        </p:nvSpPr>
        <p:spPr>
          <a:xfrm>
            <a:off x="457199" y="838199"/>
            <a:ext cx="3519549" cy="5338763"/>
          </a:xfrm>
        </p:spPr>
        <p:txBody>
          <a:bodyPr>
            <a:normAutofit/>
          </a:bodyPr>
          <a:lstStyle/>
          <a:p>
            <a:pPr eaLnBrk="1" hangingPunct="1">
              <a:lnSpc>
                <a:spcPct val="90000"/>
              </a:lnSpc>
              <a:defRPr/>
            </a:pPr>
            <a:r>
              <a:rPr lang="en-US" altLang="en-US" sz="3100" b="1" dirty="0">
                <a:solidFill>
                  <a:srgbClr val="FF0000"/>
                </a:solidFill>
              </a:rPr>
              <a:t>If a person approaches you and talks about religious views that are different from yours, should you attack their views’ what are the most logical responses?</a:t>
            </a:r>
          </a:p>
        </p:txBody>
      </p:sp>
      <p:sp>
        <p:nvSpPr>
          <p:cNvPr id="131075" name="Rectangle 3">
            <a:extLst>
              <a:ext uri="{FF2B5EF4-FFF2-40B4-BE49-F238E27FC236}">
                <a16:creationId xmlns:a16="http://schemas.microsoft.com/office/drawing/2014/main" id="{FA2903FD-49EA-4620-83E2-CE415FEF354D}"/>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Do not compromise; tell the person </a:t>
            </a:r>
          </a:p>
          <a:p>
            <a:pPr marL="0" indent="0" eaLnBrk="1" hangingPunct="1">
              <a:buFont typeface="Wingdings" panose="05000000000000000000" pitchFamily="2" charset="2"/>
              <a:buNone/>
              <a:defRPr/>
            </a:pPr>
            <a:r>
              <a:rPr lang="en-US" altLang="en-US" sz="1700" dirty="0"/>
              <a:t>     that  they are wrong and that they </a:t>
            </a:r>
          </a:p>
          <a:p>
            <a:pPr marL="0" indent="0" eaLnBrk="1" hangingPunct="1">
              <a:buFont typeface="Wingdings" panose="05000000000000000000" pitchFamily="2" charset="2"/>
              <a:buNone/>
              <a:defRPr/>
            </a:pPr>
            <a:r>
              <a:rPr lang="en-US" altLang="en-US" sz="1700" dirty="0"/>
              <a:t>     need to change their views </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If you are mature in the faith, listen to </a:t>
            </a:r>
          </a:p>
          <a:p>
            <a:pPr marL="0" indent="0" eaLnBrk="1" hangingPunct="1">
              <a:buFont typeface="Wingdings" panose="05000000000000000000" pitchFamily="2" charset="2"/>
              <a:buNone/>
              <a:defRPr/>
            </a:pPr>
            <a:r>
              <a:rPr lang="en-US" altLang="en-US" sz="1700" dirty="0"/>
              <a:t>    their views and then share your </a:t>
            </a:r>
          </a:p>
          <a:p>
            <a:pPr marL="0" indent="0" eaLnBrk="1" hangingPunct="1">
              <a:buFont typeface="Wingdings" panose="05000000000000000000" pitchFamily="2" charset="2"/>
              <a:buNone/>
              <a:defRPr/>
            </a:pPr>
            <a:r>
              <a:rPr lang="en-US" altLang="en-US" sz="1700" dirty="0"/>
              <a:t>    testimony and move on. </a:t>
            </a:r>
          </a:p>
          <a:p>
            <a:pPr marL="0" indent="0" eaLnBrk="1" hangingPunct="1">
              <a:buFont typeface="Wingdings" panose="05000000000000000000" pitchFamily="2" charset="2"/>
              <a:buNone/>
              <a:defRPr/>
            </a:pPr>
            <a:r>
              <a:rPr lang="en-US" altLang="en-US" sz="1700" dirty="0">
                <a:hlinkClick r:id="rId4" action="ppaction://hlinksldjump"/>
              </a:rPr>
              <a:t>C.</a:t>
            </a:r>
            <a:r>
              <a:rPr lang="en-US" altLang="en-US" sz="1700" dirty="0"/>
              <a:t> Criticize their views and walk away.</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132098" name="Rectangle 2">
            <a:extLst>
              <a:ext uri="{FF2B5EF4-FFF2-40B4-BE49-F238E27FC236}">
                <a16:creationId xmlns:a16="http://schemas.microsoft.com/office/drawing/2014/main" id="{DA84E3CF-A452-4759-883E-CAAE50089D69}"/>
              </a:ext>
            </a:extLst>
          </p:cNvPr>
          <p:cNvSpPr>
            <a:spLocks noGrp="1" noChangeArrowheads="1"/>
          </p:cNvSpPr>
          <p:nvPr>
            <p:ph type="title"/>
          </p:nvPr>
        </p:nvSpPr>
        <p:spPr>
          <a:xfrm>
            <a:off x="628650" y="838199"/>
            <a:ext cx="3143250" cy="5338763"/>
          </a:xfrm>
        </p:spPr>
        <p:txBody>
          <a:bodyPr>
            <a:normAutofit/>
          </a:bodyPr>
          <a:lstStyle/>
          <a:p>
            <a:pPr eaLnBrk="1" hangingPunct="1">
              <a:lnSpc>
                <a:spcPct val="90000"/>
              </a:lnSpc>
              <a:defRPr/>
            </a:pPr>
            <a:r>
              <a:rPr lang="en-US" altLang="en-US" sz="3100" b="1" dirty="0">
                <a:solidFill>
                  <a:srgbClr val="FF0000"/>
                </a:solidFill>
              </a:rPr>
              <a:t>If you are spending time with your peers, they choose to do something against the church’s teachings and your parents, what should be your response?</a:t>
            </a:r>
          </a:p>
        </p:txBody>
      </p:sp>
      <p:sp>
        <p:nvSpPr>
          <p:cNvPr id="132099" name="Rectangle 3">
            <a:extLst>
              <a:ext uri="{FF2B5EF4-FFF2-40B4-BE49-F238E27FC236}">
                <a16:creationId xmlns:a16="http://schemas.microsoft.com/office/drawing/2014/main" id="{1E9D452A-E656-4820-9BC0-170C21D118E6}"/>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 Participate; after all, they are your </a:t>
            </a:r>
          </a:p>
          <a:p>
            <a:pPr marL="0" indent="0" eaLnBrk="1" hangingPunct="1">
              <a:buFont typeface="Wingdings" panose="05000000000000000000" pitchFamily="2" charset="2"/>
              <a:buNone/>
              <a:defRPr/>
            </a:pPr>
            <a:r>
              <a:rPr lang="en-US" altLang="en-US" sz="1700" dirty="0"/>
              <a:t>     friends, and you can say no the next </a:t>
            </a:r>
          </a:p>
          <a:p>
            <a:pPr marL="0" indent="0" eaLnBrk="1" hangingPunct="1">
              <a:buFont typeface="Wingdings" panose="05000000000000000000" pitchFamily="2" charset="2"/>
              <a:buNone/>
              <a:defRPr/>
            </a:pPr>
            <a:r>
              <a:rPr lang="en-US" altLang="en-US" sz="1700" dirty="0"/>
              <a:t>     time. </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 Find some new friends; do not go </a:t>
            </a:r>
          </a:p>
          <a:p>
            <a:pPr marL="0" indent="0" eaLnBrk="1" hangingPunct="1">
              <a:buFont typeface="Wingdings" panose="05000000000000000000" pitchFamily="2" charset="2"/>
              <a:buNone/>
              <a:defRPr/>
            </a:pPr>
            <a:r>
              <a:rPr lang="en-US" altLang="en-US" sz="1700" dirty="0"/>
              <a:t>     against the values of your parents  </a:t>
            </a:r>
          </a:p>
          <a:p>
            <a:pPr marL="0" indent="0" eaLnBrk="1" hangingPunct="1">
              <a:buFont typeface="Wingdings" panose="05000000000000000000" pitchFamily="2" charset="2"/>
              <a:buNone/>
              <a:defRPr/>
            </a:pPr>
            <a:r>
              <a:rPr lang="en-US" altLang="en-US" sz="1700" dirty="0"/>
              <a:t>     and the teachings of the church.</a:t>
            </a:r>
          </a:p>
          <a:p>
            <a:pPr marL="0" indent="0" eaLnBrk="1" hangingPunct="1">
              <a:buFont typeface="Wingdings" panose="05000000000000000000" pitchFamily="2" charset="2"/>
              <a:buNone/>
              <a:defRPr/>
            </a:pPr>
            <a:r>
              <a:rPr lang="en-US" altLang="en-US" sz="1700" dirty="0">
                <a:hlinkClick r:id="rId4" action="ppaction://hlinksldjump"/>
              </a:rPr>
              <a:t>C</a:t>
            </a:r>
            <a:r>
              <a:rPr lang="en-US" altLang="en-US" sz="1700" dirty="0">
                <a:hlinkClick r:id="" action="ppaction://noaction"/>
              </a:rPr>
              <a:t>.</a:t>
            </a:r>
            <a:r>
              <a:rPr lang="en-US" altLang="en-US" sz="1700" dirty="0"/>
              <a:t>  Hang out with your friends and let </a:t>
            </a:r>
          </a:p>
          <a:p>
            <a:pPr marL="0" indent="0" eaLnBrk="1" hangingPunct="1">
              <a:buFont typeface="Wingdings" panose="05000000000000000000" pitchFamily="2" charset="2"/>
              <a:buNone/>
              <a:defRPr/>
            </a:pPr>
            <a:r>
              <a:rPr lang="en-US" altLang="en-US" sz="1700" dirty="0"/>
              <a:t>     them do what they want to do while  </a:t>
            </a:r>
          </a:p>
          <a:p>
            <a:pPr marL="0" indent="0" eaLnBrk="1" hangingPunct="1">
              <a:buFont typeface="Wingdings" panose="05000000000000000000" pitchFamily="2" charset="2"/>
              <a:buNone/>
              <a:defRPr/>
            </a:pPr>
            <a:r>
              <a:rPr lang="en-US" altLang="en-US" sz="1700" dirty="0"/>
              <a:t>     you stand and watch.</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2" name="Rectangle 2">
            <a:extLst>
              <a:ext uri="{FF2B5EF4-FFF2-40B4-BE49-F238E27FC236}">
                <a16:creationId xmlns:a16="http://schemas.microsoft.com/office/drawing/2014/main" id="{AA3A115F-B045-42B2-BFC8-30E8454F4CCA}"/>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sz="3100" b="1" u="sng" dirty="0">
                <a:solidFill>
                  <a:srgbClr val="FFFFFF"/>
                </a:solidFill>
              </a:rPr>
              <a:t>Public School Challenges</a:t>
            </a:r>
            <a:r>
              <a:rPr lang="en-US" altLang="en-US" sz="3100" dirty="0">
                <a:solidFill>
                  <a:srgbClr val="FFFFFF"/>
                </a:solidFill>
              </a:rPr>
              <a:t> </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15" name="Rectangle 6">
            <a:extLst>
              <a:ext uri="{FF2B5EF4-FFF2-40B4-BE49-F238E27FC236}">
                <a16:creationId xmlns:a16="http://schemas.microsoft.com/office/drawing/2014/main" id="{51B44DED-7FEB-42F7-8CDE-ED0FB9C0A228}"/>
              </a:ext>
            </a:extLst>
          </p:cNvPr>
          <p:cNvSpPr>
            <a:spLocks noGrp="1" noChangeArrowheads="1"/>
          </p:cNvSpPr>
          <p:nvPr>
            <p:ph type="body" idx="1"/>
          </p:nvPr>
        </p:nvSpPr>
        <p:spPr>
          <a:xfrm>
            <a:off x="3335480" y="591344"/>
            <a:ext cx="5960919" cy="5585619"/>
          </a:xfrm>
        </p:spPr>
        <p:txBody>
          <a:bodyPr anchor="ctr">
            <a:normAutofit/>
          </a:bodyPr>
          <a:lstStyle/>
          <a:p>
            <a:pPr marL="609600" indent="-609600" eaLnBrk="1" hangingPunct="1">
              <a:lnSpc>
                <a:spcPct val="90000"/>
              </a:lnSpc>
              <a:buFont typeface="Wingdings" panose="05000000000000000000" pitchFamily="2" charset="2"/>
              <a:buNone/>
              <a:tabLst>
                <a:tab pos="457200" algn="l"/>
              </a:tabLst>
              <a:defRPr/>
            </a:pPr>
            <a:r>
              <a:rPr lang="en-US" altLang="en-US" b="1" dirty="0">
                <a:solidFill>
                  <a:srgbClr val="FF0000"/>
                </a:solidFill>
                <a:effectLst/>
              </a:rPr>
              <a:t>Your teacher accidentally)</a:t>
            </a:r>
          </a:p>
          <a:p>
            <a:pPr marL="609600" indent="-609600" eaLnBrk="1" hangingPunct="1">
              <a:lnSpc>
                <a:spcPct val="90000"/>
              </a:lnSpc>
              <a:buFont typeface="Wingdings" panose="05000000000000000000" pitchFamily="2" charset="2"/>
              <a:buNone/>
              <a:tabLst>
                <a:tab pos="457200" algn="l"/>
              </a:tabLst>
              <a:defRPr/>
            </a:pPr>
            <a:r>
              <a:rPr lang="en-US" altLang="en-US" b="1" dirty="0">
                <a:solidFill>
                  <a:srgbClr val="FF0000"/>
                </a:solidFill>
                <a:effectLst/>
              </a:rPr>
              <a:t>leaves her computer on</a:t>
            </a:r>
          </a:p>
          <a:p>
            <a:pPr marL="609600" indent="-609600" eaLnBrk="1" hangingPunct="1">
              <a:lnSpc>
                <a:spcPct val="90000"/>
              </a:lnSpc>
              <a:buFont typeface="Wingdings" panose="05000000000000000000" pitchFamily="2" charset="2"/>
              <a:buNone/>
              <a:tabLst>
                <a:tab pos="457200" algn="l"/>
              </a:tabLst>
              <a:defRPr/>
            </a:pPr>
            <a:endParaRPr lang="en-US" altLang="en-US" sz="2700" b="1" dirty="0">
              <a:effectLst/>
            </a:endParaRPr>
          </a:p>
          <a:p>
            <a:pPr marL="0" indent="0" eaLnBrk="1" hangingPunct="1">
              <a:lnSpc>
                <a:spcPct val="90000"/>
              </a:lnSpc>
              <a:buFont typeface="Wingdings" panose="05000000000000000000" pitchFamily="2" charset="2"/>
              <a:buNone/>
              <a:tabLst>
                <a:tab pos="457200" algn="l"/>
              </a:tabLst>
              <a:defRPr/>
            </a:pPr>
            <a:r>
              <a:rPr lang="en-US" altLang="en-US" sz="2700" b="1" dirty="0">
                <a:effectLst/>
                <a:hlinkClick r:id="rId2" action="ppaction://hlinksldjump"/>
              </a:rPr>
              <a:t>A</a:t>
            </a:r>
            <a:r>
              <a:rPr lang="en-US" altLang="en-US" sz="2700" dirty="0">
                <a:effectLst/>
                <a:hlinkClick r:id="rId2" action="ppaction://hlinksldjump"/>
              </a:rPr>
              <a:t>. </a:t>
            </a:r>
            <a:r>
              <a:rPr lang="en-US" altLang="en-US" sz="2700" dirty="0">
                <a:effectLst/>
              </a:rPr>
              <a:t>Refuse to go near the </a:t>
            </a:r>
          </a:p>
          <a:p>
            <a:pPr marL="0" indent="0" eaLnBrk="1" hangingPunct="1">
              <a:lnSpc>
                <a:spcPct val="90000"/>
              </a:lnSpc>
              <a:buFont typeface="Wingdings" panose="05000000000000000000" pitchFamily="2" charset="2"/>
              <a:buNone/>
              <a:tabLst>
                <a:tab pos="457200" algn="l"/>
              </a:tabLst>
              <a:defRPr/>
            </a:pPr>
            <a:r>
              <a:rPr lang="en-US" altLang="en-US" sz="2700" dirty="0">
                <a:effectLst/>
              </a:rPr>
              <a:t>    computer or read the contents  </a:t>
            </a:r>
          </a:p>
          <a:p>
            <a:pPr marL="0" indent="0" eaLnBrk="1" hangingPunct="1">
              <a:lnSpc>
                <a:spcPct val="90000"/>
              </a:lnSpc>
              <a:buFont typeface="Wingdings" panose="05000000000000000000" pitchFamily="2" charset="2"/>
              <a:buNone/>
              <a:tabLst>
                <a:tab pos="457200" algn="l"/>
              </a:tabLst>
              <a:defRPr/>
            </a:pPr>
            <a:r>
              <a:rPr lang="en-US" altLang="en-US" sz="2700" dirty="0">
                <a:effectLst/>
              </a:rPr>
              <a:t>    on the monitor.</a:t>
            </a:r>
          </a:p>
          <a:p>
            <a:pPr marL="0" indent="0" eaLnBrk="1" hangingPunct="1">
              <a:lnSpc>
                <a:spcPct val="90000"/>
              </a:lnSpc>
              <a:buFont typeface="Wingdings" panose="05000000000000000000" pitchFamily="2" charset="2"/>
              <a:buNone/>
              <a:tabLst>
                <a:tab pos="457200" algn="l"/>
              </a:tabLst>
              <a:defRPr/>
            </a:pPr>
            <a:r>
              <a:rPr lang="en-US" altLang="en-US" sz="2700" dirty="0">
                <a:effectLst/>
                <a:hlinkClick r:id="rId3" action="ppaction://hlinksldjump"/>
              </a:rPr>
              <a:t>B. </a:t>
            </a:r>
            <a:r>
              <a:rPr lang="en-US" altLang="en-US" sz="2700" dirty="0">
                <a:effectLst/>
              </a:rPr>
              <a:t>Briefly read the contents on </a:t>
            </a:r>
          </a:p>
          <a:p>
            <a:pPr marL="0" indent="0" eaLnBrk="1" hangingPunct="1">
              <a:lnSpc>
                <a:spcPct val="90000"/>
              </a:lnSpc>
              <a:buFont typeface="Wingdings" panose="05000000000000000000" pitchFamily="2" charset="2"/>
              <a:buNone/>
              <a:tabLst>
                <a:tab pos="457200" algn="l"/>
              </a:tabLst>
              <a:defRPr/>
            </a:pPr>
            <a:r>
              <a:rPr lang="en-US" altLang="en-US" sz="2700" dirty="0">
                <a:effectLst/>
              </a:rPr>
              <a:t>    the computer.</a:t>
            </a:r>
          </a:p>
          <a:p>
            <a:pPr marL="0" indent="0" eaLnBrk="1" hangingPunct="1">
              <a:lnSpc>
                <a:spcPct val="90000"/>
              </a:lnSpc>
              <a:buFont typeface="Wingdings" panose="05000000000000000000" pitchFamily="2" charset="2"/>
              <a:buNone/>
              <a:tabLst>
                <a:tab pos="457200" algn="l"/>
              </a:tabLst>
              <a:defRPr/>
            </a:pPr>
            <a:r>
              <a:rPr lang="en-US" altLang="en-US" sz="2700" dirty="0" err="1">
                <a:effectLst/>
                <a:hlinkClick r:id="rId4" action="ppaction://hlinksldjump"/>
              </a:rPr>
              <a:t>C.</a:t>
            </a:r>
            <a:r>
              <a:rPr lang="en-US" altLang="en-US" sz="2700" dirty="0" err="1">
                <a:effectLst/>
              </a:rPr>
              <a:t>Turn</a:t>
            </a:r>
            <a:r>
              <a:rPr lang="en-US" altLang="en-US" sz="2700" dirty="0">
                <a:effectLst/>
              </a:rPr>
              <a:t> the computer off.</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133122" name="Rectangle 2">
            <a:extLst>
              <a:ext uri="{FF2B5EF4-FFF2-40B4-BE49-F238E27FC236}">
                <a16:creationId xmlns:a16="http://schemas.microsoft.com/office/drawing/2014/main" id="{24A4781A-AB41-4249-8FD3-ACB16BD31D48}"/>
              </a:ext>
            </a:extLst>
          </p:cNvPr>
          <p:cNvSpPr>
            <a:spLocks noGrp="1" noChangeArrowheads="1"/>
          </p:cNvSpPr>
          <p:nvPr>
            <p:ph type="title"/>
          </p:nvPr>
        </p:nvSpPr>
        <p:spPr>
          <a:xfrm>
            <a:off x="628650" y="838199"/>
            <a:ext cx="3143250" cy="5338763"/>
          </a:xfrm>
        </p:spPr>
        <p:txBody>
          <a:bodyPr>
            <a:normAutofit/>
          </a:bodyPr>
          <a:lstStyle/>
          <a:p>
            <a:pPr eaLnBrk="1" hangingPunct="1">
              <a:lnSpc>
                <a:spcPct val="90000"/>
              </a:lnSpc>
              <a:defRPr/>
            </a:pPr>
            <a:r>
              <a:rPr lang="en-US" altLang="en-US" b="1" dirty="0">
                <a:solidFill>
                  <a:srgbClr val="FF0000"/>
                </a:solidFill>
              </a:rPr>
              <a:t>You obsessively argue with your parents, who have Christian values; what should be your response?</a:t>
            </a:r>
          </a:p>
        </p:txBody>
      </p:sp>
      <p:sp>
        <p:nvSpPr>
          <p:cNvPr id="133123" name="Rectangle 3">
            <a:extLst>
              <a:ext uri="{FF2B5EF4-FFF2-40B4-BE49-F238E27FC236}">
                <a16:creationId xmlns:a16="http://schemas.microsoft.com/office/drawing/2014/main" id="{6C7479CD-90B9-45DF-9E0C-800B0D8B193E}"/>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Continue to argue things will </a:t>
            </a:r>
          </a:p>
          <a:p>
            <a:pPr marL="0" indent="0" eaLnBrk="1" hangingPunct="1">
              <a:buFont typeface="Wingdings" panose="05000000000000000000" pitchFamily="2" charset="2"/>
              <a:buNone/>
              <a:defRPr/>
            </a:pPr>
            <a:r>
              <a:rPr lang="en-US" altLang="en-US" sz="1700" dirty="0"/>
              <a:t>    eventually get better.</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Sit down and talk with your </a:t>
            </a:r>
          </a:p>
          <a:p>
            <a:pPr marL="0" indent="0" eaLnBrk="1" hangingPunct="1">
              <a:buFont typeface="Wingdings" panose="05000000000000000000" pitchFamily="2" charset="2"/>
              <a:buNone/>
              <a:defRPr/>
            </a:pPr>
            <a:r>
              <a:rPr lang="en-US" altLang="en-US" sz="1700" dirty="0"/>
              <a:t>    parents to find out all that is </a:t>
            </a:r>
          </a:p>
          <a:p>
            <a:pPr marL="0" indent="0" eaLnBrk="1" hangingPunct="1">
              <a:buFont typeface="Wingdings" panose="05000000000000000000" pitchFamily="2" charset="2"/>
              <a:buNone/>
              <a:defRPr/>
            </a:pPr>
            <a:r>
              <a:rPr lang="en-US" altLang="en-US" sz="1700" dirty="0"/>
              <a:t>    expected and come up with a </a:t>
            </a:r>
          </a:p>
          <a:p>
            <a:pPr marL="0" indent="0" eaLnBrk="1" hangingPunct="1">
              <a:buFont typeface="Wingdings" panose="05000000000000000000" pitchFamily="2" charset="2"/>
              <a:buNone/>
              <a:defRPr/>
            </a:pPr>
            <a:r>
              <a:rPr lang="en-US" altLang="en-US" sz="1700" dirty="0"/>
              <a:t>    plan to avoid doing things that </a:t>
            </a:r>
          </a:p>
          <a:p>
            <a:pPr marL="0" indent="0" eaLnBrk="1" hangingPunct="1">
              <a:buFont typeface="Wingdings" panose="05000000000000000000" pitchFamily="2" charset="2"/>
              <a:buNone/>
              <a:defRPr/>
            </a:pPr>
            <a:r>
              <a:rPr lang="en-US" altLang="en-US" sz="1700" dirty="0"/>
              <a:t>    trigger arguments.</a:t>
            </a:r>
          </a:p>
          <a:p>
            <a:pPr marL="0" indent="0" eaLnBrk="1" hangingPunct="1">
              <a:buFont typeface="Wingdings" panose="05000000000000000000" pitchFamily="2" charset="2"/>
              <a:buNone/>
              <a:defRPr/>
            </a:pPr>
            <a:r>
              <a:rPr lang="en-US" altLang="en-US" sz="1700" dirty="0">
                <a:hlinkClick r:id="rId4" action="ppaction://hlinksldjump"/>
              </a:rPr>
              <a:t>C</a:t>
            </a:r>
            <a:r>
              <a:rPr lang="en-US" altLang="en-US" sz="1700" dirty="0">
                <a:hlinkClick r:id="" action="ppaction://noaction"/>
              </a:rPr>
              <a:t>. </a:t>
            </a:r>
            <a:r>
              <a:rPr lang="en-US" altLang="en-US" sz="1700" dirty="0"/>
              <a:t>Take your frustration out on </a:t>
            </a:r>
          </a:p>
          <a:p>
            <a:pPr marL="0" indent="0" eaLnBrk="1" hangingPunct="1">
              <a:buFont typeface="Wingdings" panose="05000000000000000000" pitchFamily="2" charset="2"/>
              <a:buNone/>
              <a:defRPr/>
            </a:pPr>
            <a:r>
              <a:rPr lang="en-US" altLang="en-US" sz="1700" dirty="0"/>
              <a:t>     your sister, brother, or friends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146" name="Rectangle 2">
            <a:extLst>
              <a:ext uri="{FF2B5EF4-FFF2-40B4-BE49-F238E27FC236}">
                <a16:creationId xmlns:a16="http://schemas.microsoft.com/office/drawing/2014/main" id="{ECC625F2-9464-4FCA-947C-C238D8FDB1B2}"/>
              </a:ext>
            </a:extLst>
          </p:cNvPr>
          <p:cNvSpPr>
            <a:spLocks noGrp="1" noChangeArrowheads="1"/>
          </p:cNvSpPr>
          <p:nvPr>
            <p:ph type="title"/>
          </p:nvPr>
        </p:nvSpPr>
        <p:spPr>
          <a:xfrm>
            <a:off x="4343401" y="-152399"/>
            <a:ext cx="4800600" cy="1676400"/>
          </a:xfrm>
        </p:spPr>
        <p:txBody>
          <a:bodyPr>
            <a:normAutofit/>
          </a:bodyPr>
          <a:lstStyle/>
          <a:p>
            <a:pPr eaLnBrk="1" hangingPunct="1">
              <a:lnSpc>
                <a:spcPct val="90000"/>
              </a:lnSpc>
              <a:defRPr/>
            </a:pPr>
            <a:r>
              <a:rPr lang="en-US" altLang="en-US" sz="2000" b="1" dirty="0">
                <a:solidFill>
                  <a:srgbClr val="FF0000"/>
                </a:solidFill>
              </a:rPr>
              <a:t>You are being criticized continuously your shortcomings are being called out; what should be your response?</a:t>
            </a:r>
            <a:r>
              <a:rPr lang="en-US" altLang="en-US" sz="2000" dirty="0">
                <a:solidFill>
                  <a:srgbClr val="FF0000"/>
                </a:solidFill>
              </a:rPr>
              <a:t> </a:t>
            </a:r>
          </a:p>
        </p:txBody>
      </p:sp>
      <p:pic>
        <p:nvPicPr>
          <p:cNvPr id="134149" name="Picture 134148" descr="Wood human figure">
            <a:extLst>
              <a:ext uri="{FF2B5EF4-FFF2-40B4-BE49-F238E27FC236}">
                <a16:creationId xmlns:a16="http://schemas.microsoft.com/office/drawing/2014/main" id="{392DFA47-0082-2EAC-E956-F15A0DC064E6}"/>
              </a:ext>
            </a:extLst>
          </p:cNvPr>
          <p:cNvPicPr>
            <a:picLocks noChangeAspect="1"/>
          </p:cNvPicPr>
          <p:nvPr/>
        </p:nvPicPr>
        <p:blipFill rotWithShape="1">
          <a:blip r:embed="rId2"/>
          <a:srcRect l="2388" r="52961"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34147" name="Rectangle 3">
            <a:extLst>
              <a:ext uri="{FF2B5EF4-FFF2-40B4-BE49-F238E27FC236}">
                <a16:creationId xmlns:a16="http://schemas.microsoft.com/office/drawing/2014/main" id="{E5CA42C3-C6B5-4811-A759-7FE45FFA5C94}"/>
              </a:ext>
            </a:extLst>
          </p:cNvPr>
          <p:cNvSpPr>
            <a:spLocks noGrp="1" noChangeArrowheads="1"/>
          </p:cNvSpPr>
          <p:nvPr>
            <p:ph type="body" idx="1"/>
          </p:nvPr>
        </p:nvSpPr>
        <p:spPr>
          <a:xfrm>
            <a:off x="4885341" y="2333297"/>
            <a:ext cx="3630007" cy="3843666"/>
          </a:xfrm>
        </p:spPr>
        <p:txBody>
          <a:bodyPr>
            <a:normAutofit/>
          </a:bodyPr>
          <a:lstStyle/>
          <a:p>
            <a:pPr marL="0" indent="0" eaLnBrk="1" hangingPunct="1">
              <a:buFont typeface="Wingdings" panose="05000000000000000000" pitchFamily="2" charset="2"/>
              <a:buNone/>
              <a:defRPr/>
            </a:pPr>
            <a:r>
              <a:rPr lang="en-US" altLang="en-US" sz="1700" dirty="0">
                <a:hlinkClick r:id="rId3" action="ppaction://hlinksldjump"/>
              </a:rPr>
              <a:t>A.</a:t>
            </a:r>
            <a:r>
              <a:rPr lang="en-US" altLang="en-US" sz="1700" dirty="0"/>
              <a:t>  If the criticism is warranted or </a:t>
            </a:r>
          </a:p>
          <a:p>
            <a:pPr marL="0" indent="0" eaLnBrk="1" hangingPunct="1">
              <a:buFont typeface="Wingdings" panose="05000000000000000000" pitchFamily="2" charset="2"/>
              <a:buNone/>
              <a:defRPr/>
            </a:pPr>
            <a:r>
              <a:rPr lang="en-US" altLang="en-US" sz="1700" dirty="0"/>
              <a:t>     valid take the necessary steps </a:t>
            </a:r>
          </a:p>
          <a:p>
            <a:pPr marL="0" indent="0" eaLnBrk="1" hangingPunct="1">
              <a:buFont typeface="Wingdings" panose="05000000000000000000" pitchFamily="2" charset="2"/>
              <a:buNone/>
              <a:defRPr/>
            </a:pPr>
            <a:r>
              <a:rPr lang="en-US" altLang="en-US" sz="1700" dirty="0"/>
              <a:t>     to correct the problem areas</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Ignore the criticism although it </a:t>
            </a:r>
          </a:p>
          <a:p>
            <a:pPr marL="0" indent="0" eaLnBrk="1" hangingPunct="1">
              <a:buFont typeface="Wingdings" panose="05000000000000000000" pitchFamily="2" charset="2"/>
              <a:buNone/>
              <a:defRPr/>
            </a:pPr>
            <a:r>
              <a:rPr lang="en-US" altLang="en-US" sz="1700" dirty="0"/>
              <a:t>    is valid.</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Verbally or physically attack the </a:t>
            </a:r>
          </a:p>
          <a:p>
            <a:pPr marL="0" indent="0" eaLnBrk="1" hangingPunct="1">
              <a:buFont typeface="Wingdings" panose="05000000000000000000" pitchFamily="2" charset="2"/>
              <a:buNone/>
              <a:defRPr/>
            </a:pPr>
            <a:r>
              <a:rPr lang="en-US" altLang="en-US" sz="1700" dirty="0"/>
              <a:t>     critic.</a:t>
            </a:r>
          </a:p>
        </p:txBody>
      </p:sp>
      <p:sp>
        <p:nvSpPr>
          <p:cNvPr id="2" name="Arrow: Right 1">
            <a:hlinkClick r:id="rId6" action="ppaction://hlinksldjump"/>
            <a:extLst>
              <a:ext uri="{FF2B5EF4-FFF2-40B4-BE49-F238E27FC236}">
                <a16:creationId xmlns:a16="http://schemas.microsoft.com/office/drawing/2014/main" id="{7BFE990A-0563-DD5C-4059-47DD5D0BE93B}"/>
              </a:ext>
            </a:extLst>
          </p:cNvPr>
          <p:cNvSpPr/>
          <p:nvPr/>
        </p:nvSpPr>
        <p:spPr bwMode="auto">
          <a:xfrm>
            <a:off x="7239000" y="59436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1948B369-F547-403B-97E5-75E2B39C1387}"/>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23907" name="Rectangle 3">
            <a:extLst>
              <a:ext uri="{FF2B5EF4-FFF2-40B4-BE49-F238E27FC236}">
                <a16:creationId xmlns:a16="http://schemas.microsoft.com/office/drawing/2014/main" id="{12FBCB67-C5D8-4873-87C1-EDE3F6DBE919}"/>
              </a:ext>
            </a:extLst>
          </p:cNvPr>
          <p:cNvSpPr>
            <a:spLocks noGrp="1" noChangeArrowheads="1"/>
          </p:cNvSpPr>
          <p:nvPr>
            <p:ph type="body" idx="1"/>
          </p:nvPr>
        </p:nvSpPr>
        <p:spPr>
          <a:xfrm>
            <a:off x="2438400" y="1600200"/>
            <a:ext cx="6400800" cy="4495800"/>
          </a:xfrm>
        </p:spPr>
        <p:txBody>
          <a:bodyPr/>
          <a:lstStyle/>
          <a:p>
            <a:pPr marL="0" indent="0" eaLnBrk="1" hangingPunct="1">
              <a:buNone/>
              <a:defRPr/>
            </a:pPr>
            <a:r>
              <a:rPr lang="en-US" altLang="en-US" dirty="0">
                <a:solidFill>
                  <a:srgbClr val="FF0000"/>
                </a:solidFill>
              </a:rPr>
              <a:t>If someone offers you drugs accept them. </a:t>
            </a:r>
            <a:endParaRPr lang="en-US" altLang="en-US" dirty="0"/>
          </a:p>
        </p:txBody>
      </p:sp>
      <p:sp>
        <p:nvSpPr>
          <p:cNvPr id="125956" name="Arrow: Right 1">
            <a:hlinkClick r:id="rId2" action="ppaction://hlinksldjump"/>
            <a:extLst>
              <a:ext uri="{FF2B5EF4-FFF2-40B4-BE49-F238E27FC236}">
                <a16:creationId xmlns:a16="http://schemas.microsoft.com/office/drawing/2014/main" id="{EBAEDA25-8675-436F-B6F8-D3E33B3F3629}"/>
              </a:ext>
            </a:extLst>
          </p:cNvPr>
          <p:cNvSpPr>
            <a:spLocks noChangeArrowheads="1"/>
          </p:cNvSpPr>
          <p:nvPr/>
        </p:nvSpPr>
        <p:spPr bwMode="auto">
          <a:xfrm rot="10800000" flipV="1">
            <a:off x="4724400" y="3002280"/>
            <a:ext cx="914400" cy="274320"/>
          </a:xfrm>
          <a:prstGeom prst="rightArrow">
            <a:avLst>
              <a:gd name="adj1" fmla="val 50000"/>
              <a:gd name="adj2" fmla="val 4999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8" name="Freeform: Shape 137">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0" name="Freeform: Shape 139">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170" name="Rectangle 2">
            <a:extLst>
              <a:ext uri="{FF2B5EF4-FFF2-40B4-BE49-F238E27FC236}">
                <a16:creationId xmlns:a16="http://schemas.microsoft.com/office/drawing/2014/main" id="{42E09D71-B142-4DEB-84A6-A750E1F8C866}"/>
              </a:ext>
            </a:extLst>
          </p:cNvPr>
          <p:cNvSpPr>
            <a:spLocks noGrp="1" noChangeArrowheads="1"/>
          </p:cNvSpPr>
          <p:nvPr>
            <p:ph type="title"/>
          </p:nvPr>
        </p:nvSpPr>
        <p:spPr>
          <a:xfrm>
            <a:off x="466344" y="1161288"/>
            <a:ext cx="2810256" cy="4526280"/>
          </a:xfrm>
        </p:spPr>
        <p:txBody>
          <a:bodyPr>
            <a:normAutofit/>
          </a:bodyPr>
          <a:lstStyle/>
          <a:p>
            <a:pPr marL="685800" indent="-685800" eaLnBrk="1" hangingPunct="1">
              <a:defRPr/>
            </a:pPr>
            <a:r>
              <a:rPr lang="en-US" altLang="en-US" sz="2700" dirty="0">
                <a:solidFill>
                  <a:srgbClr val="FF0000"/>
                </a:solidFill>
              </a:rPr>
              <a:t>       </a:t>
            </a:r>
            <a:r>
              <a:rPr lang="en-US" altLang="en-US" sz="2800" dirty="0">
                <a:solidFill>
                  <a:srgbClr val="FF0000"/>
                </a:solidFill>
              </a:rPr>
              <a:t>Correct answer: Say no and immediately walk away.</a:t>
            </a:r>
            <a:br>
              <a:rPr lang="en-US" altLang="en-US" sz="2800" dirty="0">
                <a:solidFill>
                  <a:srgbClr val="FF0000"/>
                </a:solidFill>
              </a:rPr>
            </a:br>
            <a:endParaRPr lang="en-US" altLang="en-US" sz="2800" dirty="0">
              <a:solidFill>
                <a:srgbClr val="FF0000"/>
              </a:solidFill>
            </a:endParaRPr>
          </a:p>
        </p:txBody>
      </p:sp>
      <p:sp>
        <p:nvSpPr>
          <p:cNvPr id="142" name="Rectangle 141">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5171" name="Rectangle 3">
            <a:extLst>
              <a:ext uri="{FF2B5EF4-FFF2-40B4-BE49-F238E27FC236}">
                <a16:creationId xmlns:a16="http://schemas.microsoft.com/office/drawing/2014/main" id="{A899078D-68D5-4BA1-8581-502A43CF72C7}"/>
              </a:ext>
            </a:extLst>
          </p:cNvPr>
          <p:cNvSpPr>
            <a:spLocks noGrp="1" noChangeArrowheads="1"/>
          </p:cNvSpPr>
          <p:nvPr>
            <p:ph type="body" idx="1"/>
          </p:nvPr>
        </p:nvSpPr>
        <p:spPr>
          <a:xfrm>
            <a:off x="4075611" y="932688"/>
            <a:ext cx="4437453" cy="4992624"/>
          </a:xfrm>
        </p:spPr>
        <p:txBody>
          <a:bodyPr anchor="ctr">
            <a:normAutofit/>
          </a:bodyPr>
          <a:lstStyle/>
          <a:p>
            <a:pPr marL="609600" indent="-609600" eaLnBrk="1" hangingPunct="1">
              <a:buFont typeface="Wingdings" panose="05000000000000000000" pitchFamily="2" charset="2"/>
              <a:buNone/>
              <a:defRPr/>
            </a:pPr>
            <a:r>
              <a:rPr lang="en-US" altLang="en-US" sz="1700" dirty="0"/>
              <a:t>          Say no and walk away is the best option; experimenting with drugs and talking with a drug dealer is not good. There are all kinds of drugs on the market. Some are more potent than others. Years ago, a young lady had just graduated from high school; she had never tried drugs, and a drug dealer talked her into trying some cocaine; the cocaine was pure, she sniffed the cocaine, and she immediately died. She never celebrated her twentieth birthday. </a:t>
            </a:r>
          </a:p>
        </p:txBody>
      </p:sp>
      <p:sp>
        <p:nvSpPr>
          <p:cNvPr id="126980" name="Arrow: Right 1">
            <a:hlinkClick r:id="rId2" action="ppaction://hlinksldjump"/>
            <a:extLst>
              <a:ext uri="{FF2B5EF4-FFF2-40B4-BE49-F238E27FC236}">
                <a16:creationId xmlns:a16="http://schemas.microsoft.com/office/drawing/2014/main" id="{97174682-A99A-44C1-81D8-3A31C61561CB}"/>
              </a:ext>
            </a:extLst>
          </p:cNvPr>
          <p:cNvSpPr>
            <a:spLocks noChangeArrowheads="1"/>
          </p:cNvSpPr>
          <p:nvPr/>
        </p:nvSpPr>
        <p:spPr bwMode="auto">
          <a:xfrm>
            <a:off x="5837137" y="5979699"/>
            <a:ext cx="914400" cy="274638"/>
          </a:xfrm>
          <a:prstGeom prst="rightArrow">
            <a:avLst>
              <a:gd name="adj1" fmla="val 50000"/>
              <a:gd name="adj2" fmla="val 4993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28378F64-00CC-4FAE-95AF-51254D0CC010}"/>
              </a:ext>
            </a:extLst>
          </p:cNvPr>
          <p:cNvSpPr>
            <a:spLocks noGrp="1" noChangeArrowheads="1"/>
          </p:cNvSpPr>
          <p:nvPr>
            <p:ph type="title"/>
          </p:nvPr>
        </p:nvSpPr>
        <p:spPr/>
        <p:txBody>
          <a:bodyPr/>
          <a:lstStyle/>
          <a:p>
            <a:pPr marL="685800" indent="-685800" eaLnBrk="1" hangingPunct="1">
              <a:defRPr/>
            </a:pPr>
            <a:r>
              <a:rPr lang="en-US" altLang="en-US" dirty="0"/>
              <a:t>            </a:t>
            </a:r>
            <a:r>
              <a:rPr lang="en-US" altLang="en-US" dirty="0">
                <a:solidFill>
                  <a:schemeClr val="tx2">
                    <a:lumMod val="60000"/>
                    <a:lumOff val="40000"/>
                  </a:schemeClr>
                </a:solidFill>
              </a:rPr>
              <a:t>Wrong answer </a:t>
            </a:r>
          </a:p>
        </p:txBody>
      </p:sp>
      <p:sp>
        <p:nvSpPr>
          <p:cNvPr id="136195" name="Rectangle 3">
            <a:extLst>
              <a:ext uri="{FF2B5EF4-FFF2-40B4-BE49-F238E27FC236}">
                <a16:creationId xmlns:a16="http://schemas.microsoft.com/office/drawing/2014/main" id="{28DE38E0-69E9-4419-B846-DECBA77BE659}"/>
              </a:ext>
            </a:extLst>
          </p:cNvPr>
          <p:cNvSpPr>
            <a:spLocks noGrp="1" noChangeArrowheads="1"/>
          </p:cNvSpPr>
          <p:nvPr>
            <p:ph type="body" idx="1"/>
          </p:nvPr>
        </p:nvSpPr>
        <p:spPr/>
        <p:txBody>
          <a:bodyPr/>
          <a:lstStyle/>
          <a:p>
            <a:pPr eaLnBrk="1" hangingPunct="1">
              <a:defRPr/>
            </a:pPr>
            <a:r>
              <a:rPr lang="en-US" altLang="en-US" dirty="0"/>
              <a:t>Never talk with the drug dealer. There is a chance they talk you into taking drugs.</a:t>
            </a:r>
          </a:p>
        </p:txBody>
      </p:sp>
      <p:sp>
        <p:nvSpPr>
          <p:cNvPr id="128004" name="Arrow: Right 1">
            <a:hlinkClick r:id="rId2" action="ppaction://hlinksldjump"/>
            <a:extLst>
              <a:ext uri="{FF2B5EF4-FFF2-40B4-BE49-F238E27FC236}">
                <a16:creationId xmlns:a16="http://schemas.microsoft.com/office/drawing/2014/main" id="{FADFA65B-236F-4360-B8D7-7BA7C6B98789}"/>
              </a:ext>
            </a:extLst>
          </p:cNvPr>
          <p:cNvSpPr>
            <a:spLocks noChangeArrowheads="1"/>
          </p:cNvSpPr>
          <p:nvPr/>
        </p:nvSpPr>
        <p:spPr bwMode="auto">
          <a:xfrm rot="10800000" flipV="1">
            <a:off x="4910138" y="3634104"/>
            <a:ext cx="914400" cy="274320"/>
          </a:xfrm>
          <a:prstGeom prst="rightArrow">
            <a:avLst>
              <a:gd name="adj1" fmla="val 50000"/>
              <a:gd name="adj2" fmla="val 5008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6E8E294D-61F0-46EC-B619-9B6C24A7DC12}"/>
              </a:ext>
            </a:extLst>
          </p:cNvPr>
          <p:cNvSpPr>
            <a:spLocks noGrp="1" noChangeArrowheads="1"/>
          </p:cNvSpPr>
          <p:nvPr>
            <p:ph type="title"/>
          </p:nvPr>
        </p:nvSpPr>
        <p:spPr>
          <a:xfrm>
            <a:off x="2438400" y="228600"/>
            <a:ext cx="6705600" cy="1981200"/>
          </a:xfrm>
        </p:spPr>
        <p:txBody>
          <a:bodyPr/>
          <a:lstStyle/>
          <a:p>
            <a:pPr eaLnBrk="1" hangingPunct="1">
              <a:defRPr/>
            </a:pPr>
            <a:r>
              <a:rPr lang="en-US" altLang="en-US" sz="3200" b="1" dirty="0">
                <a:solidFill>
                  <a:schemeClr val="tx2">
                    <a:lumMod val="60000"/>
                    <a:lumOff val="40000"/>
                  </a:schemeClr>
                </a:solidFill>
              </a:rPr>
              <a:t>If you are visiting with a friend, they suggest going to the park, and when you arrive at the park, they offer you a cigarette; what is the best response?</a:t>
            </a:r>
            <a:r>
              <a:rPr lang="en-US" altLang="en-US" sz="3200" dirty="0">
                <a:solidFill>
                  <a:schemeClr val="tx2">
                    <a:lumMod val="60000"/>
                    <a:lumOff val="40000"/>
                  </a:schemeClr>
                </a:solidFill>
              </a:rPr>
              <a:t> </a:t>
            </a:r>
          </a:p>
        </p:txBody>
      </p:sp>
      <p:sp>
        <p:nvSpPr>
          <p:cNvPr id="137219" name="Rectangle 3">
            <a:extLst>
              <a:ext uri="{FF2B5EF4-FFF2-40B4-BE49-F238E27FC236}">
                <a16:creationId xmlns:a16="http://schemas.microsoft.com/office/drawing/2014/main" id="{B8EF12FD-B57A-49AA-B247-8988C763BAB9}"/>
              </a:ext>
            </a:extLst>
          </p:cNvPr>
          <p:cNvSpPr>
            <a:spLocks noGrp="1" noChangeArrowheads="1"/>
          </p:cNvSpPr>
          <p:nvPr>
            <p:ph type="body" idx="1"/>
          </p:nvPr>
        </p:nvSpPr>
        <p:spPr>
          <a:xfrm>
            <a:off x="2438400" y="2514600"/>
            <a:ext cx="6400800" cy="4343400"/>
          </a:xfrm>
        </p:spPr>
        <p:txBody>
          <a:bodyPr/>
          <a:lstStyle/>
          <a:p>
            <a:pPr marL="0" indent="0" eaLnBrk="1" hangingPunct="1">
              <a:buNone/>
              <a:defRPr/>
            </a:pPr>
            <a:r>
              <a:rPr lang="en-US" altLang="en-US" dirty="0">
                <a:solidFill>
                  <a:srgbClr val="FF0000"/>
                </a:solidFill>
              </a:rPr>
              <a:t>Wrong answer: </a:t>
            </a:r>
          </a:p>
          <a:p>
            <a:pPr marL="609600" indent="-609600" eaLnBrk="1" hangingPunct="1">
              <a:defRPr/>
            </a:pPr>
            <a:r>
              <a:rPr lang="en-US" altLang="en-US" dirty="0"/>
              <a:t>Accept the cigarettes and smoke them.</a:t>
            </a:r>
          </a:p>
        </p:txBody>
      </p:sp>
      <p:sp>
        <p:nvSpPr>
          <p:cNvPr id="129028" name="Arrow: Right 1">
            <a:hlinkClick r:id="rId2" action="ppaction://hlinksldjump"/>
            <a:extLst>
              <a:ext uri="{FF2B5EF4-FFF2-40B4-BE49-F238E27FC236}">
                <a16:creationId xmlns:a16="http://schemas.microsoft.com/office/drawing/2014/main" id="{0C093A24-9FC2-4EFD-8C48-AE769DA09600}"/>
              </a:ext>
            </a:extLst>
          </p:cNvPr>
          <p:cNvSpPr>
            <a:spLocks noChangeArrowheads="1"/>
          </p:cNvSpPr>
          <p:nvPr/>
        </p:nvSpPr>
        <p:spPr bwMode="auto">
          <a:xfrm rot="10800000">
            <a:off x="5181600" y="4069080"/>
            <a:ext cx="914400" cy="274320"/>
          </a:xfrm>
          <a:prstGeom prst="rightArrow">
            <a:avLst>
              <a:gd name="adj1" fmla="val 58111"/>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BB389396-4046-4BC4-A0B7-ED425C59BE45}"/>
              </a:ext>
            </a:extLst>
          </p:cNvPr>
          <p:cNvSpPr>
            <a:spLocks noGrp="1" noChangeArrowheads="1"/>
          </p:cNvSpPr>
          <p:nvPr>
            <p:ph type="title"/>
          </p:nvPr>
        </p:nvSpPr>
        <p:spPr>
          <a:xfrm>
            <a:off x="1828800" y="152400"/>
            <a:ext cx="6324600" cy="1219200"/>
          </a:xfrm>
        </p:spPr>
        <p:txBody>
          <a:bodyPr/>
          <a:lstStyle/>
          <a:p>
            <a:pPr marL="685800" indent="-685800" eaLnBrk="1" hangingPunct="1">
              <a:defRPr/>
            </a:pPr>
            <a:r>
              <a:rPr lang="en-US" altLang="en-US" sz="3200" b="1" dirty="0"/>
              <a:t>      </a:t>
            </a:r>
            <a:r>
              <a:rPr lang="en-US" altLang="en-US" sz="3200" b="1" dirty="0">
                <a:solidFill>
                  <a:srgbClr val="FF0000"/>
                </a:solidFill>
              </a:rPr>
              <a:t>Correct answer: Refuse the cigarette and say let’s go back to the house</a:t>
            </a:r>
            <a:r>
              <a:rPr lang="en-US" altLang="en-US" sz="3200" dirty="0">
                <a:solidFill>
                  <a:srgbClr val="FF0000"/>
                </a:solidFill>
              </a:rPr>
              <a:t> </a:t>
            </a:r>
          </a:p>
        </p:txBody>
      </p:sp>
      <p:sp>
        <p:nvSpPr>
          <p:cNvPr id="138243" name="Rectangle 3">
            <a:extLst>
              <a:ext uri="{FF2B5EF4-FFF2-40B4-BE49-F238E27FC236}">
                <a16:creationId xmlns:a16="http://schemas.microsoft.com/office/drawing/2014/main" id="{BA1285EF-EE07-465D-9DFE-FA02143C0C45}"/>
              </a:ext>
            </a:extLst>
          </p:cNvPr>
          <p:cNvSpPr>
            <a:spLocks noGrp="1" noChangeArrowheads="1"/>
          </p:cNvSpPr>
          <p:nvPr>
            <p:ph type="body" idx="1"/>
          </p:nvPr>
        </p:nvSpPr>
        <p:spPr>
          <a:xfrm>
            <a:off x="2735943" y="1676400"/>
            <a:ext cx="6400800" cy="4495800"/>
          </a:xfrm>
        </p:spPr>
        <p:txBody>
          <a:bodyPr/>
          <a:lstStyle/>
          <a:p>
            <a:pPr eaLnBrk="1" hangingPunct="1">
              <a:lnSpc>
                <a:spcPct val="80000"/>
              </a:lnSpc>
              <a:defRPr/>
            </a:pPr>
            <a:r>
              <a:rPr lang="en-US" altLang="en-US" sz="2800" dirty="0"/>
              <a:t>Smoking cigarettes should never be an option. The health risks are too significant. Standing in the presence of a person who smokes is also not a good choice because most research studies show that breathing in secondhand smoke is worst than inhaling firsthand smoke.  Refusing the offer of smoking and returning home is the best option. Research shows that cigarettes are the primary cause of lung cancer.</a:t>
            </a:r>
          </a:p>
        </p:txBody>
      </p:sp>
      <p:sp>
        <p:nvSpPr>
          <p:cNvPr id="130052" name="Arrow: Right 1">
            <a:hlinkClick r:id="rId2" action="ppaction://hlinksldjump"/>
            <a:extLst>
              <a:ext uri="{FF2B5EF4-FFF2-40B4-BE49-F238E27FC236}">
                <a16:creationId xmlns:a16="http://schemas.microsoft.com/office/drawing/2014/main" id="{920A2B76-2E44-48F2-A8FF-7E3E326BEB72}"/>
              </a:ext>
            </a:extLst>
          </p:cNvPr>
          <p:cNvSpPr>
            <a:spLocks noChangeArrowheads="1"/>
          </p:cNvSpPr>
          <p:nvPr/>
        </p:nvSpPr>
        <p:spPr bwMode="auto">
          <a:xfrm>
            <a:off x="5638800" y="5875383"/>
            <a:ext cx="914400" cy="274320"/>
          </a:xfrm>
          <a:prstGeom prst="right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A7450D8A-93A2-431C-989A-329932A97192}"/>
              </a:ext>
            </a:extLst>
          </p:cNvPr>
          <p:cNvSpPr>
            <a:spLocks noGrp="1" noChangeArrowheads="1"/>
          </p:cNvSpPr>
          <p:nvPr>
            <p:ph type="title"/>
          </p:nvPr>
        </p:nvSpPr>
        <p:spPr>
          <a:xfrm>
            <a:off x="1600200" y="190500"/>
            <a:ext cx="6400800" cy="1600200"/>
          </a:xfrm>
        </p:spPr>
        <p:txBody>
          <a:bodyPr/>
          <a:lstStyle/>
          <a:p>
            <a:pPr marL="685800" indent="-685800" eaLnBrk="1" hangingPunct="1">
              <a:defRPr/>
            </a:pPr>
            <a:r>
              <a:rPr lang="en-US" altLang="en-US" sz="3200" dirty="0"/>
              <a:t>      </a:t>
            </a:r>
            <a:r>
              <a:rPr lang="en-US" altLang="en-US" sz="3200" dirty="0">
                <a:solidFill>
                  <a:srgbClr val="FF0000"/>
                </a:solidFill>
              </a:rPr>
              <a:t>Continue to stay outside and allow your friend to smoke a cigarette before returning to the house.</a:t>
            </a:r>
          </a:p>
        </p:txBody>
      </p:sp>
      <p:sp>
        <p:nvSpPr>
          <p:cNvPr id="139267" name="Rectangle 3">
            <a:extLst>
              <a:ext uri="{FF2B5EF4-FFF2-40B4-BE49-F238E27FC236}">
                <a16:creationId xmlns:a16="http://schemas.microsoft.com/office/drawing/2014/main" id="{EE432EDA-E96F-4722-9230-CDEDA5D8FC67}"/>
              </a:ext>
            </a:extLst>
          </p:cNvPr>
          <p:cNvSpPr>
            <a:spLocks noGrp="1" noChangeArrowheads="1"/>
          </p:cNvSpPr>
          <p:nvPr>
            <p:ph type="body" idx="1"/>
          </p:nvPr>
        </p:nvSpPr>
        <p:spPr>
          <a:xfrm>
            <a:off x="2438400" y="2438400"/>
            <a:ext cx="6400800" cy="3657600"/>
          </a:xfrm>
        </p:spPr>
        <p:txBody>
          <a:bodyPr/>
          <a:lstStyle/>
          <a:p>
            <a:pPr eaLnBrk="1" hangingPunct="1">
              <a:defRPr/>
            </a:pPr>
            <a:r>
              <a:rPr lang="en-US" altLang="en-US" dirty="0">
                <a:solidFill>
                  <a:srgbClr val="FF0000"/>
                </a:solidFill>
                <a:hlinkClick r:id="rId2" action="ppaction://hlinksldjump"/>
              </a:rPr>
              <a:t>Wrong Answer</a:t>
            </a:r>
          </a:p>
        </p:txBody>
      </p:sp>
      <p:sp>
        <p:nvSpPr>
          <p:cNvPr id="131076" name="Arrow: Right 1">
            <a:hlinkClick r:id="rId3" action="ppaction://hlinksldjump"/>
            <a:extLst>
              <a:ext uri="{FF2B5EF4-FFF2-40B4-BE49-F238E27FC236}">
                <a16:creationId xmlns:a16="http://schemas.microsoft.com/office/drawing/2014/main" id="{172180F8-3E83-4901-8A27-48595C0084B4}"/>
              </a:ext>
            </a:extLst>
          </p:cNvPr>
          <p:cNvSpPr>
            <a:spLocks noChangeArrowheads="1"/>
          </p:cNvSpPr>
          <p:nvPr/>
        </p:nvSpPr>
        <p:spPr bwMode="auto">
          <a:xfrm rot="10800000">
            <a:off x="4419600" y="3200400"/>
            <a:ext cx="914400" cy="274320"/>
          </a:xfrm>
          <a:prstGeom prst="rightArrow">
            <a:avLst>
              <a:gd name="adj1" fmla="val 50000"/>
              <a:gd name="adj2" fmla="val 5000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2552FC47-1385-4ADF-A496-5B2F55947DB0}"/>
              </a:ext>
            </a:extLst>
          </p:cNvPr>
          <p:cNvSpPr>
            <a:spLocks noGrp="1" noChangeArrowheads="1"/>
          </p:cNvSpPr>
          <p:nvPr>
            <p:ph type="title"/>
          </p:nvPr>
        </p:nvSpPr>
        <p:spPr>
          <a:xfrm>
            <a:off x="2438400" y="228600"/>
            <a:ext cx="6553200" cy="1828800"/>
          </a:xfrm>
        </p:spPr>
        <p:txBody>
          <a:bodyPr/>
          <a:lstStyle/>
          <a:p>
            <a:pPr eaLnBrk="1" hangingPunct="1">
              <a:defRPr/>
            </a:pPr>
            <a:r>
              <a:rPr lang="en-US" altLang="en-US" sz="3200" b="1" dirty="0">
                <a:solidFill>
                  <a:schemeClr val="tx2">
                    <a:lumMod val="60000"/>
                    <a:lumOff val="40000"/>
                  </a:schemeClr>
                </a:solidFill>
              </a:rPr>
              <a:t>You go to an unfamiliar house party; there is a large open bowl of punch; what is the best response?</a:t>
            </a:r>
          </a:p>
        </p:txBody>
      </p:sp>
      <p:sp>
        <p:nvSpPr>
          <p:cNvPr id="140291" name="Rectangle 3">
            <a:extLst>
              <a:ext uri="{FF2B5EF4-FFF2-40B4-BE49-F238E27FC236}">
                <a16:creationId xmlns:a16="http://schemas.microsoft.com/office/drawing/2014/main" id="{EC4FFD64-AC6B-47C8-ADD2-90C3CB5495B8}"/>
              </a:ext>
            </a:extLst>
          </p:cNvPr>
          <p:cNvSpPr>
            <a:spLocks noGrp="1" noChangeArrowheads="1"/>
          </p:cNvSpPr>
          <p:nvPr>
            <p:ph type="body" idx="1"/>
          </p:nvPr>
        </p:nvSpPr>
        <p:spPr>
          <a:xfrm>
            <a:off x="2438400" y="2209800"/>
            <a:ext cx="6400800" cy="3886200"/>
          </a:xfrm>
        </p:spPr>
        <p:txBody>
          <a:bodyPr/>
          <a:lstStyle/>
          <a:p>
            <a:pPr marL="609600" indent="-609600" eaLnBrk="1" hangingPunct="1">
              <a:defRPr/>
            </a:pPr>
            <a:r>
              <a:rPr lang="en-US" altLang="en-US" dirty="0">
                <a:solidFill>
                  <a:schemeClr val="tx2">
                    <a:lumMod val="60000"/>
                    <a:lumOff val="40000"/>
                  </a:schemeClr>
                </a:solidFill>
              </a:rPr>
              <a:t>Wrong answer: </a:t>
            </a:r>
            <a:r>
              <a:rPr lang="en-US" altLang="en-US" dirty="0"/>
              <a:t>Drink the punch with no afterthought.</a:t>
            </a:r>
          </a:p>
        </p:txBody>
      </p:sp>
      <p:sp>
        <p:nvSpPr>
          <p:cNvPr id="132100" name="Arrow: Right 1">
            <a:hlinkClick r:id="rId2" action="ppaction://hlinksldjump"/>
            <a:extLst>
              <a:ext uri="{FF2B5EF4-FFF2-40B4-BE49-F238E27FC236}">
                <a16:creationId xmlns:a16="http://schemas.microsoft.com/office/drawing/2014/main" id="{777C16C5-7B3B-408D-B1EA-14212FF7E03A}"/>
              </a:ext>
            </a:extLst>
          </p:cNvPr>
          <p:cNvSpPr>
            <a:spLocks noChangeArrowheads="1"/>
          </p:cNvSpPr>
          <p:nvPr/>
        </p:nvSpPr>
        <p:spPr bwMode="auto">
          <a:xfrm rot="10800000">
            <a:off x="5105400" y="3535680"/>
            <a:ext cx="914400" cy="274320"/>
          </a:xfrm>
          <a:prstGeom prst="rightArrow">
            <a:avLst>
              <a:gd name="adj1" fmla="val 50000"/>
              <a:gd name="adj2" fmla="val 4999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848F0A3B-976F-41D4-9D2B-56001A83F018}"/>
              </a:ext>
            </a:extLst>
          </p:cNvPr>
          <p:cNvSpPr>
            <a:spLocks noGrp="1" noChangeArrowheads="1"/>
          </p:cNvSpPr>
          <p:nvPr>
            <p:ph type="title"/>
          </p:nvPr>
        </p:nvSpPr>
        <p:spPr/>
        <p:txBody>
          <a:bodyPr/>
          <a:lstStyle/>
          <a:p>
            <a:pPr marL="685800" indent="-685800" eaLnBrk="1" hangingPunct="1">
              <a:defRPr/>
            </a:pPr>
            <a:r>
              <a:rPr lang="en-US" altLang="en-US" b="1">
                <a:solidFill>
                  <a:srgbClr val="FF0000"/>
                </a:solidFill>
              </a:rPr>
              <a:t>Refuse to drink the punch</a:t>
            </a:r>
            <a:endParaRPr lang="en-US" altLang="en-US" b="1" dirty="0">
              <a:solidFill>
                <a:srgbClr val="FF0000"/>
              </a:solidFill>
            </a:endParaRPr>
          </a:p>
        </p:txBody>
      </p:sp>
      <p:sp>
        <p:nvSpPr>
          <p:cNvPr id="133124" name="Arrow: Right 1">
            <a:hlinkClick r:id="" action="ppaction://noaction"/>
            <a:extLst>
              <a:ext uri="{FF2B5EF4-FFF2-40B4-BE49-F238E27FC236}">
                <a16:creationId xmlns:a16="http://schemas.microsoft.com/office/drawing/2014/main" id="{02B18232-DC64-4EE7-832B-250B4831D434}"/>
              </a:ext>
            </a:extLst>
          </p:cNvPr>
          <p:cNvSpPr>
            <a:spLocks noChangeArrowheads="1"/>
          </p:cNvSpPr>
          <p:nvPr/>
        </p:nvSpPr>
        <p:spPr bwMode="auto">
          <a:xfrm>
            <a:off x="5029200" y="609600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41320" name="Rectangle 3">
            <a:extLst>
              <a:ext uri="{FF2B5EF4-FFF2-40B4-BE49-F238E27FC236}">
                <a16:creationId xmlns:a16="http://schemas.microsoft.com/office/drawing/2014/main" id="{FC3DECA7-EBC9-D1D7-C720-0571C089505D}"/>
              </a:ext>
            </a:extLst>
          </p:cNvPr>
          <p:cNvGraphicFramePr/>
          <p:nvPr/>
        </p:nvGraphicFramePr>
        <p:xfrm>
          <a:off x="2438400" y="1600200"/>
          <a:ext cx="6400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Right 1">
            <a:hlinkClick r:id="rId7" action="ppaction://hlinksldjump"/>
            <a:extLst>
              <a:ext uri="{FF2B5EF4-FFF2-40B4-BE49-F238E27FC236}">
                <a16:creationId xmlns:a16="http://schemas.microsoft.com/office/drawing/2014/main" id="{242AF118-E464-56FF-A47A-C9B4582494D0}"/>
              </a:ext>
            </a:extLst>
          </p:cNvPr>
          <p:cNvSpPr/>
          <p:nvPr/>
        </p:nvSpPr>
        <p:spPr bwMode="auto">
          <a:xfrm>
            <a:off x="5257800" y="6522720"/>
            <a:ext cx="100584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06" name="Rectangle 2">
            <a:extLst>
              <a:ext uri="{FF2B5EF4-FFF2-40B4-BE49-F238E27FC236}">
                <a16:creationId xmlns:a16="http://schemas.microsoft.com/office/drawing/2014/main" id="{0C287DBA-4B06-4702-B049-3BD4E1B915E9}"/>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sz="3300" b="1" dirty="0">
                <a:solidFill>
                  <a:srgbClr val="FFFFFF"/>
                </a:solidFill>
              </a:rPr>
              <a:t>Your friend says something negative about a teacher or someone else.</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507" name="Rectangle 3">
            <a:extLst>
              <a:ext uri="{FF2B5EF4-FFF2-40B4-BE49-F238E27FC236}">
                <a16:creationId xmlns:a16="http://schemas.microsoft.com/office/drawing/2014/main" id="{80471212-99E9-45FB-B3D4-FA1963E2056B}"/>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lnSpc>
                <a:spcPct val="90000"/>
              </a:lnSpc>
              <a:buFont typeface="Wingdings" panose="05000000000000000000" pitchFamily="2" charset="2"/>
              <a:buNone/>
              <a:defRPr/>
            </a:pPr>
            <a:r>
              <a:rPr lang="en-US" altLang="en-US" sz="2700" dirty="0">
                <a:hlinkClick r:id="rId2" action="ppaction://hlinksldjump"/>
              </a:rPr>
              <a:t>A. </a:t>
            </a:r>
            <a:r>
              <a:rPr lang="en-US" altLang="en-US" sz="2700" dirty="0"/>
              <a:t>Fully accept the news as the  </a:t>
            </a:r>
          </a:p>
          <a:p>
            <a:pPr marL="0" indent="0" eaLnBrk="1" hangingPunct="1">
              <a:lnSpc>
                <a:spcPct val="90000"/>
              </a:lnSpc>
              <a:buFont typeface="Wingdings" panose="05000000000000000000" pitchFamily="2" charset="2"/>
              <a:buNone/>
              <a:defRPr/>
            </a:pPr>
            <a:r>
              <a:rPr lang="en-US" altLang="en-US" sz="2700" dirty="0"/>
              <a:t>     truth.</a:t>
            </a:r>
          </a:p>
          <a:p>
            <a:pPr marL="0" indent="0" eaLnBrk="1" hangingPunct="1">
              <a:lnSpc>
                <a:spcPct val="90000"/>
              </a:lnSpc>
              <a:buFont typeface="Wingdings" panose="05000000000000000000" pitchFamily="2" charset="2"/>
              <a:buNone/>
              <a:defRPr/>
            </a:pPr>
            <a:r>
              <a:rPr lang="en-US" altLang="en-US" sz="2700" dirty="0">
                <a:hlinkClick r:id="rId3" action="ppaction://hlinksldjump"/>
              </a:rPr>
              <a:t>B. </a:t>
            </a:r>
            <a:r>
              <a:rPr lang="en-US" altLang="en-US" sz="2700" dirty="0"/>
              <a:t>Be observant and focused; do </a:t>
            </a:r>
          </a:p>
          <a:p>
            <a:pPr marL="0" indent="0" eaLnBrk="1" hangingPunct="1">
              <a:lnSpc>
                <a:spcPct val="90000"/>
              </a:lnSpc>
              <a:buFont typeface="Wingdings" panose="05000000000000000000" pitchFamily="2" charset="2"/>
              <a:buNone/>
              <a:defRPr/>
            </a:pPr>
            <a:r>
              <a:rPr lang="en-US" altLang="en-US" sz="2700" dirty="0"/>
              <a:t>     not conclude solely </a:t>
            </a:r>
          </a:p>
          <a:p>
            <a:pPr marL="0" indent="0" eaLnBrk="1" hangingPunct="1">
              <a:lnSpc>
                <a:spcPct val="90000"/>
              </a:lnSpc>
              <a:buFont typeface="Wingdings" panose="05000000000000000000" pitchFamily="2" charset="2"/>
              <a:buNone/>
              <a:defRPr/>
            </a:pPr>
            <a:r>
              <a:rPr lang="en-US" altLang="en-US" sz="2700" dirty="0"/>
              <a:t>     based on the opinions of </a:t>
            </a:r>
          </a:p>
          <a:p>
            <a:pPr marL="0" indent="0" eaLnBrk="1" hangingPunct="1">
              <a:lnSpc>
                <a:spcPct val="90000"/>
              </a:lnSpc>
              <a:buFont typeface="Wingdings" panose="05000000000000000000" pitchFamily="2" charset="2"/>
              <a:buNone/>
              <a:defRPr/>
            </a:pPr>
            <a:r>
              <a:rPr lang="en-US" altLang="en-US" sz="2700" dirty="0"/>
              <a:t>     others.</a:t>
            </a:r>
          </a:p>
          <a:p>
            <a:pPr marL="0" indent="0" eaLnBrk="1" hangingPunct="1">
              <a:lnSpc>
                <a:spcPct val="90000"/>
              </a:lnSpc>
              <a:buFont typeface="Wingdings" panose="05000000000000000000" pitchFamily="2" charset="2"/>
              <a:buNone/>
              <a:defRPr/>
            </a:pPr>
            <a:r>
              <a:rPr lang="en-US" altLang="en-US" sz="2700" dirty="0">
                <a:hlinkClick r:id="rId4" action="ppaction://hlinksldjump"/>
              </a:rPr>
              <a:t>C. </a:t>
            </a:r>
            <a:r>
              <a:rPr lang="en-US" altLang="en-US" sz="2700" dirty="0"/>
              <a:t>Stop talking with your friends; </a:t>
            </a:r>
          </a:p>
          <a:p>
            <a:pPr marL="0" indent="0" eaLnBrk="1" hangingPunct="1">
              <a:lnSpc>
                <a:spcPct val="90000"/>
              </a:lnSpc>
              <a:buFont typeface="Wingdings" panose="05000000000000000000" pitchFamily="2" charset="2"/>
              <a:buNone/>
              <a:defRPr/>
            </a:pPr>
            <a:r>
              <a:rPr lang="en-US" altLang="en-US" sz="2700" dirty="0"/>
              <a:t>     get an attitude if they speak  </a:t>
            </a:r>
          </a:p>
          <a:p>
            <a:pPr marL="0" indent="0" eaLnBrk="1" hangingPunct="1">
              <a:lnSpc>
                <a:spcPct val="90000"/>
              </a:lnSpc>
              <a:buFont typeface="Wingdings" panose="05000000000000000000" pitchFamily="2" charset="2"/>
              <a:buNone/>
              <a:defRPr/>
            </a:pPr>
            <a:r>
              <a:rPr lang="en-US" altLang="en-US" sz="2700" dirty="0"/>
              <a:t>     to you.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C026634B-E4A4-40F0-B0BC-9826795FE510}"/>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144387" name="Rectangle 3">
            <a:extLst>
              <a:ext uri="{FF2B5EF4-FFF2-40B4-BE49-F238E27FC236}">
                <a16:creationId xmlns:a16="http://schemas.microsoft.com/office/drawing/2014/main" id="{F59AA1BD-BBA9-4350-84FE-326DDF7080A0}"/>
              </a:ext>
            </a:extLst>
          </p:cNvPr>
          <p:cNvSpPr>
            <a:spLocks noGrp="1" noChangeArrowheads="1"/>
          </p:cNvSpPr>
          <p:nvPr>
            <p:ph type="body" idx="1"/>
          </p:nvPr>
        </p:nvSpPr>
        <p:spPr/>
        <p:txBody>
          <a:bodyPr/>
          <a:lstStyle/>
          <a:p>
            <a:pPr marL="609600" indent="-609600" eaLnBrk="1" hangingPunct="1">
              <a:defRPr/>
            </a:pPr>
            <a:r>
              <a:rPr lang="en-US" altLang="en-US" dirty="0"/>
              <a:t>Wait and see what happens to your peers when they drink the punch, and if there are no reactions, drink the punch.</a:t>
            </a:r>
          </a:p>
        </p:txBody>
      </p:sp>
      <p:sp>
        <p:nvSpPr>
          <p:cNvPr id="134148" name="Arrow: Right 1">
            <a:hlinkClick r:id="rId2" action="ppaction://hlinksldjump"/>
            <a:extLst>
              <a:ext uri="{FF2B5EF4-FFF2-40B4-BE49-F238E27FC236}">
                <a16:creationId xmlns:a16="http://schemas.microsoft.com/office/drawing/2014/main" id="{C5023F9F-F3BF-493F-8D2A-D3BDF054907C}"/>
              </a:ext>
            </a:extLst>
          </p:cNvPr>
          <p:cNvSpPr>
            <a:spLocks noChangeArrowheads="1"/>
          </p:cNvSpPr>
          <p:nvPr/>
        </p:nvSpPr>
        <p:spPr bwMode="auto">
          <a:xfrm rot="10800000">
            <a:off x="5105400" y="4145280"/>
            <a:ext cx="914400" cy="274320"/>
          </a:xfrm>
          <a:prstGeom prst="rightArrow">
            <a:avLst>
              <a:gd name="adj1" fmla="val 50000"/>
              <a:gd name="adj2" fmla="val 5000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16A5A3FF-76D0-4B73-81F5-277DC845F4C1}"/>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46435" name="Rectangle 3">
            <a:extLst>
              <a:ext uri="{FF2B5EF4-FFF2-40B4-BE49-F238E27FC236}">
                <a16:creationId xmlns:a16="http://schemas.microsoft.com/office/drawing/2014/main" id="{6C20AB74-8A8E-4795-9165-062BDEF55EC9}"/>
              </a:ext>
            </a:extLst>
          </p:cNvPr>
          <p:cNvSpPr>
            <a:spLocks noGrp="1" noChangeArrowheads="1"/>
          </p:cNvSpPr>
          <p:nvPr>
            <p:ph type="body" idx="1"/>
          </p:nvPr>
        </p:nvSpPr>
        <p:spPr/>
        <p:txBody>
          <a:bodyPr/>
          <a:lstStyle/>
          <a:p>
            <a:pPr marL="609600" indent="-609600" eaLnBrk="1" hangingPunct="1">
              <a:defRPr/>
            </a:pPr>
            <a:r>
              <a:rPr lang="en-US" altLang="en-US" dirty="0"/>
              <a:t>Refill the bottle ( some residue could be left in the bottle.)</a:t>
            </a:r>
          </a:p>
        </p:txBody>
      </p:sp>
      <p:sp>
        <p:nvSpPr>
          <p:cNvPr id="135172" name="Arrow: Right 1">
            <a:hlinkClick r:id="rId2" action="ppaction://hlinksldjump"/>
            <a:extLst>
              <a:ext uri="{FF2B5EF4-FFF2-40B4-BE49-F238E27FC236}">
                <a16:creationId xmlns:a16="http://schemas.microsoft.com/office/drawing/2014/main" id="{B088812E-37EC-4515-A596-3D61B50123B1}"/>
              </a:ext>
            </a:extLst>
          </p:cNvPr>
          <p:cNvSpPr>
            <a:spLocks noChangeArrowheads="1"/>
          </p:cNvSpPr>
          <p:nvPr/>
        </p:nvSpPr>
        <p:spPr bwMode="auto">
          <a:xfrm rot="10800000">
            <a:off x="5181600" y="2895600"/>
            <a:ext cx="914400" cy="3048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0056-27BF-4F38-8D10-A0E4BF8E82B0}"/>
              </a:ext>
            </a:extLst>
          </p:cNvPr>
          <p:cNvSpPr>
            <a:spLocks noGrp="1"/>
          </p:cNvSpPr>
          <p:nvPr>
            <p:ph type="title"/>
          </p:nvPr>
        </p:nvSpPr>
        <p:spPr/>
        <p:txBody>
          <a:bodyPr/>
          <a:lstStyle/>
          <a:p>
            <a:pPr eaLnBrk="1" hangingPunct="1">
              <a:defRPr/>
            </a:pPr>
            <a:r>
              <a:rPr lang="en-US" dirty="0">
                <a:solidFill>
                  <a:schemeClr val="tx2">
                    <a:lumMod val="60000"/>
                    <a:lumOff val="40000"/>
                  </a:schemeClr>
                </a:solidFill>
              </a:rPr>
              <a:t>Drinking Water when leaving a table</a:t>
            </a:r>
          </a:p>
        </p:txBody>
      </p:sp>
      <p:sp>
        <p:nvSpPr>
          <p:cNvPr id="3" name="Content Placeholder 2">
            <a:extLst>
              <a:ext uri="{FF2B5EF4-FFF2-40B4-BE49-F238E27FC236}">
                <a16:creationId xmlns:a16="http://schemas.microsoft.com/office/drawing/2014/main" id="{EFC426E8-9BDB-4997-AB8B-105206F7686E}"/>
              </a:ext>
            </a:extLst>
          </p:cNvPr>
          <p:cNvSpPr>
            <a:spLocks noGrp="1"/>
          </p:cNvSpPr>
          <p:nvPr>
            <p:ph idx="1"/>
          </p:nvPr>
        </p:nvSpPr>
        <p:spPr/>
        <p:txBody>
          <a:bodyPr/>
          <a:lstStyle/>
          <a:p>
            <a:pPr eaLnBrk="1" hangingPunct="1">
              <a:defRPr/>
            </a:pPr>
            <a:r>
              <a:rPr lang="en-US" dirty="0">
                <a:solidFill>
                  <a:srgbClr val="FF0000"/>
                </a:solidFill>
              </a:rPr>
              <a:t>Wrong Answer;  </a:t>
            </a:r>
            <a:r>
              <a:rPr lang="en-US" dirty="0"/>
              <a:t>Do not drink a couple of water in an open bar when returning to the table</a:t>
            </a:r>
            <a:r>
              <a:rPr lang="en-US" dirty="0">
                <a:solidFill>
                  <a:srgbClr val="FF0000"/>
                </a:solidFill>
              </a:rPr>
              <a:t>.</a:t>
            </a:r>
            <a:endParaRPr lang="en-US" dirty="0"/>
          </a:p>
        </p:txBody>
      </p:sp>
      <p:sp>
        <p:nvSpPr>
          <p:cNvPr id="136196" name="Arrow: Right 3">
            <a:hlinkClick r:id="rId2" action="ppaction://hlinksldjump"/>
            <a:extLst>
              <a:ext uri="{FF2B5EF4-FFF2-40B4-BE49-F238E27FC236}">
                <a16:creationId xmlns:a16="http://schemas.microsoft.com/office/drawing/2014/main" id="{0718CDCD-5E61-4B7B-85E6-CDC20ADB172F}"/>
              </a:ext>
            </a:extLst>
          </p:cNvPr>
          <p:cNvSpPr>
            <a:spLocks noChangeArrowheads="1"/>
          </p:cNvSpPr>
          <p:nvPr/>
        </p:nvSpPr>
        <p:spPr bwMode="auto">
          <a:xfrm rot="10800000">
            <a:off x="4648200" y="3238500"/>
            <a:ext cx="914400" cy="274320"/>
          </a:xfrm>
          <a:prstGeom prst="rightArrow">
            <a:avLst>
              <a:gd name="adj1" fmla="val 50000"/>
              <a:gd name="adj2" fmla="val 5000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CB9CF060-4DD5-419B-BB27-1D6D490C47AC}"/>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Right Answer</a:t>
            </a:r>
          </a:p>
        </p:txBody>
      </p:sp>
      <p:sp>
        <p:nvSpPr>
          <p:cNvPr id="147459" name="Rectangle 3">
            <a:extLst>
              <a:ext uri="{FF2B5EF4-FFF2-40B4-BE49-F238E27FC236}">
                <a16:creationId xmlns:a16="http://schemas.microsoft.com/office/drawing/2014/main" id="{4E5A9FDD-2D5F-4BB0-9743-7A4704E915AB}"/>
              </a:ext>
            </a:extLst>
          </p:cNvPr>
          <p:cNvSpPr>
            <a:spLocks noGrp="1" noChangeArrowheads="1"/>
          </p:cNvSpPr>
          <p:nvPr>
            <p:ph type="body" idx="1"/>
          </p:nvPr>
        </p:nvSpPr>
        <p:spPr/>
        <p:txBody>
          <a:bodyPr/>
          <a:lstStyle/>
          <a:p>
            <a:pPr marL="609600" indent="-609600" eaLnBrk="1" hangingPunct="1">
              <a:lnSpc>
                <a:spcPct val="90000"/>
              </a:lnSpc>
              <a:defRPr/>
            </a:pPr>
            <a:r>
              <a:rPr lang="en-US" altLang="en-US" sz="2800" b="1" dirty="0">
                <a:solidFill>
                  <a:schemeClr val="tx2">
                    <a:lumMod val="60000"/>
                    <a:lumOff val="40000"/>
                  </a:schemeClr>
                </a:solidFill>
              </a:rPr>
              <a:t>Ask for a different bottle of water.</a:t>
            </a:r>
            <a:endParaRPr lang="en-US" altLang="en-US" sz="2800" dirty="0">
              <a:solidFill>
                <a:schemeClr val="tx2">
                  <a:lumMod val="60000"/>
                  <a:lumOff val="40000"/>
                </a:schemeClr>
              </a:solidFill>
            </a:endParaRPr>
          </a:p>
          <a:p>
            <a:pPr marL="609600" indent="-609600" eaLnBrk="1" hangingPunct="1">
              <a:lnSpc>
                <a:spcPct val="90000"/>
              </a:lnSpc>
              <a:defRPr/>
            </a:pPr>
            <a:r>
              <a:rPr lang="en-US" altLang="en-US" sz="2800" dirty="0"/>
              <a:t>Drinking the remainder of the water should not be an option, and adding additional water to the bottle is also wrong. The safest option is to ask for a different bottle of water. There are too many potential risks.</a:t>
            </a:r>
          </a:p>
        </p:txBody>
      </p:sp>
      <p:sp>
        <p:nvSpPr>
          <p:cNvPr id="137220" name="Arrow: Right 1">
            <a:hlinkClick r:id="rId2" action="ppaction://hlinksldjump"/>
            <a:extLst>
              <a:ext uri="{FF2B5EF4-FFF2-40B4-BE49-F238E27FC236}">
                <a16:creationId xmlns:a16="http://schemas.microsoft.com/office/drawing/2014/main" id="{A6C34CB1-2E80-4F52-BE4C-2CE2AAE70FEB}"/>
              </a:ext>
            </a:extLst>
          </p:cNvPr>
          <p:cNvSpPr>
            <a:spLocks noChangeArrowheads="1"/>
          </p:cNvSpPr>
          <p:nvPr/>
        </p:nvSpPr>
        <p:spPr bwMode="auto">
          <a:xfrm>
            <a:off x="5410200" y="5486400"/>
            <a:ext cx="914400" cy="274320"/>
          </a:xfrm>
          <a:prstGeom prst="rightArrow">
            <a:avLst>
              <a:gd name="adj1" fmla="val 50000"/>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89CA53B0-C5E1-42D6-81AB-47D29D643F91}"/>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149507" name="Rectangle 3">
            <a:extLst>
              <a:ext uri="{FF2B5EF4-FFF2-40B4-BE49-F238E27FC236}">
                <a16:creationId xmlns:a16="http://schemas.microsoft.com/office/drawing/2014/main" id="{B3B844BF-7546-4E0D-A997-FB538EECA4E4}"/>
              </a:ext>
            </a:extLst>
          </p:cNvPr>
          <p:cNvSpPr>
            <a:spLocks noGrp="1" noChangeArrowheads="1"/>
          </p:cNvSpPr>
          <p:nvPr>
            <p:ph type="body" idx="1"/>
          </p:nvPr>
        </p:nvSpPr>
        <p:spPr/>
        <p:txBody>
          <a:bodyPr/>
          <a:lstStyle/>
          <a:p>
            <a:pPr eaLnBrk="1" hangingPunct="1">
              <a:defRPr/>
            </a:pPr>
            <a:r>
              <a:rPr lang="en-US" altLang="en-US" b="1" dirty="0"/>
              <a:t>You are sitting at a table or meeting with some of your peers someone began to smoke some marijuana; what should be your response?</a:t>
            </a:r>
          </a:p>
          <a:p>
            <a:pPr eaLnBrk="1" hangingPunct="1">
              <a:defRPr/>
            </a:pPr>
            <a:r>
              <a:rPr lang="en-US" altLang="en-US" b="1" dirty="0">
                <a:solidFill>
                  <a:srgbClr val="FF0000"/>
                </a:solidFill>
              </a:rPr>
              <a:t>Stay there and take in the scent of the marijuana.</a:t>
            </a:r>
          </a:p>
        </p:txBody>
      </p:sp>
      <p:sp>
        <p:nvSpPr>
          <p:cNvPr id="138244" name="Arrow: Right 1">
            <a:hlinkClick r:id="rId2" action="ppaction://hlinksldjump"/>
            <a:extLst>
              <a:ext uri="{FF2B5EF4-FFF2-40B4-BE49-F238E27FC236}">
                <a16:creationId xmlns:a16="http://schemas.microsoft.com/office/drawing/2014/main" id="{C362FE8E-3AEE-4295-AA89-E1A11CA4FDD4}"/>
              </a:ext>
            </a:extLst>
          </p:cNvPr>
          <p:cNvSpPr>
            <a:spLocks noChangeArrowheads="1"/>
          </p:cNvSpPr>
          <p:nvPr/>
        </p:nvSpPr>
        <p:spPr bwMode="auto">
          <a:xfrm rot="10800000">
            <a:off x="5105400" y="5364480"/>
            <a:ext cx="914400" cy="274320"/>
          </a:xfrm>
          <a:prstGeom prst="rightArrow">
            <a:avLst>
              <a:gd name="adj1" fmla="val 50000"/>
              <a:gd name="adj2" fmla="val 4999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B36C2BF8-4B4C-41B2-B6D4-7C4E6AD21CB0}"/>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150531" name="Rectangle 3">
            <a:extLst>
              <a:ext uri="{FF2B5EF4-FFF2-40B4-BE49-F238E27FC236}">
                <a16:creationId xmlns:a16="http://schemas.microsoft.com/office/drawing/2014/main" id="{0B7129FD-3507-46CF-9114-0BF4F336235C}"/>
              </a:ext>
            </a:extLst>
          </p:cNvPr>
          <p:cNvSpPr>
            <a:spLocks noGrp="1" noChangeArrowheads="1"/>
          </p:cNvSpPr>
          <p:nvPr>
            <p:ph type="body" idx="1"/>
          </p:nvPr>
        </p:nvSpPr>
        <p:spPr/>
        <p:txBody>
          <a:bodyPr/>
          <a:lstStyle/>
          <a:p>
            <a:pPr marL="609600" indent="-609600" eaLnBrk="1" hangingPunct="1">
              <a:defRPr/>
            </a:pPr>
            <a:r>
              <a:rPr lang="en-US" altLang="en-US" dirty="0"/>
              <a:t>Ask your peers to give you some marijuana.</a:t>
            </a:r>
          </a:p>
        </p:txBody>
      </p:sp>
      <p:sp>
        <p:nvSpPr>
          <p:cNvPr id="139268" name="Arrow: Right 1">
            <a:hlinkClick r:id="rId2" action="ppaction://hlinksldjump"/>
            <a:extLst>
              <a:ext uri="{FF2B5EF4-FFF2-40B4-BE49-F238E27FC236}">
                <a16:creationId xmlns:a16="http://schemas.microsoft.com/office/drawing/2014/main" id="{33AC0844-E03C-4AC6-A1F7-757DED67397C}"/>
              </a:ext>
            </a:extLst>
          </p:cNvPr>
          <p:cNvSpPr>
            <a:spLocks noChangeArrowheads="1"/>
          </p:cNvSpPr>
          <p:nvPr/>
        </p:nvSpPr>
        <p:spPr bwMode="auto">
          <a:xfrm rot="10800000">
            <a:off x="4953000" y="304800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1560" name="Rectangle 151559">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1562" name="Rectangle 151561">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1564" name="Rectangle 151563">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554" name="Rectangle 2">
            <a:extLst>
              <a:ext uri="{FF2B5EF4-FFF2-40B4-BE49-F238E27FC236}">
                <a16:creationId xmlns:a16="http://schemas.microsoft.com/office/drawing/2014/main" id="{D308D7FE-DEEF-4F30-9C3B-D9F5A823C234}"/>
              </a:ext>
            </a:extLst>
          </p:cNvPr>
          <p:cNvSpPr>
            <a:spLocks noGrp="1" noChangeArrowheads="1"/>
          </p:cNvSpPr>
          <p:nvPr>
            <p:ph type="title"/>
          </p:nvPr>
        </p:nvSpPr>
        <p:spPr>
          <a:xfrm>
            <a:off x="836676" y="548640"/>
            <a:ext cx="7626096" cy="1179576"/>
          </a:xfrm>
        </p:spPr>
        <p:txBody>
          <a:bodyPr>
            <a:normAutofit/>
          </a:bodyPr>
          <a:lstStyle/>
          <a:p>
            <a:pPr eaLnBrk="1" hangingPunct="1">
              <a:defRPr/>
            </a:pPr>
            <a:r>
              <a:rPr lang="en-US" altLang="en-US" sz="3500" dirty="0">
                <a:solidFill>
                  <a:srgbClr val="FF0000"/>
                </a:solidFill>
              </a:rPr>
              <a:t>Right Answer</a:t>
            </a:r>
          </a:p>
        </p:txBody>
      </p:sp>
      <p:sp>
        <p:nvSpPr>
          <p:cNvPr id="151566" name="Rectangle 15156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1555" name="Rectangle 3">
            <a:extLst>
              <a:ext uri="{FF2B5EF4-FFF2-40B4-BE49-F238E27FC236}">
                <a16:creationId xmlns:a16="http://schemas.microsoft.com/office/drawing/2014/main" id="{D7F21EC7-7678-42BA-8AC3-B8C1A876DF52}"/>
              </a:ext>
            </a:extLst>
          </p:cNvPr>
          <p:cNvSpPr>
            <a:spLocks noGrp="1" noChangeArrowheads="1"/>
          </p:cNvSpPr>
          <p:nvPr>
            <p:ph type="body" idx="1"/>
          </p:nvPr>
        </p:nvSpPr>
        <p:spPr>
          <a:xfrm>
            <a:off x="836676" y="2481943"/>
            <a:ext cx="7626096" cy="3695020"/>
          </a:xfrm>
        </p:spPr>
        <p:txBody>
          <a:bodyPr>
            <a:normAutofit/>
          </a:bodyPr>
          <a:lstStyle/>
          <a:p>
            <a:pPr marL="609600" indent="-609600" eaLnBrk="1" hangingPunct="1">
              <a:defRPr/>
            </a:pPr>
            <a:r>
              <a:rPr lang="en-US" altLang="en-US" sz="1900" b="1" dirty="0">
                <a:solidFill>
                  <a:srgbClr val="FF0000"/>
                </a:solidFill>
              </a:rPr>
              <a:t>Immediately leave, walk away, and stay away from the person if they continue to use drugs.</a:t>
            </a:r>
            <a:endParaRPr lang="en-US" altLang="en-US" sz="1900" dirty="0">
              <a:solidFill>
                <a:srgbClr val="FF0000"/>
              </a:solidFill>
            </a:endParaRPr>
          </a:p>
          <a:p>
            <a:pPr marL="609600" indent="-609600" eaLnBrk="1" hangingPunct="1">
              <a:defRPr/>
            </a:pPr>
            <a:r>
              <a:rPr lang="en-US" altLang="en-US" sz="1900" dirty="0"/>
              <a:t>Sitting at a table where marijuana is being smoked should never be an option; first of all, it is harmful, and second of all, it is illegal, and you could go to jail for being in the presence of marijuana smokers. Smoking marijuana may be the first step to hardcore drugs. Marijuana is seen as a gateway drug that may lead to hardcore drugs. The best option is to immediately walk away and continue staying away from those using drugs. </a:t>
            </a:r>
          </a:p>
        </p:txBody>
      </p:sp>
      <p:sp>
        <p:nvSpPr>
          <p:cNvPr id="140292" name="Arrow: Right 1">
            <a:hlinkClick r:id="rId2" action="ppaction://hlinksldjump"/>
            <a:extLst>
              <a:ext uri="{FF2B5EF4-FFF2-40B4-BE49-F238E27FC236}">
                <a16:creationId xmlns:a16="http://schemas.microsoft.com/office/drawing/2014/main" id="{7A63AF3C-F329-489F-A032-4E03F05C6EE2}"/>
              </a:ext>
            </a:extLst>
          </p:cNvPr>
          <p:cNvSpPr>
            <a:spLocks noChangeArrowheads="1"/>
          </p:cNvSpPr>
          <p:nvPr/>
        </p:nvSpPr>
        <p:spPr bwMode="auto">
          <a:xfrm>
            <a:off x="4673787" y="5562600"/>
            <a:ext cx="914400" cy="274320"/>
          </a:xfrm>
          <a:prstGeom prst="right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AD284E9C-BE36-45CE-BF00-20D7AF447155}"/>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52579" name="Rectangle 3">
            <a:extLst>
              <a:ext uri="{FF2B5EF4-FFF2-40B4-BE49-F238E27FC236}">
                <a16:creationId xmlns:a16="http://schemas.microsoft.com/office/drawing/2014/main" id="{A1AD7366-CB32-4BFA-BBE8-CD30EAEE0E5B}"/>
              </a:ext>
            </a:extLst>
          </p:cNvPr>
          <p:cNvSpPr>
            <a:spLocks noGrp="1" noChangeArrowheads="1"/>
          </p:cNvSpPr>
          <p:nvPr>
            <p:ph type="body" idx="1"/>
          </p:nvPr>
        </p:nvSpPr>
        <p:spPr/>
        <p:txBody>
          <a:bodyPr/>
          <a:lstStyle/>
          <a:p>
            <a:pPr eaLnBrk="1" hangingPunct="1">
              <a:defRPr/>
            </a:pPr>
            <a:r>
              <a:rPr lang="en-US" altLang="en-US" b="1" dirty="0">
                <a:solidFill>
                  <a:srgbClr val="FF0000"/>
                </a:solidFill>
              </a:rPr>
              <a:t>Some cigarettes are left in the restroom or other house areas; what should be your response?</a:t>
            </a:r>
            <a:endParaRPr lang="en-US" altLang="en-US" dirty="0">
              <a:solidFill>
                <a:srgbClr val="FF0000"/>
              </a:solidFill>
            </a:endParaRPr>
          </a:p>
          <a:p>
            <a:pPr eaLnBrk="1" hangingPunct="1">
              <a:defRPr/>
            </a:pPr>
            <a:r>
              <a:rPr lang="en-US" altLang="en-US" dirty="0"/>
              <a:t>Try a cigarette; they are legal they will not cause any harm</a:t>
            </a:r>
          </a:p>
        </p:txBody>
      </p:sp>
      <p:sp>
        <p:nvSpPr>
          <p:cNvPr id="141316" name="Arrow: Right 1">
            <a:hlinkClick r:id="rId2" action="ppaction://hlinksldjump"/>
            <a:extLst>
              <a:ext uri="{FF2B5EF4-FFF2-40B4-BE49-F238E27FC236}">
                <a16:creationId xmlns:a16="http://schemas.microsoft.com/office/drawing/2014/main" id="{A9C9C806-1651-409B-98C3-D344703E6596}"/>
              </a:ext>
            </a:extLst>
          </p:cNvPr>
          <p:cNvSpPr>
            <a:spLocks noChangeArrowheads="1"/>
          </p:cNvSpPr>
          <p:nvPr/>
        </p:nvSpPr>
        <p:spPr bwMode="auto">
          <a:xfrm rot="10800000">
            <a:off x="4953000" y="4953000"/>
            <a:ext cx="990600" cy="304800"/>
          </a:xfrm>
          <a:prstGeom prst="rightArrow">
            <a:avLst>
              <a:gd name="adj1" fmla="val 50000"/>
              <a:gd name="adj2" fmla="val 4999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82" name="Rectangle 2">
            <a:extLst>
              <a:ext uri="{FF2B5EF4-FFF2-40B4-BE49-F238E27FC236}">
                <a16:creationId xmlns:a16="http://schemas.microsoft.com/office/drawing/2014/main" id="{C8BE4357-B8D6-4B1A-9753-5C77D3A681CF}"/>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7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83" name="Rectangle 3">
            <a:extLst>
              <a:ext uri="{FF2B5EF4-FFF2-40B4-BE49-F238E27FC236}">
                <a16:creationId xmlns:a16="http://schemas.microsoft.com/office/drawing/2014/main" id="{FC41FBDA-A7F9-45A8-8E48-32683856267E}"/>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lnSpc>
                <a:spcPct val="90000"/>
              </a:lnSpc>
              <a:defRPr/>
            </a:pPr>
            <a:r>
              <a:rPr lang="en-US" altLang="en-US" sz="1900" b="1" dirty="0">
                <a:solidFill>
                  <a:srgbClr val="FF0000"/>
                </a:solidFill>
              </a:rPr>
              <a:t>Tell your parents that they left their cigarettes in an open area.</a:t>
            </a:r>
            <a:endParaRPr lang="en-US" altLang="en-US" sz="1900" dirty="0">
              <a:solidFill>
                <a:srgbClr val="FF0000"/>
              </a:solidFill>
            </a:endParaRPr>
          </a:p>
          <a:p>
            <a:pPr marL="609600" indent="-609600" eaLnBrk="1" hangingPunct="1">
              <a:lnSpc>
                <a:spcPct val="90000"/>
              </a:lnSpc>
              <a:buFont typeface="Wingdings" panose="05000000000000000000" pitchFamily="2" charset="2"/>
              <a:buNone/>
              <a:defRPr/>
            </a:pPr>
            <a:endParaRPr lang="en-US" altLang="en-US" sz="1900" dirty="0"/>
          </a:p>
          <a:p>
            <a:pPr marL="609600" indent="-609600" eaLnBrk="1" hangingPunct="1">
              <a:lnSpc>
                <a:spcPct val="90000"/>
              </a:lnSpc>
              <a:defRPr/>
            </a:pPr>
            <a:r>
              <a:rPr lang="en-US" altLang="en-US" sz="1900" dirty="0"/>
              <a:t>Smoking cigarettes should never be an option. Cigarettes are harmful; lots of unfavorable health conditions are connected to cigarettes.  Hiding the cigarettes for later use and experimentation can lead to negative consequences.  </a:t>
            </a:r>
          </a:p>
          <a:p>
            <a:pPr marL="609600" indent="-609600" eaLnBrk="1" hangingPunct="1">
              <a:lnSpc>
                <a:spcPct val="90000"/>
              </a:lnSpc>
              <a:defRPr/>
            </a:pPr>
            <a:r>
              <a:rPr lang="en-US" altLang="en-US" sz="1900" dirty="0"/>
              <a:t> </a:t>
            </a:r>
          </a:p>
          <a:p>
            <a:pPr marL="609600" indent="-609600" eaLnBrk="1" hangingPunct="1">
              <a:lnSpc>
                <a:spcPct val="90000"/>
              </a:lnSpc>
              <a:defRPr/>
            </a:pPr>
            <a:r>
              <a:rPr lang="en-US" altLang="en-US" sz="1900" dirty="0"/>
              <a:t>The best option is to tell your parents that they should not leave their cigarettes in an open area and encourage them to stop smoking because smoking is affecting their health and health.</a:t>
            </a:r>
          </a:p>
        </p:txBody>
      </p:sp>
      <p:sp>
        <p:nvSpPr>
          <p:cNvPr id="142340" name="Arrow: Right 1">
            <a:hlinkClick r:id="" action="ppaction://noaction"/>
            <a:extLst>
              <a:ext uri="{FF2B5EF4-FFF2-40B4-BE49-F238E27FC236}">
                <a16:creationId xmlns:a16="http://schemas.microsoft.com/office/drawing/2014/main" id="{2B5422DD-0337-4AE2-BE01-32A00BE639B2}"/>
              </a:ext>
            </a:extLst>
          </p:cNvPr>
          <p:cNvSpPr>
            <a:spLocks noChangeArrowheads="1"/>
          </p:cNvSpPr>
          <p:nvPr/>
        </p:nvSpPr>
        <p:spPr bwMode="auto">
          <a:xfrm>
            <a:off x="5181600" y="6440488"/>
            <a:ext cx="1066800" cy="228600"/>
          </a:xfrm>
          <a:prstGeom prst="rightArrow">
            <a:avLst>
              <a:gd name="adj1" fmla="val 50000"/>
              <a:gd name="adj2" fmla="val 4999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AE37C048-4752-4313-AE31-300A0A5F71D0}"/>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153603" name="Rectangle 3">
            <a:extLst>
              <a:ext uri="{FF2B5EF4-FFF2-40B4-BE49-F238E27FC236}">
                <a16:creationId xmlns:a16="http://schemas.microsoft.com/office/drawing/2014/main" id="{98CAE528-3606-4990-B11C-FE1FEBBCA77C}"/>
              </a:ext>
            </a:extLst>
          </p:cNvPr>
          <p:cNvSpPr>
            <a:spLocks noGrp="1" noChangeArrowheads="1"/>
          </p:cNvSpPr>
          <p:nvPr>
            <p:ph type="body" idx="1"/>
          </p:nvPr>
        </p:nvSpPr>
        <p:spPr/>
        <p:txBody>
          <a:bodyPr/>
          <a:lstStyle/>
          <a:p>
            <a:pPr marL="609600" indent="-609600" eaLnBrk="1" hangingPunct="1">
              <a:defRPr/>
            </a:pPr>
            <a:r>
              <a:rPr lang="en-US" altLang="en-US" dirty="0"/>
              <a:t>Hide the cigarettes for later use and experimentation. </a:t>
            </a:r>
          </a:p>
        </p:txBody>
      </p:sp>
      <p:sp>
        <p:nvSpPr>
          <p:cNvPr id="143364" name="Arrow: Right 1">
            <a:hlinkClick r:id="rId2" action="ppaction://hlinksldjump"/>
            <a:extLst>
              <a:ext uri="{FF2B5EF4-FFF2-40B4-BE49-F238E27FC236}">
                <a16:creationId xmlns:a16="http://schemas.microsoft.com/office/drawing/2014/main" id="{7B0DA3FD-CB74-447D-A38F-1A2D3333FF8F}"/>
              </a:ext>
            </a:extLst>
          </p:cNvPr>
          <p:cNvSpPr>
            <a:spLocks noChangeArrowheads="1"/>
          </p:cNvSpPr>
          <p:nvPr/>
        </p:nvSpPr>
        <p:spPr bwMode="auto">
          <a:xfrm rot="10800000">
            <a:off x="4991100" y="3048000"/>
            <a:ext cx="1295400" cy="304800"/>
          </a:xfrm>
          <a:prstGeom prst="right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0" name="Rectangle 2">
            <a:extLst>
              <a:ext uri="{FF2B5EF4-FFF2-40B4-BE49-F238E27FC236}">
                <a16:creationId xmlns:a16="http://schemas.microsoft.com/office/drawing/2014/main" id="{7C8D3F34-A172-4063-8FFD-585959B08D26}"/>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sz="3100" b="1" dirty="0">
                <a:solidFill>
                  <a:srgbClr val="FFFFFF"/>
                </a:solidFill>
              </a:rPr>
              <a:t>Rank the following task in order of importance </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531" name="Rectangle 3">
            <a:extLst>
              <a:ext uri="{FF2B5EF4-FFF2-40B4-BE49-F238E27FC236}">
                <a16:creationId xmlns:a16="http://schemas.microsoft.com/office/drawing/2014/main" id="{CFA801D5-CFEA-4E7C-8462-4EF1D8DEADDF}"/>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buFont typeface="Wingdings" panose="05000000000000000000" pitchFamily="2" charset="2"/>
              <a:buNone/>
              <a:defRPr/>
            </a:pPr>
            <a:r>
              <a:rPr lang="en-US" altLang="en-US" dirty="0">
                <a:hlinkClick r:id="rId2" action="ppaction://hlinksldjump"/>
              </a:rPr>
              <a:t>A. </a:t>
            </a:r>
            <a:r>
              <a:rPr lang="en-US" altLang="en-US" dirty="0"/>
              <a:t>Do your homework</a:t>
            </a:r>
          </a:p>
          <a:p>
            <a:pPr marL="0" indent="0" eaLnBrk="1" hangingPunct="1">
              <a:buFont typeface="Wingdings" panose="05000000000000000000" pitchFamily="2" charset="2"/>
              <a:buNone/>
              <a:defRPr/>
            </a:pPr>
            <a:r>
              <a:rPr lang="en-US" altLang="en-US" dirty="0">
                <a:hlinkClick r:id="rId3" action="ppaction://hlinksldjump"/>
              </a:rPr>
              <a:t>B. </a:t>
            </a:r>
            <a:r>
              <a:rPr lang="en-US" altLang="en-US" dirty="0"/>
              <a:t>Do your chores</a:t>
            </a:r>
          </a:p>
          <a:p>
            <a:pPr marL="0" indent="0" eaLnBrk="1" hangingPunct="1">
              <a:buFont typeface="Wingdings" panose="05000000000000000000" pitchFamily="2" charset="2"/>
              <a:buNone/>
              <a:defRPr/>
            </a:pPr>
            <a:r>
              <a:rPr lang="en-US" altLang="en-US" dirty="0">
                <a:hlinkClick r:id="rId4" action="ppaction://hlinksldjump"/>
              </a:rPr>
              <a:t>C. </a:t>
            </a:r>
            <a:r>
              <a:rPr lang="en-US" altLang="en-US" dirty="0"/>
              <a:t>Enjoy some kind of  </a:t>
            </a:r>
          </a:p>
          <a:p>
            <a:pPr marL="0" indent="0" eaLnBrk="1" hangingPunct="1">
              <a:buFont typeface="Wingdings" panose="05000000000000000000" pitchFamily="2" charset="2"/>
              <a:buNone/>
              <a:defRPr/>
            </a:pPr>
            <a:r>
              <a:rPr lang="en-US" altLang="en-US" dirty="0"/>
              <a:t>     entertainment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4633" name="Rectangle 15463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26" name="Rectangle 2">
            <a:extLst>
              <a:ext uri="{FF2B5EF4-FFF2-40B4-BE49-F238E27FC236}">
                <a16:creationId xmlns:a16="http://schemas.microsoft.com/office/drawing/2014/main" id="{4389CBEE-60A8-45BD-A598-55E9FD3732E5}"/>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15463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88" name="Arrow: Right 1">
            <a:hlinkClick r:id="rId2" action="ppaction://hlinksldjump"/>
            <a:extLst>
              <a:ext uri="{FF2B5EF4-FFF2-40B4-BE49-F238E27FC236}">
                <a16:creationId xmlns:a16="http://schemas.microsoft.com/office/drawing/2014/main" id="{30FC836D-B798-437F-B776-A4A5D39BFECA}"/>
              </a:ext>
            </a:extLst>
          </p:cNvPr>
          <p:cNvSpPr>
            <a:spLocks noChangeArrowheads="1"/>
          </p:cNvSpPr>
          <p:nvPr/>
        </p:nvSpPr>
        <p:spPr bwMode="auto">
          <a:xfrm rot="10800000">
            <a:off x="5633779" y="5250180"/>
            <a:ext cx="914400" cy="274320"/>
          </a:xfrm>
          <a:prstGeom prst="rightArrow">
            <a:avLst>
              <a:gd name="adj1" fmla="val 50000"/>
              <a:gd name="adj2" fmla="val 5000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54629" name="Rectangle 3">
            <a:extLst>
              <a:ext uri="{FF2B5EF4-FFF2-40B4-BE49-F238E27FC236}">
                <a16:creationId xmlns:a16="http://schemas.microsoft.com/office/drawing/2014/main" id="{9B7BB9F0-BE36-EA8A-5D2E-F660F3DFA4A9}"/>
              </a:ext>
            </a:extLst>
          </p:cNvPr>
          <p:cNvGraphicFramePr/>
          <p:nvPr>
            <p:extLst>
              <p:ext uri="{D42A27DB-BD31-4B8C-83A1-F6EECF244321}">
                <p14:modId xmlns:p14="http://schemas.microsoft.com/office/powerpoint/2010/main" val="1793211083"/>
              </p:ext>
            </p:extLst>
          </p:nvPr>
        </p:nvGraphicFramePr>
        <p:xfrm>
          <a:off x="3556534" y="633553"/>
          <a:ext cx="5175384" cy="3557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5656" name="Rectangle 155655">
            <a:extLst>
              <a:ext uri="{FF2B5EF4-FFF2-40B4-BE49-F238E27FC236}">
                <a16:creationId xmlns:a16="http://schemas.microsoft.com/office/drawing/2014/main" id="{458C1BCA-247F-4480-B78C-924FEBA5C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50" name="Rectangle 2">
            <a:extLst>
              <a:ext uri="{FF2B5EF4-FFF2-40B4-BE49-F238E27FC236}">
                <a16:creationId xmlns:a16="http://schemas.microsoft.com/office/drawing/2014/main" id="{0EAA3792-E3EF-47B8-8B6E-CB49D4C4CA3C}"/>
              </a:ext>
            </a:extLst>
          </p:cNvPr>
          <p:cNvSpPr>
            <a:spLocks noGrp="1" noChangeArrowheads="1"/>
          </p:cNvSpPr>
          <p:nvPr>
            <p:ph type="title"/>
          </p:nvPr>
        </p:nvSpPr>
        <p:spPr>
          <a:xfrm>
            <a:off x="5650991" y="993913"/>
            <a:ext cx="3010408" cy="4021637"/>
          </a:xfrm>
        </p:spPr>
        <p:txBody>
          <a:bodyPr vert="horz" lIns="91440" tIns="45720" rIns="91440" bIns="45720" rtlCol="0" anchor="b">
            <a:normAutofit/>
          </a:bodyPr>
          <a:lstStyle/>
          <a:p>
            <a:pPr eaLnBrk="1" hangingPunct="1">
              <a:lnSpc>
                <a:spcPct val="90000"/>
              </a:lnSpc>
              <a:defRPr/>
            </a:pPr>
            <a:r>
              <a:rPr lang="en-US" altLang="en-US" sz="6500" kern="1200" dirty="0">
                <a:solidFill>
                  <a:srgbClr val="FF0000"/>
                </a:solidFill>
                <a:latin typeface="+mj-lt"/>
                <a:ea typeface="+mj-ea"/>
                <a:cs typeface="+mj-cs"/>
              </a:rPr>
              <a:t>Wrong Answer</a:t>
            </a:r>
          </a:p>
        </p:txBody>
      </p:sp>
      <p:sp>
        <p:nvSpPr>
          <p:cNvPr id="155651" name="Rectangle 3">
            <a:extLst>
              <a:ext uri="{FF2B5EF4-FFF2-40B4-BE49-F238E27FC236}">
                <a16:creationId xmlns:a16="http://schemas.microsoft.com/office/drawing/2014/main" id="{DD727DF6-1380-47BD-B80B-CC7C990A8321}"/>
              </a:ext>
            </a:extLst>
          </p:cNvPr>
          <p:cNvSpPr>
            <a:spLocks noGrp="1" noChangeArrowheads="1"/>
          </p:cNvSpPr>
          <p:nvPr>
            <p:ph type="body" idx="1"/>
          </p:nvPr>
        </p:nvSpPr>
        <p:spPr>
          <a:xfrm>
            <a:off x="5650990" y="5015551"/>
            <a:ext cx="3010404" cy="1069441"/>
          </a:xfrm>
        </p:spPr>
        <p:txBody>
          <a:bodyPr vert="horz" lIns="91440" tIns="45720" rIns="91440" bIns="45720" rtlCol="0" anchor="t">
            <a:normAutofit/>
          </a:bodyPr>
          <a:lstStyle/>
          <a:p>
            <a:pPr marL="0" indent="0" eaLnBrk="1" hangingPunct="1">
              <a:lnSpc>
                <a:spcPct val="90000"/>
              </a:lnSpc>
              <a:spcBef>
                <a:spcPts val="1000"/>
              </a:spcBef>
              <a:buNone/>
              <a:defRPr/>
            </a:pPr>
            <a:r>
              <a:rPr lang="en-US" altLang="en-US" sz="2200" kern="1200" dirty="0">
                <a:solidFill>
                  <a:srgbClr val="FF0000"/>
                </a:solidFill>
                <a:latin typeface="+mn-lt"/>
                <a:ea typeface="+mn-ea"/>
                <a:cs typeface="+mn-cs"/>
              </a:rPr>
              <a:t>Accept your condition as a way of life.</a:t>
            </a:r>
          </a:p>
        </p:txBody>
      </p:sp>
      <p:sp>
        <p:nvSpPr>
          <p:cNvPr id="155658" name="Freeform: Shape 155657">
            <a:extLst>
              <a:ext uri="{FF2B5EF4-FFF2-40B4-BE49-F238E27FC236}">
                <a16:creationId xmlns:a16="http://schemas.microsoft.com/office/drawing/2014/main" id="{B8E37057-BDB6-4452-836A-27973D54F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3329" cy="4631426"/>
          </a:xfrm>
          <a:custGeom>
            <a:avLst/>
            <a:gdLst>
              <a:gd name="connsiteX0" fmla="*/ 0 w 5471106"/>
              <a:gd name="connsiteY0" fmla="*/ 3301451 h 4631426"/>
              <a:gd name="connsiteX1" fmla="*/ 125703 w 5471106"/>
              <a:gd name="connsiteY1" fmla="*/ 3469551 h 4631426"/>
              <a:gd name="connsiteX2" fmla="*/ 584138 w 5471106"/>
              <a:gd name="connsiteY2" fmla="*/ 3917166 h 4631426"/>
              <a:gd name="connsiteX3" fmla="*/ 716463 w 5471106"/>
              <a:gd name="connsiteY3" fmla="*/ 4010064 h 4631426"/>
              <a:gd name="connsiteX4" fmla="*/ 705202 w 5471106"/>
              <a:gd name="connsiteY4" fmla="*/ 4016176 h 4631426"/>
              <a:gd name="connsiteX5" fmla="*/ 671370 w 5471106"/>
              <a:gd name="connsiteY5" fmla="*/ 4044091 h 4631426"/>
              <a:gd name="connsiteX6" fmla="*/ 656526 w 5471106"/>
              <a:gd name="connsiteY6" fmla="*/ 4066106 h 4631426"/>
              <a:gd name="connsiteX7" fmla="*/ 534490 w 5471106"/>
              <a:gd name="connsiteY7" fmla="*/ 3980431 h 4631426"/>
              <a:gd name="connsiteX8" fmla="*/ 63650 w 5471106"/>
              <a:gd name="connsiteY8" fmla="*/ 3520703 h 4631426"/>
              <a:gd name="connsiteX9" fmla="*/ 0 w 5471106"/>
              <a:gd name="connsiteY9" fmla="*/ 3435586 h 4631426"/>
              <a:gd name="connsiteX10" fmla="*/ 4933182 w 5471106"/>
              <a:gd name="connsiteY10" fmla="*/ 0 h 4631426"/>
              <a:gd name="connsiteX11" fmla="*/ 5027180 w 5471106"/>
              <a:gd name="connsiteY11" fmla="*/ 0 h 4631426"/>
              <a:gd name="connsiteX12" fmla="*/ 5102720 w 5471106"/>
              <a:gd name="connsiteY12" fmla="*/ 124342 h 4631426"/>
              <a:gd name="connsiteX13" fmla="*/ 5471106 w 5471106"/>
              <a:gd name="connsiteY13" fmla="*/ 1579210 h 4631426"/>
              <a:gd name="connsiteX14" fmla="*/ 2418889 w 5471106"/>
              <a:gd name="connsiteY14" fmla="*/ 4631426 h 4631426"/>
              <a:gd name="connsiteX15" fmla="*/ 1095627 w 5471106"/>
              <a:gd name="connsiteY15" fmla="*/ 4330445 h 4631426"/>
              <a:gd name="connsiteX16" fmla="*/ 1039194 w 5471106"/>
              <a:gd name="connsiteY16" fmla="*/ 4301325 h 4631426"/>
              <a:gd name="connsiteX17" fmla="*/ 1043650 w 5471106"/>
              <a:gd name="connsiteY17" fmla="*/ 4294717 h 4631426"/>
              <a:gd name="connsiteX18" fmla="*/ 1056970 w 5471106"/>
              <a:gd name="connsiteY18" fmla="*/ 4251806 h 4631426"/>
              <a:gd name="connsiteX19" fmla="*/ 1060016 w 5471106"/>
              <a:gd name="connsiteY19" fmla="*/ 4221593 h 4631426"/>
              <a:gd name="connsiteX20" fmla="*/ 1130491 w 5471106"/>
              <a:gd name="connsiteY20" fmla="*/ 4257958 h 4631426"/>
              <a:gd name="connsiteX21" fmla="*/ 2418889 w 5471106"/>
              <a:gd name="connsiteY21" fmla="*/ 4551009 h 4631426"/>
              <a:gd name="connsiteX22" fmla="*/ 5390689 w 5471106"/>
              <a:gd name="connsiteY22" fmla="*/ 1579210 h 4631426"/>
              <a:gd name="connsiteX23" fmla="*/ 5032009 w 5471106"/>
              <a:gd name="connsiteY23" fmla="*/ 162673 h 463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71106" h="4631426">
                <a:moveTo>
                  <a:pt x="0" y="3301451"/>
                </a:moveTo>
                <a:lnTo>
                  <a:pt x="125703" y="3469551"/>
                </a:lnTo>
                <a:cubicBezTo>
                  <a:pt x="261971" y="3634670"/>
                  <a:pt x="415728" y="3784820"/>
                  <a:pt x="584138" y="3917166"/>
                </a:cubicBezTo>
                <a:lnTo>
                  <a:pt x="716463" y="4010064"/>
                </a:lnTo>
                <a:lnTo>
                  <a:pt x="705202" y="4016176"/>
                </a:lnTo>
                <a:cubicBezTo>
                  <a:pt x="693040" y="4024393"/>
                  <a:pt x="681712" y="4033748"/>
                  <a:pt x="671370" y="4044091"/>
                </a:cubicBezTo>
                <a:lnTo>
                  <a:pt x="656526" y="4066106"/>
                </a:lnTo>
                <a:lnTo>
                  <a:pt x="534490" y="3980431"/>
                </a:lnTo>
                <a:cubicBezTo>
                  <a:pt x="361523" y="3844503"/>
                  <a:pt x="203605" y="3690290"/>
                  <a:pt x="63650" y="3520703"/>
                </a:cubicBezTo>
                <a:lnTo>
                  <a:pt x="0" y="3435586"/>
                </a:lnTo>
                <a:close/>
                <a:moveTo>
                  <a:pt x="4933182" y="0"/>
                </a:moveTo>
                <a:lnTo>
                  <a:pt x="5027180" y="0"/>
                </a:lnTo>
                <a:lnTo>
                  <a:pt x="5102720" y="124342"/>
                </a:lnTo>
                <a:cubicBezTo>
                  <a:pt x="5337656" y="556821"/>
                  <a:pt x="5471106" y="1052431"/>
                  <a:pt x="5471106" y="1579210"/>
                </a:cubicBezTo>
                <a:cubicBezTo>
                  <a:pt x="5471106" y="3264903"/>
                  <a:pt x="4104582" y="4631426"/>
                  <a:pt x="2418889" y="4631426"/>
                </a:cubicBezTo>
                <a:cubicBezTo>
                  <a:pt x="1944788" y="4631426"/>
                  <a:pt x="1495934" y="4523332"/>
                  <a:pt x="1095627" y="4330445"/>
                </a:cubicBezTo>
                <a:lnTo>
                  <a:pt x="1039194" y="4301325"/>
                </a:lnTo>
                <a:lnTo>
                  <a:pt x="1043650" y="4294717"/>
                </a:lnTo>
                <a:cubicBezTo>
                  <a:pt x="1049433" y="4281042"/>
                  <a:pt x="1053925" y="4266687"/>
                  <a:pt x="1056970" y="4251806"/>
                </a:cubicBezTo>
                <a:lnTo>
                  <a:pt x="1060016" y="4221593"/>
                </a:lnTo>
                <a:lnTo>
                  <a:pt x="1130491" y="4257958"/>
                </a:lnTo>
                <a:cubicBezTo>
                  <a:pt x="1520251" y="4445763"/>
                  <a:pt x="1957279" y="4551009"/>
                  <a:pt x="2418889" y="4551009"/>
                </a:cubicBezTo>
                <a:cubicBezTo>
                  <a:pt x="4060169" y="4551009"/>
                  <a:pt x="5390689" y="3220490"/>
                  <a:pt x="5390689" y="1579210"/>
                </a:cubicBezTo>
                <a:cubicBezTo>
                  <a:pt x="5390689" y="1066310"/>
                  <a:pt x="5260755" y="583758"/>
                  <a:pt x="5032009" y="162673"/>
                </a:cubicBezTo>
                <a:close/>
              </a:path>
            </a:pathLst>
          </a:cu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660" name="Freeform: Shape 155659">
            <a:extLst>
              <a:ext uri="{FF2B5EF4-FFF2-40B4-BE49-F238E27FC236}">
                <a16:creationId xmlns:a16="http://schemas.microsoft.com/office/drawing/2014/main" id="{11A3A707-72D6-4BAB-8187-F8204F4ED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6397" y="1774620"/>
            <a:ext cx="2835032" cy="3780042"/>
          </a:xfrm>
          <a:custGeom>
            <a:avLst/>
            <a:gdLst>
              <a:gd name="connsiteX0" fmla="*/ 2054781 w 4109561"/>
              <a:gd name="connsiteY0" fmla="*/ 0 h 4109561"/>
              <a:gd name="connsiteX1" fmla="*/ 4109561 w 4109561"/>
              <a:gd name="connsiteY1" fmla="*/ 2054781 h 4109561"/>
              <a:gd name="connsiteX2" fmla="*/ 2054781 w 4109561"/>
              <a:gd name="connsiteY2" fmla="*/ 4109561 h 4109561"/>
              <a:gd name="connsiteX3" fmla="*/ 0 w 4109561"/>
              <a:gd name="connsiteY3" fmla="*/ 2054781 h 4109561"/>
              <a:gd name="connsiteX4" fmla="*/ 2054781 w 4109561"/>
              <a:gd name="connsiteY4" fmla="*/ 0 h 4109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561" h="4109561">
                <a:moveTo>
                  <a:pt x="2054781" y="0"/>
                </a:moveTo>
                <a:cubicBezTo>
                  <a:pt x="3189605" y="0"/>
                  <a:pt x="4109561" y="919957"/>
                  <a:pt x="4109561" y="2054781"/>
                </a:cubicBezTo>
                <a:cubicBezTo>
                  <a:pt x="4109561" y="3189605"/>
                  <a:pt x="3189605" y="4109561"/>
                  <a:pt x="2054781" y="4109561"/>
                </a:cubicBezTo>
                <a:cubicBezTo>
                  <a:pt x="919957" y="4109561"/>
                  <a:pt x="0" y="3189605"/>
                  <a:pt x="0" y="2054781"/>
                </a:cubicBezTo>
                <a:cubicBezTo>
                  <a:pt x="0" y="919957"/>
                  <a:pt x="919957" y="0"/>
                  <a:pt x="2054781" y="0"/>
                </a:cubicBezTo>
                <a:close/>
              </a:path>
            </a:pathLst>
          </a:custGeom>
          <a:solidFill>
            <a:schemeClr val="bg1">
              <a:alpha val="25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662" name="Oval 155661">
            <a:extLst>
              <a:ext uri="{FF2B5EF4-FFF2-40B4-BE49-F238E27FC236}">
                <a16:creationId xmlns:a16="http://schemas.microsoft.com/office/drawing/2014/main" id="{C983411D-901F-4574-9926-33415AA92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0087" y="1713004"/>
            <a:ext cx="274320" cy="36576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D97EE15C-1D44-3032-61AF-B27C628B1909}"/>
              </a:ext>
            </a:extLst>
          </p:cNvPr>
          <p:cNvSpPr/>
          <p:nvPr/>
        </p:nvSpPr>
        <p:spPr bwMode="auto">
          <a:xfrm>
            <a:off x="4572000" y="6084992"/>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74" name="Rectangle 2">
            <a:extLst>
              <a:ext uri="{FF2B5EF4-FFF2-40B4-BE49-F238E27FC236}">
                <a16:creationId xmlns:a16="http://schemas.microsoft.com/office/drawing/2014/main" id="{A0E7A5BF-8FBE-42CE-AAA0-7D30C95BF21A}"/>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Wrong Answer</a:t>
            </a:r>
          </a:p>
        </p:txBody>
      </p:sp>
      <p:sp>
        <p:nvSpPr>
          <p:cNvPr id="7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75" name="Rectangle 3">
            <a:extLst>
              <a:ext uri="{FF2B5EF4-FFF2-40B4-BE49-F238E27FC236}">
                <a16:creationId xmlns:a16="http://schemas.microsoft.com/office/drawing/2014/main" id="{F841749B-6211-4524-B56E-EB5FECD8F7E6}"/>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buFont typeface="Wingdings" panose="05000000000000000000" pitchFamily="2" charset="2"/>
              <a:buNone/>
              <a:defRPr/>
            </a:pPr>
            <a:endParaRPr lang="en-US" altLang="en-US" sz="1900"/>
          </a:p>
          <a:p>
            <a:pPr marL="609600" indent="-609600" eaLnBrk="1" hangingPunct="1">
              <a:defRPr/>
            </a:pPr>
            <a:r>
              <a:rPr lang="en-US" altLang="en-US" sz="1900"/>
              <a:t>Accepting the feelings of loneliness and hopelessness should never be an option.  There is joy, peace, and hope for everyone motivated to find it.  For many people, happiness and peace have come through accepting Jesus Christ as Lord and Savior and associating with positive people who have positive ideas.</a:t>
            </a:r>
            <a:endParaRPr lang="en-US" altLang="en-US" sz="1900" b="1"/>
          </a:p>
        </p:txBody>
      </p:sp>
      <p:sp>
        <p:nvSpPr>
          <p:cNvPr id="146436" name="Arrow: Right 1">
            <a:hlinkClick r:id="rId2" action="ppaction://hlinksldjump"/>
            <a:extLst>
              <a:ext uri="{FF2B5EF4-FFF2-40B4-BE49-F238E27FC236}">
                <a16:creationId xmlns:a16="http://schemas.microsoft.com/office/drawing/2014/main" id="{2522ABBF-1862-4626-90CA-449E5B220DDA}"/>
              </a:ext>
            </a:extLst>
          </p:cNvPr>
          <p:cNvSpPr>
            <a:spLocks noChangeArrowheads="1"/>
          </p:cNvSpPr>
          <p:nvPr/>
        </p:nvSpPr>
        <p:spPr bwMode="auto">
          <a:xfrm rot="10800000">
            <a:off x="5562600" y="5897880"/>
            <a:ext cx="914400" cy="274320"/>
          </a:xfrm>
          <a:prstGeom prst="rightArrow">
            <a:avLst>
              <a:gd name="adj1" fmla="val 50000"/>
              <a:gd name="adj2" fmla="val 4999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1108988"/>
            <a:ext cx="5384871"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157698" name="Rectangle 2">
            <a:extLst>
              <a:ext uri="{FF2B5EF4-FFF2-40B4-BE49-F238E27FC236}">
                <a16:creationId xmlns:a16="http://schemas.microsoft.com/office/drawing/2014/main" id="{70D0F08D-A92E-4BE7-A442-6D236F5D9C13}"/>
              </a:ext>
            </a:extLst>
          </p:cNvPr>
          <p:cNvSpPr>
            <a:spLocks noGrp="1" noChangeArrowheads="1"/>
          </p:cNvSpPr>
          <p:nvPr>
            <p:ph type="title"/>
          </p:nvPr>
        </p:nvSpPr>
        <p:spPr>
          <a:xfrm>
            <a:off x="630934" y="673770"/>
            <a:ext cx="2733367" cy="2414488"/>
          </a:xfrm>
        </p:spPr>
        <p:txBody>
          <a:bodyPr anchor="t">
            <a:normAutofit/>
          </a:bodyPr>
          <a:lstStyle/>
          <a:p>
            <a:pPr eaLnBrk="1" hangingPunct="1">
              <a:defRPr/>
            </a:pPr>
            <a:r>
              <a:rPr lang="en-US" altLang="en-US" sz="4700">
                <a:solidFill>
                  <a:srgbClr val="FFFFFF"/>
                </a:solidFill>
              </a:rPr>
              <a:t>Right Answer</a:t>
            </a:r>
          </a:p>
        </p:txBody>
      </p:sp>
      <p:sp>
        <p:nvSpPr>
          <p:cNvPr id="157699" name="Rectangle 3">
            <a:extLst>
              <a:ext uri="{FF2B5EF4-FFF2-40B4-BE49-F238E27FC236}">
                <a16:creationId xmlns:a16="http://schemas.microsoft.com/office/drawing/2014/main" id="{34DC81EE-2C8F-4F92-BCD1-D7BE15EB3FF4}"/>
              </a:ext>
            </a:extLst>
          </p:cNvPr>
          <p:cNvSpPr>
            <a:spLocks noGrp="1" noChangeArrowheads="1"/>
          </p:cNvSpPr>
          <p:nvPr>
            <p:ph type="body" idx="1"/>
          </p:nvPr>
        </p:nvSpPr>
        <p:spPr>
          <a:xfrm>
            <a:off x="4571999" y="882315"/>
            <a:ext cx="3941065" cy="5294647"/>
          </a:xfrm>
        </p:spPr>
        <p:txBody>
          <a:bodyPr>
            <a:normAutofit/>
          </a:bodyPr>
          <a:lstStyle/>
          <a:p>
            <a:pPr marL="609600" indent="-609600" eaLnBrk="1" hangingPunct="1">
              <a:lnSpc>
                <a:spcPct val="90000"/>
              </a:lnSpc>
              <a:defRPr/>
            </a:pPr>
            <a:r>
              <a:rPr lang="en-US" altLang="en-US" sz="1600" b="1" dirty="0">
                <a:solidFill>
                  <a:srgbClr val="FF0000"/>
                </a:solidFill>
              </a:rPr>
              <a:t>Pray and go to favorable locations where people your age socialize.</a:t>
            </a:r>
            <a:endParaRPr lang="en-US" altLang="en-US" sz="1600" dirty="0">
              <a:solidFill>
                <a:srgbClr val="FF0000"/>
              </a:solidFill>
            </a:endParaRPr>
          </a:p>
          <a:p>
            <a:pPr marL="609600" indent="-609600" eaLnBrk="1" hangingPunct="1">
              <a:lnSpc>
                <a:spcPct val="90000"/>
              </a:lnSpc>
              <a:defRPr/>
            </a:pPr>
            <a:r>
              <a:rPr lang="en-US" altLang="en-US" sz="1600" dirty="0"/>
              <a:t>Turning to alcohol should never be an option. Most people experience a brief high when they use drugs or alcohol, but the feeling of pain and frustration is more intense when the effects of the drugs or alcohol wear off. </a:t>
            </a:r>
          </a:p>
          <a:p>
            <a:pPr marL="609600" indent="-609600" eaLnBrk="1" hangingPunct="1">
              <a:lnSpc>
                <a:spcPct val="90000"/>
              </a:lnSpc>
              <a:defRPr/>
            </a:pPr>
            <a:r>
              <a:rPr lang="en-US" altLang="en-US" sz="1600" dirty="0"/>
              <a:t>Accepting the feelings of loneliness and hopelessness should also never be an option.  There is joy, peace, and hope for everyone motivated to find it.  For many people, happiness and peace have come through accepting Jesus Christ as Lord and Savior and associating with positive people who have positive ideas.</a:t>
            </a:r>
          </a:p>
          <a:p>
            <a:pPr marL="0" indent="0" eaLnBrk="1" hangingPunct="1">
              <a:lnSpc>
                <a:spcPct val="90000"/>
              </a:lnSpc>
              <a:buNone/>
              <a:defRPr/>
            </a:pPr>
            <a:endParaRPr lang="en-US" altLang="en-US" sz="1600" b="1" dirty="0"/>
          </a:p>
        </p:txBody>
      </p:sp>
      <p:sp>
        <p:nvSpPr>
          <p:cNvPr id="147460" name="Arrow: Right 1">
            <a:hlinkClick r:id="rId2" action="ppaction://hlinksldjump"/>
            <a:extLst>
              <a:ext uri="{FF2B5EF4-FFF2-40B4-BE49-F238E27FC236}">
                <a16:creationId xmlns:a16="http://schemas.microsoft.com/office/drawing/2014/main" id="{F03CCBD9-468C-4A5A-BE51-E45AD16B2A11}"/>
              </a:ext>
            </a:extLst>
          </p:cNvPr>
          <p:cNvSpPr>
            <a:spLocks noChangeArrowheads="1"/>
          </p:cNvSpPr>
          <p:nvPr/>
        </p:nvSpPr>
        <p:spPr bwMode="auto">
          <a:xfrm>
            <a:off x="5943600" y="5701365"/>
            <a:ext cx="914400" cy="274320"/>
          </a:xfrm>
          <a:prstGeom prst="rightArrow">
            <a:avLst>
              <a:gd name="adj1" fmla="val 50000"/>
              <a:gd name="adj2" fmla="val 4999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10" name="Rectangle 2">
            <a:extLst>
              <a:ext uri="{FF2B5EF4-FFF2-40B4-BE49-F238E27FC236}">
                <a16:creationId xmlns:a16="http://schemas.microsoft.com/office/drawing/2014/main" id="{429BF516-52B2-438E-88BD-56F5A163E1EA}"/>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b="1" dirty="0">
                <a:solidFill>
                  <a:srgbClr val="FF0000"/>
                </a:solidFill>
              </a:rPr>
              <a:t>Wrong Answer</a:t>
            </a:r>
          </a:p>
        </p:txBody>
      </p:sp>
      <p:sp>
        <p:nvSpPr>
          <p:cNvPr id="7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84" name="Arrow: Right 1">
            <a:hlinkClick r:id="rId2" action="ppaction://hlinksldjump"/>
            <a:extLst>
              <a:ext uri="{FF2B5EF4-FFF2-40B4-BE49-F238E27FC236}">
                <a16:creationId xmlns:a16="http://schemas.microsoft.com/office/drawing/2014/main" id="{E94A6B80-229D-436C-9D50-46DC9CF56AE7}"/>
              </a:ext>
            </a:extLst>
          </p:cNvPr>
          <p:cNvSpPr>
            <a:spLocks noChangeArrowheads="1"/>
          </p:cNvSpPr>
          <p:nvPr/>
        </p:nvSpPr>
        <p:spPr bwMode="auto">
          <a:xfrm rot="10800000">
            <a:off x="5619750" y="5897880"/>
            <a:ext cx="914400" cy="274320"/>
          </a:xfrm>
          <a:prstGeom prst="rightArrow">
            <a:avLst>
              <a:gd name="adj1" fmla="val 50000"/>
              <a:gd name="adj2" fmla="val 4999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48486" name="Rectangle 3">
            <a:extLst>
              <a:ext uri="{FF2B5EF4-FFF2-40B4-BE49-F238E27FC236}">
                <a16:creationId xmlns:a16="http://schemas.microsoft.com/office/drawing/2014/main" id="{E8CBE1F4-D6E5-4F6E-9DD9-053D99E01AAB}"/>
              </a:ext>
            </a:extLst>
          </p:cNvPr>
          <p:cNvGraphicFramePr/>
          <p:nvPr>
            <p:extLst>
              <p:ext uri="{D42A27DB-BD31-4B8C-83A1-F6EECF244321}">
                <p14:modId xmlns:p14="http://schemas.microsoft.com/office/powerpoint/2010/main" val="3503248468"/>
              </p:ext>
            </p:extLst>
          </p:nvPr>
        </p:nvGraphicFramePr>
        <p:xfrm>
          <a:off x="3486013" y="640823"/>
          <a:ext cx="5175384" cy="5074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BD931B77-F89D-4191-9D3C-FD7A5A213A76}"/>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158723" name="Rectangle 3">
            <a:extLst>
              <a:ext uri="{FF2B5EF4-FFF2-40B4-BE49-F238E27FC236}">
                <a16:creationId xmlns:a16="http://schemas.microsoft.com/office/drawing/2014/main" id="{B7E99AA8-7ACD-4F61-B634-EE7D8D9F76A0}"/>
              </a:ext>
            </a:extLst>
          </p:cNvPr>
          <p:cNvSpPr>
            <a:spLocks noGrp="1" noChangeArrowheads="1"/>
          </p:cNvSpPr>
          <p:nvPr>
            <p:ph type="body" idx="1"/>
          </p:nvPr>
        </p:nvSpPr>
        <p:spPr/>
        <p:txBody>
          <a:bodyPr/>
          <a:lstStyle/>
          <a:p>
            <a:pPr marL="609600" indent="-609600" eaLnBrk="1" hangingPunct="1">
              <a:defRPr/>
            </a:pPr>
            <a:r>
              <a:rPr lang="en-US" altLang="en-US" dirty="0"/>
              <a:t>Experiment with drugs stop when you want to. </a:t>
            </a:r>
          </a:p>
        </p:txBody>
      </p:sp>
      <p:sp>
        <p:nvSpPr>
          <p:cNvPr id="149508" name="Arrow: Right 1">
            <a:hlinkClick r:id="rId2" action="ppaction://hlinksldjump"/>
            <a:extLst>
              <a:ext uri="{FF2B5EF4-FFF2-40B4-BE49-F238E27FC236}">
                <a16:creationId xmlns:a16="http://schemas.microsoft.com/office/drawing/2014/main" id="{D71C354A-AD93-4415-843E-6A82A3365417}"/>
              </a:ext>
            </a:extLst>
          </p:cNvPr>
          <p:cNvSpPr>
            <a:spLocks noChangeArrowheads="1"/>
          </p:cNvSpPr>
          <p:nvPr/>
        </p:nvSpPr>
        <p:spPr bwMode="auto">
          <a:xfrm rot="10800000">
            <a:off x="5029200" y="300228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46" name="Rectangle 2">
            <a:extLst>
              <a:ext uri="{FF2B5EF4-FFF2-40B4-BE49-F238E27FC236}">
                <a16:creationId xmlns:a16="http://schemas.microsoft.com/office/drawing/2014/main" id="{DE993DFC-E82B-4B01-B2C8-7D527BEB8C18}"/>
              </a:ext>
            </a:extLst>
          </p:cNvPr>
          <p:cNvSpPr>
            <a:spLocks noGrp="1" noChangeArrowheads="1"/>
          </p:cNvSpPr>
          <p:nvPr>
            <p:ph type="title"/>
          </p:nvPr>
        </p:nvSpPr>
        <p:spPr>
          <a:xfrm>
            <a:off x="628650" y="365125"/>
            <a:ext cx="7886700" cy="1325563"/>
          </a:xfrm>
        </p:spPr>
        <p:txBody>
          <a:bodyPr vert="horz" lIns="91440" tIns="45720" rIns="91440" bIns="45720" rtlCol="0" anchor="ctr">
            <a:normAutofit/>
          </a:bodyPr>
          <a:lstStyle/>
          <a:p>
            <a:pPr eaLnBrk="1" hangingPunct="1">
              <a:lnSpc>
                <a:spcPct val="90000"/>
              </a:lnSpc>
              <a:defRPr/>
            </a:pPr>
            <a:r>
              <a:rPr lang="en-US" altLang="en-US" sz="4700" kern="1200" dirty="0">
                <a:solidFill>
                  <a:srgbClr val="FF0000"/>
                </a:solidFill>
                <a:latin typeface="+mj-lt"/>
                <a:ea typeface="+mj-ea"/>
                <a:cs typeface="+mj-cs"/>
              </a:rPr>
              <a:t>Right Answer</a:t>
            </a:r>
          </a:p>
        </p:txBody>
      </p:sp>
      <p:sp>
        <p:nvSpPr>
          <p:cNvPr id="13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47" name="Rectangle 3">
            <a:extLst>
              <a:ext uri="{FF2B5EF4-FFF2-40B4-BE49-F238E27FC236}">
                <a16:creationId xmlns:a16="http://schemas.microsoft.com/office/drawing/2014/main" id="{AA245273-D913-48D6-AB22-A7FC9CB8F560}"/>
              </a:ext>
            </a:extLst>
          </p:cNvPr>
          <p:cNvSpPr>
            <a:spLocks noGrp="1" noChangeArrowheads="1"/>
          </p:cNvSpPr>
          <p:nvPr>
            <p:ph type="body" sz="half" idx="1"/>
          </p:nvPr>
        </p:nvSpPr>
        <p:spPr>
          <a:xfrm>
            <a:off x="628650" y="1929384"/>
            <a:ext cx="7886700" cy="4251960"/>
          </a:xfrm>
        </p:spPr>
        <p:txBody>
          <a:bodyPr vert="horz" lIns="91440" tIns="45720" rIns="91440" bIns="45720" rtlCol="0">
            <a:normAutofit/>
          </a:bodyPr>
          <a:lstStyle/>
          <a:p>
            <a:pPr marL="609600" indent="-228600" eaLnBrk="1" hangingPunct="1">
              <a:lnSpc>
                <a:spcPct val="90000"/>
              </a:lnSpc>
              <a:buFont typeface="Arial" panose="020B0604020202020204" pitchFamily="34" charset="0"/>
              <a:buChar char="•"/>
              <a:defRPr/>
            </a:pPr>
            <a:r>
              <a:rPr lang="en-US" altLang="en-US" sz="1300" b="1" dirty="0">
                <a:solidFill>
                  <a:srgbClr val="FF0000"/>
                </a:solidFill>
              </a:rPr>
              <a:t>Stay away from drugs because they are illegal, deadly, and harmful.</a:t>
            </a:r>
            <a:endParaRPr lang="en-US" altLang="en-US" sz="1300" dirty="0">
              <a:solidFill>
                <a:srgbClr val="FF0000"/>
              </a:solidFill>
            </a:endParaRPr>
          </a:p>
          <a:p>
            <a:pPr marL="609600" indent="-228600" eaLnBrk="1" hangingPunct="1">
              <a:lnSpc>
                <a:spcPct val="90000"/>
              </a:lnSpc>
              <a:buFont typeface="Arial" panose="020B0604020202020204" pitchFamily="34" charset="0"/>
              <a:buChar char="•"/>
              <a:defRPr/>
            </a:pPr>
            <a:r>
              <a:rPr lang="en-US" altLang="en-US" sz="1300" dirty="0"/>
              <a:t>Accepting the offer of your peers to try a small number of drugs should not be an option. A person can go to jail for the possession of illegal drugs.  Many people have a low tolerance level which can lead to drug addiction after a few times of experimentation.</a:t>
            </a:r>
          </a:p>
          <a:p>
            <a:pPr marL="609600" indent="-228600" eaLnBrk="1" hangingPunct="1">
              <a:lnSpc>
                <a:spcPct val="90000"/>
              </a:lnSpc>
              <a:buFont typeface="Arial" panose="020B0604020202020204" pitchFamily="34" charset="0"/>
              <a:buChar char="•"/>
              <a:defRPr/>
            </a:pPr>
            <a:r>
              <a:rPr lang="en-US" altLang="en-US" sz="1300" dirty="0"/>
              <a:t>Lots of people have lost their lives upon experimenting with drugs or alcohol. Some drug dealers add a variety of dangerous substances to drugs to enhance their profit line.</a:t>
            </a:r>
          </a:p>
          <a:p>
            <a:pPr marL="609600" indent="-228600" eaLnBrk="1" hangingPunct="1">
              <a:lnSpc>
                <a:spcPct val="90000"/>
              </a:lnSpc>
              <a:buFont typeface="Arial" panose="020B0604020202020204" pitchFamily="34" charset="0"/>
              <a:buChar char="•"/>
              <a:defRPr/>
            </a:pPr>
            <a:r>
              <a:rPr lang="en-US" altLang="en-US" sz="1300" dirty="0"/>
              <a:t>There was a young man who had several cousins who lived in the city, and they were into partying and drinking. His cousins sponsored a house party and invited most of their friends.  Beer, wine, and alcohol were served at the party. The young man had never taken a drink, but he had heard about a high. He decided to go against the teachings of his parents and experiment. </a:t>
            </a:r>
          </a:p>
          <a:p>
            <a:pPr marL="609600" indent="-228600" eaLnBrk="1" hangingPunct="1">
              <a:lnSpc>
                <a:spcPct val="90000"/>
              </a:lnSpc>
              <a:buFont typeface="Arial" panose="020B0604020202020204" pitchFamily="34" charset="0"/>
              <a:buChar char="•"/>
              <a:defRPr/>
            </a:pPr>
            <a:r>
              <a:rPr lang="en-US" altLang="en-US" sz="1300" dirty="0"/>
              <a:t>The young man’s cousins did not tell him what to drink and what not to drink. He sipped some wine and a little bit of beer. His system did not tolerate the drinks. </a:t>
            </a:r>
          </a:p>
          <a:p>
            <a:pPr marL="609600" indent="-228600" eaLnBrk="1" hangingPunct="1">
              <a:lnSpc>
                <a:spcPct val="90000"/>
              </a:lnSpc>
              <a:buFont typeface="Arial" panose="020B0604020202020204" pitchFamily="34" charset="0"/>
              <a:buChar char="•"/>
              <a:defRPr/>
            </a:pPr>
            <a:r>
              <a:rPr lang="en-US" altLang="en-US" sz="1300" dirty="0"/>
              <a:t>The young man eventually fell asleep and woke up with alcohol poisoning. It was the worst that he had ever felt, and after a few hours, he thought he would never fully recover from the experience. </a:t>
            </a:r>
          </a:p>
          <a:p>
            <a:pPr marL="609600" indent="-228600" eaLnBrk="1" hangingPunct="1">
              <a:lnSpc>
                <a:spcPct val="90000"/>
              </a:lnSpc>
              <a:buFont typeface="Arial" panose="020B0604020202020204" pitchFamily="34" charset="0"/>
              <a:buChar char="•"/>
              <a:defRPr/>
            </a:pPr>
            <a:r>
              <a:rPr lang="en-US" altLang="en-US" sz="1300" dirty="0"/>
              <a:t>Fortunately, he felt better after a few days. The young man learned a painful lesson, and he never drank again in his life.  Many young people were not as fortunate because they died after using drugs or drinking alcohol for the first time. </a:t>
            </a:r>
            <a:endParaRPr lang="en-US" altLang="en-US" sz="1300" b="1" dirty="0"/>
          </a:p>
        </p:txBody>
      </p:sp>
      <p:sp>
        <p:nvSpPr>
          <p:cNvPr id="150532" name="Arrow: Right 1">
            <a:hlinkClick r:id="rId2" action="ppaction://hlinksldjump"/>
            <a:extLst>
              <a:ext uri="{FF2B5EF4-FFF2-40B4-BE49-F238E27FC236}">
                <a16:creationId xmlns:a16="http://schemas.microsoft.com/office/drawing/2014/main" id="{D43CA0B6-D58B-455B-BC56-10038F6055E6}"/>
              </a:ext>
            </a:extLst>
          </p:cNvPr>
          <p:cNvSpPr>
            <a:spLocks noChangeArrowheads="1"/>
          </p:cNvSpPr>
          <p:nvPr/>
        </p:nvSpPr>
        <p:spPr bwMode="auto">
          <a:xfrm>
            <a:off x="4570857" y="5882961"/>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23E44CA2-071E-46B3-B77F-E03016A59920}"/>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63843" name="Rectangle 3">
            <a:extLst>
              <a:ext uri="{FF2B5EF4-FFF2-40B4-BE49-F238E27FC236}">
                <a16:creationId xmlns:a16="http://schemas.microsoft.com/office/drawing/2014/main" id="{21979B0A-F055-4225-B417-05A5D1C09B43}"/>
              </a:ext>
            </a:extLst>
          </p:cNvPr>
          <p:cNvSpPr>
            <a:spLocks noGrp="1" noChangeArrowheads="1"/>
          </p:cNvSpPr>
          <p:nvPr>
            <p:ph type="body" idx="1"/>
          </p:nvPr>
        </p:nvSpPr>
        <p:spPr/>
        <p:txBody>
          <a:bodyPr/>
          <a:lstStyle/>
          <a:p>
            <a:pPr marL="609600" indent="-609600" eaLnBrk="1" hangingPunct="1">
              <a:defRPr/>
            </a:pPr>
            <a:r>
              <a:rPr lang="en-US" altLang="en-US" dirty="0"/>
              <a:t>Try the cigarettes. They are cool and have no harmful effects.</a:t>
            </a:r>
          </a:p>
        </p:txBody>
      </p:sp>
      <p:sp>
        <p:nvSpPr>
          <p:cNvPr id="151556" name="Arrow: Right 1">
            <a:hlinkClick r:id="rId2" action="ppaction://hlinksldjump"/>
            <a:extLst>
              <a:ext uri="{FF2B5EF4-FFF2-40B4-BE49-F238E27FC236}">
                <a16:creationId xmlns:a16="http://schemas.microsoft.com/office/drawing/2014/main" id="{43C4C172-C2B1-45E1-8AD5-3D0E0E723686}"/>
              </a:ext>
            </a:extLst>
          </p:cNvPr>
          <p:cNvSpPr>
            <a:spLocks noChangeArrowheads="1"/>
          </p:cNvSpPr>
          <p:nvPr/>
        </p:nvSpPr>
        <p:spPr bwMode="auto">
          <a:xfrm rot="10800000" flipV="1">
            <a:off x="5105400" y="315468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3A5D2F98-07FB-4C6E-A116-2E0DBF08B096}"/>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64867" name="Rectangle 3">
            <a:extLst>
              <a:ext uri="{FF2B5EF4-FFF2-40B4-BE49-F238E27FC236}">
                <a16:creationId xmlns:a16="http://schemas.microsoft.com/office/drawing/2014/main" id="{9DE8FDD1-3CEA-49E0-8744-E513055F849C}"/>
              </a:ext>
            </a:extLst>
          </p:cNvPr>
          <p:cNvSpPr>
            <a:spLocks noGrp="1" noChangeArrowheads="1"/>
          </p:cNvSpPr>
          <p:nvPr>
            <p:ph type="body" idx="1"/>
          </p:nvPr>
        </p:nvSpPr>
        <p:spPr/>
        <p:txBody>
          <a:bodyPr/>
          <a:lstStyle/>
          <a:p>
            <a:pPr marL="609600" indent="-609600" eaLnBrk="1" hangingPunct="1">
              <a:defRPr/>
            </a:pPr>
            <a:r>
              <a:rPr lang="en-US" altLang="en-US" dirty="0"/>
              <a:t>Try the cigarettes for  a short period and stop.</a:t>
            </a:r>
          </a:p>
        </p:txBody>
      </p:sp>
      <p:sp>
        <p:nvSpPr>
          <p:cNvPr id="152580" name="Arrow: Right 1">
            <a:hlinkClick r:id="rId2" action="ppaction://hlinksldjump"/>
            <a:extLst>
              <a:ext uri="{FF2B5EF4-FFF2-40B4-BE49-F238E27FC236}">
                <a16:creationId xmlns:a16="http://schemas.microsoft.com/office/drawing/2014/main" id="{17DAA630-7DBD-4818-8B19-050292B03A3B}"/>
              </a:ext>
            </a:extLst>
          </p:cNvPr>
          <p:cNvSpPr>
            <a:spLocks noChangeArrowheads="1"/>
          </p:cNvSpPr>
          <p:nvPr/>
        </p:nvSpPr>
        <p:spPr bwMode="auto">
          <a:xfrm rot="10800000">
            <a:off x="5219700" y="3078480"/>
            <a:ext cx="914400" cy="274320"/>
          </a:xfrm>
          <a:prstGeom prst="rightArrow">
            <a:avLst>
              <a:gd name="adj1" fmla="val 50000"/>
              <a:gd name="adj2" fmla="val 4999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B416-B347-4FB4-AF02-ED954AA1BCB6}"/>
              </a:ext>
            </a:extLst>
          </p:cNvPr>
          <p:cNvSpPr>
            <a:spLocks noGrp="1"/>
          </p:cNvSpPr>
          <p:nvPr>
            <p:ph type="title"/>
          </p:nvPr>
        </p:nvSpPr>
        <p:spPr/>
        <p:txBody>
          <a:bodyPr/>
          <a:lstStyle/>
          <a:p>
            <a:pPr>
              <a:defRPr/>
            </a:pPr>
            <a:r>
              <a:rPr lang="en-US" dirty="0">
                <a:solidFill>
                  <a:schemeClr val="tx2">
                    <a:lumMod val="60000"/>
                    <a:lumOff val="40000"/>
                  </a:schemeClr>
                </a:solidFill>
              </a:rPr>
              <a:t>Stay away from Substitute Cigarettes.</a:t>
            </a:r>
          </a:p>
        </p:txBody>
      </p:sp>
      <p:sp>
        <p:nvSpPr>
          <p:cNvPr id="3" name="Content Placeholder 2">
            <a:extLst>
              <a:ext uri="{FF2B5EF4-FFF2-40B4-BE49-F238E27FC236}">
                <a16:creationId xmlns:a16="http://schemas.microsoft.com/office/drawing/2014/main" id="{73C8E189-D7EA-45DB-B33F-DA64F0843927}"/>
              </a:ext>
            </a:extLst>
          </p:cNvPr>
          <p:cNvSpPr>
            <a:spLocks noGrp="1"/>
          </p:cNvSpPr>
          <p:nvPr>
            <p:ph idx="1"/>
          </p:nvPr>
        </p:nvSpPr>
        <p:spPr/>
        <p:txBody>
          <a:bodyPr/>
          <a:lstStyle/>
          <a:p>
            <a:pPr>
              <a:defRPr/>
            </a:pPr>
            <a:r>
              <a:rPr lang="en-US" dirty="0">
                <a:solidFill>
                  <a:srgbClr val="FF0000"/>
                </a:solidFill>
              </a:rPr>
              <a:t>Right answer:  </a:t>
            </a:r>
            <a:r>
              <a:rPr lang="en-US" dirty="0"/>
              <a:t>Enough research has not been done on Substitute Cigarettes. The cigarettes may be harmful to your health. Please save your money and spend it on more wholesome products?</a:t>
            </a:r>
          </a:p>
        </p:txBody>
      </p:sp>
      <p:sp>
        <p:nvSpPr>
          <p:cNvPr id="153604" name="Arrow: Right 3">
            <a:hlinkClick r:id="rId2" action="ppaction://hlinksldjump"/>
            <a:extLst>
              <a:ext uri="{FF2B5EF4-FFF2-40B4-BE49-F238E27FC236}">
                <a16:creationId xmlns:a16="http://schemas.microsoft.com/office/drawing/2014/main" id="{E84BBF91-00C9-4351-94D1-25F877AE743C}"/>
              </a:ext>
            </a:extLst>
          </p:cNvPr>
          <p:cNvSpPr>
            <a:spLocks noChangeArrowheads="1"/>
          </p:cNvSpPr>
          <p:nvPr/>
        </p:nvSpPr>
        <p:spPr bwMode="auto">
          <a:xfrm>
            <a:off x="5029200" y="4876800"/>
            <a:ext cx="914400" cy="274320"/>
          </a:xfrm>
          <a:prstGeom prst="right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54" name="Rectangle 2">
            <a:extLst>
              <a:ext uri="{FF2B5EF4-FFF2-40B4-BE49-F238E27FC236}">
                <a16:creationId xmlns:a16="http://schemas.microsoft.com/office/drawing/2014/main" id="{7C2B74F6-C1CF-4B84-BA68-900CF15C8F35}"/>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b="1" dirty="0">
                <a:solidFill>
                  <a:srgbClr val="FFFFFF"/>
                </a:solidFill>
              </a:rPr>
              <a:t>You have problems making friends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555" name="Rectangle 3">
            <a:extLst>
              <a:ext uri="{FF2B5EF4-FFF2-40B4-BE49-F238E27FC236}">
                <a16:creationId xmlns:a16="http://schemas.microsoft.com/office/drawing/2014/main" id="{0C5CA1F4-B67D-4B4E-8B62-E5691FEE4E7D}"/>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buNone/>
              <a:defRPr/>
            </a:pPr>
            <a:r>
              <a:rPr lang="en-US" altLang="en-US" dirty="0">
                <a:hlinkClick r:id="rId2" action="ppaction://hlinksldjump"/>
              </a:rPr>
              <a:t>A. </a:t>
            </a:r>
            <a:r>
              <a:rPr lang="en-US" altLang="en-US" dirty="0"/>
              <a:t>Isolate yourself from </a:t>
            </a:r>
          </a:p>
          <a:p>
            <a:pPr marL="0" indent="0" eaLnBrk="1" hangingPunct="1">
              <a:buNone/>
              <a:defRPr/>
            </a:pPr>
            <a:r>
              <a:rPr lang="en-US" altLang="en-US" dirty="0"/>
              <a:t>    others. </a:t>
            </a:r>
          </a:p>
          <a:p>
            <a:pPr marL="0" indent="0" eaLnBrk="1" hangingPunct="1">
              <a:buFont typeface="Wingdings" panose="05000000000000000000" pitchFamily="2" charset="2"/>
              <a:buNone/>
              <a:defRPr/>
            </a:pPr>
            <a:r>
              <a:rPr lang="en-US" altLang="en-US" dirty="0">
                <a:hlinkClick r:id="rId3" action="ppaction://hlinksldjump"/>
              </a:rPr>
              <a:t>B. </a:t>
            </a:r>
            <a:r>
              <a:rPr lang="en-US" altLang="en-US" dirty="0"/>
              <a:t>Associate with those </a:t>
            </a:r>
          </a:p>
          <a:p>
            <a:pPr marL="0" indent="0" eaLnBrk="1" hangingPunct="1">
              <a:buFont typeface="Wingdings" panose="05000000000000000000" pitchFamily="2" charset="2"/>
              <a:buNone/>
              <a:defRPr/>
            </a:pPr>
            <a:r>
              <a:rPr lang="en-US" altLang="en-US" dirty="0"/>
              <a:t>    who are friendly.</a:t>
            </a:r>
          </a:p>
          <a:p>
            <a:pPr marL="0" indent="0" eaLnBrk="1" hangingPunct="1">
              <a:buFont typeface="Wingdings" panose="05000000000000000000" pitchFamily="2" charset="2"/>
              <a:buNone/>
              <a:defRPr/>
            </a:pPr>
            <a:r>
              <a:rPr lang="en-US" altLang="en-US" dirty="0">
                <a:hlinkClick r:id="rId4" action="ppaction://hlinksldjump"/>
              </a:rPr>
              <a:t>C. </a:t>
            </a:r>
            <a:r>
              <a:rPr lang="en-US" altLang="en-US" dirty="0"/>
              <a:t>Seek the friendship of </a:t>
            </a:r>
          </a:p>
          <a:p>
            <a:pPr marL="0" indent="0" eaLnBrk="1" hangingPunct="1">
              <a:buFont typeface="Wingdings" panose="05000000000000000000" pitchFamily="2" charset="2"/>
              <a:buNone/>
              <a:defRPr/>
            </a:pPr>
            <a:r>
              <a:rPr lang="en-US" altLang="en-US" dirty="0"/>
              <a:t>     the unfriendly.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13739C40-0827-4E65-AB72-81696D8E8919}"/>
              </a:ext>
            </a:extLst>
          </p:cNvPr>
          <p:cNvSpPr>
            <a:spLocks noGrp="1" noChangeArrowheads="1"/>
          </p:cNvSpPr>
          <p:nvPr>
            <p:ph type="title"/>
          </p:nvPr>
        </p:nvSpPr>
        <p:spPr/>
        <p:txBody>
          <a:bodyPr/>
          <a:lstStyle/>
          <a:p>
            <a:pPr eaLnBrk="1" hangingPunct="1">
              <a:defRPr/>
            </a:pPr>
            <a:r>
              <a:rPr lang="en-US" altLang="en-US" b="1" dirty="0">
                <a:solidFill>
                  <a:schemeClr val="tx2">
                    <a:lumMod val="60000"/>
                    <a:lumOff val="40000"/>
                  </a:schemeClr>
                </a:solidFill>
              </a:rPr>
              <a:t>Public School Challenges</a:t>
            </a:r>
            <a:r>
              <a:rPr lang="en-US" altLang="en-US" dirty="0">
                <a:solidFill>
                  <a:schemeClr val="tx2">
                    <a:lumMod val="60000"/>
                    <a:lumOff val="40000"/>
                  </a:schemeClr>
                </a:solidFill>
              </a:rPr>
              <a:t> </a:t>
            </a:r>
          </a:p>
        </p:txBody>
      </p:sp>
      <p:sp>
        <p:nvSpPr>
          <p:cNvPr id="165891" name="Rectangle 3">
            <a:extLst>
              <a:ext uri="{FF2B5EF4-FFF2-40B4-BE49-F238E27FC236}">
                <a16:creationId xmlns:a16="http://schemas.microsoft.com/office/drawing/2014/main" id="{DCCF70F7-9D78-4293-B921-745F2D9C9F92}"/>
              </a:ext>
            </a:extLst>
          </p:cNvPr>
          <p:cNvSpPr>
            <a:spLocks noGrp="1" noChangeArrowheads="1"/>
          </p:cNvSpPr>
          <p:nvPr>
            <p:ph type="body" idx="1"/>
          </p:nvPr>
        </p:nvSpPr>
        <p:spPr>
          <a:xfrm>
            <a:off x="2438400" y="1219200"/>
            <a:ext cx="6400800" cy="5638800"/>
          </a:xfrm>
        </p:spPr>
        <p:txBody>
          <a:bodyPr/>
          <a:lstStyle/>
          <a:p>
            <a:pPr marL="609600" indent="-609600" eaLnBrk="1" hangingPunct="1">
              <a:lnSpc>
                <a:spcPct val="80000"/>
              </a:lnSpc>
              <a:defRPr/>
            </a:pPr>
            <a:endParaRPr lang="en-US" altLang="en-US" sz="2400" b="1" dirty="0"/>
          </a:p>
          <a:p>
            <a:pPr marL="609600" indent="-609600" eaLnBrk="1" hangingPunct="1">
              <a:lnSpc>
                <a:spcPct val="80000"/>
              </a:lnSpc>
              <a:buFont typeface="Wingdings" panose="05000000000000000000" pitchFamily="2" charset="2"/>
              <a:buNone/>
              <a:defRPr/>
            </a:pPr>
            <a:r>
              <a:rPr lang="en-US" altLang="en-US" sz="2400" b="1" dirty="0">
                <a:solidFill>
                  <a:schemeClr val="tx2">
                    <a:lumMod val="60000"/>
                    <a:lumOff val="40000"/>
                  </a:schemeClr>
                </a:solidFill>
              </a:rPr>
              <a:t>Right Answer</a:t>
            </a:r>
          </a:p>
          <a:p>
            <a:pPr marL="609600" indent="-609600" eaLnBrk="1" hangingPunct="1">
              <a:lnSpc>
                <a:spcPct val="80000"/>
              </a:lnSpc>
              <a:defRPr/>
            </a:pPr>
            <a:r>
              <a:rPr lang="en-US" altLang="en-US" sz="2400" dirty="0"/>
              <a:t>Refuse to go near the computer or read the content on the monitor.</a:t>
            </a:r>
          </a:p>
          <a:p>
            <a:pPr marL="609600" indent="-609600" eaLnBrk="1" hangingPunct="1">
              <a:lnSpc>
                <a:spcPct val="80000"/>
              </a:lnSpc>
              <a:defRPr/>
            </a:pPr>
            <a:r>
              <a:rPr lang="en-US" altLang="en-US" sz="2400" dirty="0"/>
              <a:t>Approaching the computer or turning the laptop off should never be an option. The teacher’s private information is on the computer. </a:t>
            </a:r>
          </a:p>
          <a:p>
            <a:pPr marL="609600" indent="-609600" eaLnBrk="1" hangingPunct="1">
              <a:lnSpc>
                <a:spcPct val="80000"/>
              </a:lnSpc>
              <a:defRPr/>
            </a:pPr>
            <a:r>
              <a:rPr lang="en-US" altLang="en-US" sz="2400" dirty="0"/>
              <a:t>Turning off or approaching the computer is an invasion of privacy, and it could lead to negative consequences or punishment. The best option is to stay away from the computer and allow the teacher to correct her mistake of leaving the computer on when she returns to class.</a:t>
            </a:r>
          </a:p>
        </p:txBody>
      </p:sp>
      <p:sp>
        <p:nvSpPr>
          <p:cNvPr id="154628" name="Arrow: Right 1">
            <a:hlinkClick r:id="rId2" action="ppaction://hlinksldjump"/>
            <a:extLst>
              <a:ext uri="{FF2B5EF4-FFF2-40B4-BE49-F238E27FC236}">
                <a16:creationId xmlns:a16="http://schemas.microsoft.com/office/drawing/2014/main" id="{EA786BDD-0C0C-4DBA-BE14-E8176D3F45EE}"/>
              </a:ext>
            </a:extLst>
          </p:cNvPr>
          <p:cNvSpPr>
            <a:spLocks noChangeArrowheads="1"/>
          </p:cNvSpPr>
          <p:nvPr/>
        </p:nvSpPr>
        <p:spPr bwMode="auto">
          <a:xfrm>
            <a:off x="5410200" y="6096000"/>
            <a:ext cx="914400" cy="274320"/>
          </a:xfrm>
          <a:prstGeom prst="rightArrow">
            <a:avLst>
              <a:gd name="adj1" fmla="val 50000"/>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A92F7FD0-D95B-44AB-8512-168AC04FEBB2}"/>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66915" name="Rectangle 3">
            <a:extLst>
              <a:ext uri="{FF2B5EF4-FFF2-40B4-BE49-F238E27FC236}">
                <a16:creationId xmlns:a16="http://schemas.microsoft.com/office/drawing/2014/main" id="{3B8A7E05-7AC2-42CC-A16D-D4FAB3997832}"/>
              </a:ext>
            </a:extLst>
          </p:cNvPr>
          <p:cNvSpPr>
            <a:spLocks noGrp="1" noChangeArrowheads="1"/>
          </p:cNvSpPr>
          <p:nvPr>
            <p:ph type="body" idx="1"/>
          </p:nvPr>
        </p:nvSpPr>
        <p:spPr/>
        <p:txBody>
          <a:bodyPr/>
          <a:lstStyle/>
          <a:p>
            <a:pPr marL="609600" indent="-609600" eaLnBrk="1" hangingPunct="1">
              <a:defRPr/>
            </a:pPr>
            <a:r>
              <a:rPr lang="en-US" altLang="en-US" dirty="0"/>
              <a:t>Approaching the computer should never be an option. The teacher’s private information is on the computer. </a:t>
            </a:r>
          </a:p>
        </p:txBody>
      </p:sp>
      <p:sp>
        <p:nvSpPr>
          <p:cNvPr id="155652" name="Arrow: Right 1">
            <a:hlinkClick r:id="rId2" action="ppaction://hlinksldjump"/>
            <a:extLst>
              <a:ext uri="{FF2B5EF4-FFF2-40B4-BE49-F238E27FC236}">
                <a16:creationId xmlns:a16="http://schemas.microsoft.com/office/drawing/2014/main" id="{7476776C-F946-4423-A76F-24080EA75D70}"/>
              </a:ext>
            </a:extLst>
          </p:cNvPr>
          <p:cNvSpPr>
            <a:spLocks noChangeArrowheads="1"/>
          </p:cNvSpPr>
          <p:nvPr/>
        </p:nvSpPr>
        <p:spPr bwMode="auto">
          <a:xfrm rot="10800000">
            <a:off x="5181600" y="4048298"/>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938" name="Rectangle 2">
            <a:extLst>
              <a:ext uri="{FF2B5EF4-FFF2-40B4-BE49-F238E27FC236}">
                <a16:creationId xmlns:a16="http://schemas.microsoft.com/office/drawing/2014/main" id="{25D012F9-0B66-4362-A59E-A66DBD6FAD2D}"/>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Wrong Answer</a:t>
            </a:r>
          </a:p>
        </p:txBody>
      </p:sp>
      <p:sp>
        <p:nvSpPr>
          <p:cNvPr id="13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939" name="Rectangle 3">
            <a:extLst>
              <a:ext uri="{FF2B5EF4-FFF2-40B4-BE49-F238E27FC236}">
                <a16:creationId xmlns:a16="http://schemas.microsoft.com/office/drawing/2014/main" id="{AC651931-7500-46B9-A4BF-8492DEBB15B3}"/>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dirty="0">
                <a:solidFill>
                  <a:srgbClr val="FF0000"/>
                </a:solidFill>
              </a:rPr>
              <a:t>Turn the computer off</a:t>
            </a:r>
          </a:p>
          <a:p>
            <a:pPr marL="609600" indent="-609600" eaLnBrk="1" hangingPunct="1">
              <a:buFont typeface="Wingdings" panose="05000000000000000000" pitchFamily="2" charset="2"/>
              <a:buNone/>
              <a:defRPr/>
            </a:pPr>
            <a:endParaRPr lang="en-US" altLang="en-US" sz="1900" dirty="0"/>
          </a:p>
          <a:p>
            <a:pPr marL="609600" indent="-609600" eaLnBrk="1" hangingPunct="1">
              <a:defRPr/>
            </a:pPr>
            <a:r>
              <a:rPr lang="en-US" altLang="en-US" sz="1900" dirty="0"/>
              <a:t>Turning off or approaching the computer is an invasion of privacy, and it could lead to negative consequences or punishment. The best option is to stay away from the computer and allow the teacher to correct her mistake of leaving the computer on when she returns to class.</a:t>
            </a:r>
          </a:p>
        </p:txBody>
      </p:sp>
      <p:sp>
        <p:nvSpPr>
          <p:cNvPr id="156676" name="Arrow: Right 1">
            <a:hlinkClick r:id="rId2" action="ppaction://hlinksldjump"/>
            <a:extLst>
              <a:ext uri="{FF2B5EF4-FFF2-40B4-BE49-F238E27FC236}">
                <a16:creationId xmlns:a16="http://schemas.microsoft.com/office/drawing/2014/main" id="{70BD1675-1A5B-4129-B0ED-FC54D02C3F09}"/>
              </a:ext>
            </a:extLst>
          </p:cNvPr>
          <p:cNvSpPr>
            <a:spLocks noChangeArrowheads="1"/>
          </p:cNvSpPr>
          <p:nvPr/>
        </p:nvSpPr>
        <p:spPr bwMode="auto">
          <a:xfrm rot="10800000">
            <a:off x="4038600" y="4836942"/>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4BC62977-15D5-4330-A666-CA0B2D96A6D1}"/>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 </a:t>
            </a:r>
          </a:p>
        </p:txBody>
      </p:sp>
      <p:sp>
        <p:nvSpPr>
          <p:cNvPr id="157700" name="Arrow: Right 1">
            <a:hlinkClick r:id="" action="ppaction://noaction"/>
            <a:extLst>
              <a:ext uri="{FF2B5EF4-FFF2-40B4-BE49-F238E27FC236}">
                <a16:creationId xmlns:a16="http://schemas.microsoft.com/office/drawing/2014/main" id="{9D7CC9C7-C215-460D-9843-62F352C5E2F5}"/>
              </a:ext>
            </a:extLst>
          </p:cNvPr>
          <p:cNvSpPr>
            <a:spLocks noChangeArrowheads="1"/>
          </p:cNvSpPr>
          <p:nvPr/>
        </p:nvSpPr>
        <p:spPr bwMode="auto">
          <a:xfrm rot="10800000">
            <a:off x="4953000" y="4140200"/>
            <a:ext cx="1371600" cy="3810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61797" name="Rectangle 3">
            <a:extLst>
              <a:ext uri="{FF2B5EF4-FFF2-40B4-BE49-F238E27FC236}">
                <a16:creationId xmlns:a16="http://schemas.microsoft.com/office/drawing/2014/main" id="{48D60745-95C8-6C33-0E72-81D87FCC461D}"/>
              </a:ext>
            </a:extLst>
          </p:cNvPr>
          <p:cNvGraphicFramePr/>
          <p:nvPr>
            <p:extLst>
              <p:ext uri="{D42A27DB-BD31-4B8C-83A1-F6EECF244321}">
                <p14:modId xmlns:p14="http://schemas.microsoft.com/office/powerpoint/2010/main" val="3079451448"/>
              </p:ext>
            </p:extLst>
          </p:nvPr>
        </p:nvGraphicFramePr>
        <p:xfrm>
          <a:off x="2438400" y="1600200"/>
          <a:ext cx="6477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1481829E-6FAA-214F-605C-851D771B9AC4}"/>
              </a:ext>
            </a:extLst>
          </p:cNvPr>
          <p:cNvSpPr/>
          <p:nvPr/>
        </p:nvSpPr>
        <p:spPr bwMode="auto">
          <a:xfrm>
            <a:off x="5410200" y="6019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818" name="Rectangle 2">
            <a:extLst>
              <a:ext uri="{FF2B5EF4-FFF2-40B4-BE49-F238E27FC236}">
                <a16:creationId xmlns:a16="http://schemas.microsoft.com/office/drawing/2014/main" id="{DD2194BE-D290-42FA-913B-9370059BFE0E}"/>
              </a:ext>
            </a:extLst>
          </p:cNvPr>
          <p:cNvSpPr>
            <a:spLocks noGrp="1" noChangeArrowheads="1"/>
          </p:cNvSpPr>
          <p:nvPr>
            <p:ph type="title"/>
          </p:nvPr>
        </p:nvSpPr>
        <p:spPr>
          <a:xfrm>
            <a:off x="4885342" y="378355"/>
            <a:ext cx="3926266" cy="1807305"/>
          </a:xfrm>
        </p:spPr>
        <p:txBody>
          <a:bodyPr>
            <a:normAutofit/>
          </a:bodyPr>
          <a:lstStyle/>
          <a:p>
            <a:pPr eaLnBrk="1" hangingPunct="1">
              <a:defRPr/>
            </a:pPr>
            <a:r>
              <a:rPr lang="en-US" altLang="en-US" dirty="0">
                <a:solidFill>
                  <a:srgbClr val="FF0000"/>
                </a:solidFill>
              </a:rPr>
              <a:t>Right answer</a:t>
            </a:r>
          </a:p>
        </p:txBody>
      </p:sp>
      <p:pic>
        <p:nvPicPr>
          <p:cNvPr id="162821" name="Picture 162820" descr="Different coloured question marks">
            <a:extLst>
              <a:ext uri="{FF2B5EF4-FFF2-40B4-BE49-F238E27FC236}">
                <a16:creationId xmlns:a16="http://schemas.microsoft.com/office/drawing/2014/main" id="{2CA3C772-4808-F8BB-56A4-FD458ACC547C}"/>
              </a:ext>
            </a:extLst>
          </p:cNvPr>
          <p:cNvPicPr>
            <a:picLocks noChangeAspect="1"/>
          </p:cNvPicPr>
          <p:nvPr/>
        </p:nvPicPr>
        <p:blipFill rotWithShape="1">
          <a:blip r:embed="rId2"/>
          <a:srcRect l="29494" r="32880"/>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62819" name="Rectangle 3">
            <a:extLst>
              <a:ext uri="{FF2B5EF4-FFF2-40B4-BE49-F238E27FC236}">
                <a16:creationId xmlns:a16="http://schemas.microsoft.com/office/drawing/2014/main" id="{4B871272-30E3-4CA4-9EED-4C3EDB9CE6B6}"/>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lnSpc>
                <a:spcPct val="90000"/>
              </a:lnSpc>
              <a:defRPr/>
            </a:pPr>
            <a:r>
              <a:rPr lang="en-US" altLang="en-US" sz="1200" dirty="0"/>
              <a:t>Be observant and focused; do not draw conclusions solely based on the opinions of others</a:t>
            </a:r>
          </a:p>
          <a:p>
            <a:pPr marL="609600" indent="-609600" eaLnBrk="1" hangingPunct="1">
              <a:lnSpc>
                <a:spcPct val="90000"/>
              </a:lnSpc>
              <a:defRPr/>
            </a:pPr>
            <a:endParaRPr lang="en-US" altLang="en-US" sz="1200" dirty="0"/>
          </a:p>
          <a:p>
            <a:pPr marL="609600" indent="-609600" eaLnBrk="1" hangingPunct="1">
              <a:lnSpc>
                <a:spcPct val="90000"/>
              </a:lnSpc>
              <a:defRPr/>
            </a:pPr>
            <a:r>
              <a:rPr lang="en-US" altLang="en-US" sz="1200" dirty="0"/>
              <a:t>It is essential to investigate to get the correct information before spreading unfounded rumors that could harm others. Many reputations and lives have been destroyed because vicious rumors victimized them.  </a:t>
            </a:r>
          </a:p>
          <a:p>
            <a:pPr marL="609600" indent="-609600" eaLnBrk="1" hangingPunct="1">
              <a:lnSpc>
                <a:spcPct val="90000"/>
              </a:lnSpc>
              <a:defRPr/>
            </a:pPr>
            <a:r>
              <a:rPr lang="en-US" altLang="en-US" sz="1200" dirty="0"/>
              <a:t>Refusing to talk to a friend is usually not a good option; no one is perfect. We all make mistakes. Taking drastic actions with friends, such as breaking off relationships, should be the last option. It only occurs when the friend’s actions or behavior can get you into significant trouble.   Be observant and focused, and conduct diligent research before judging others. </a:t>
            </a:r>
          </a:p>
        </p:txBody>
      </p:sp>
      <p:sp>
        <p:nvSpPr>
          <p:cNvPr id="158724" name="Arrow: Right 1">
            <a:hlinkClick r:id="rId3" action="ppaction://hlinksldjump"/>
            <a:extLst>
              <a:ext uri="{FF2B5EF4-FFF2-40B4-BE49-F238E27FC236}">
                <a16:creationId xmlns:a16="http://schemas.microsoft.com/office/drawing/2014/main" id="{4BF827D3-6DBD-42A2-AD23-E80EC98BC447}"/>
              </a:ext>
            </a:extLst>
          </p:cNvPr>
          <p:cNvSpPr>
            <a:spLocks noChangeArrowheads="1"/>
          </p:cNvSpPr>
          <p:nvPr/>
        </p:nvSpPr>
        <p:spPr bwMode="auto">
          <a:xfrm>
            <a:off x="6700344" y="6342485"/>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3A2C095C-EBBE-4765-8948-DD4BBF1F8F93}"/>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168963" name="Rectangle 3">
            <a:extLst>
              <a:ext uri="{FF2B5EF4-FFF2-40B4-BE49-F238E27FC236}">
                <a16:creationId xmlns:a16="http://schemas.microsoft.com/office/drawing/2014/main" id="{A641DF28-0818-498C-9B65-7EFCD08A8173}"/>
              </a:ext>
            </a:extLst>
          </p:cNvPr>
          <p:cNvSpPr>
            <a:spLocks noGrp="1" noChangeArrowheads="1"/>
          </p:cNvSpPr>
          <p:nvPr>
            <p:ph type="body" idx="1"/>
          </p:nvPr>
        </p:nvSpPr>
        <p:spPr/>
        <p:txBody>
          <a:bodyPr/>
          <a:lstStyle/>
          <a:p>
            <a:pPr marL="609600" indent="-609600" eaLnBrk="1" hangingPunct="1">
              <a:defRPr/>
            </a:pPr>
            <a:r>
              <a:rPr lang="en-US" altLang="en-US" dirty="0"/>
              <a:t>Stop talking with your friends and get an attitude if they talk about the teacher. </a:t>
            </a:r>
          </a:p>
        </p:txBody>
      </p:sp>
      <p:sp>
        <p:nvSpPr>
          <p:cNvPr id="159748" name="Arrow: Right 1">
            <a:hlinkClick r:id="rId2" action="ppaction://hlinksldjump"/>
            <a:extLst>
              <a:ext uri="{FF2B5EF4-FFF2-40B4-BE49-F238E27FC236}">
                <a16:creationId xmlns:a16="http://schemas.microsoft.com/office/drawing/2014/main" id="{7E902713-F626-4614-8528-86CC2150E882}"/>
              </a:ext>
            </a:extLst>
          </p:cNvPr>
          <p:cNvSpPr>
            <a:spLocks noChangeArrowheads="1"/>
          </p:cNvSpPr>
          <p:nvPr/>
        </p:nvSpPr>
        <p:spPr bwMode="auto">
          <a:xfrm rot="10800000">
            <a:off x="5372100" y="3154680"/>
            <a:ext cx="914400" cy="274320"/>
          </a:xfrm>
          <a:prstGeom prst="right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7CB88790-60C1-48DF-85CE-7562D172526F}"/>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Number Two</a:t>
            </a:r>
          </a:p>
        </p:txBody>
      </p:sp>
      <p:sp>
        <p:nvSpPr>
          <p:cNvPr id="169987" name="Rectangle 3">
            <a:extLst>
              <a:ext uri="{FF2B5EF4-FFF2-40B4-BE49-F238E27FC236}">
                <a16:creationId xmlns:a16="http://schemas.microsoft.com/office/drawing/2014/main" id="{1AFD66C7-01AA-4E19-A989-EA3A3B56F264}"/>
              </a:ext>
            </a:extLst>
          </p:cNvPr>
          <p:cNvSpPr>
            <a:spLocks noGrp="1" noChangeArrowheads="1"/>
          </p:cNvSpPr>
          <p:nvPr>
            <p:ph type="body" idx="1"/>
          </p:nvPr>
        </p:nvSpPr>
        <p:spPr>
          <a:xfrm>
            <a:off x="2438400" y="1219200"/>
            <a:ext cx="6400800" cy="4876800"/>
          </a:xfrm>
        </p:spPr>
        <p:txBody>
          <a:bodyPr/>
          <a:lstStyle/>
          <a:p>
            <a:pPr eaLnBrk="1" hangingPunct="1">
              <a:defRPr/>
            </a:pPr>
            <a:endParaRPr lang="en-US" altLang="en-US" dirty="0"/>
          </a:p>
          <a:p>
            <a:pPr marL="0" indent="0" eaLnBrk="1" hangingPunct="1">
              <a:buFont typeface="Wingdings" panose="05000000000000000000" pitchFamily="2" charset="2"/>
              <a:buNone/>
              <a:defRPr/>
            </a:pPr>
            <a:r>
              <a:rPr lang="en-US" altLang="en-US" dirty="0"/>
              <a:t>Homework is essential to academic success, but completing chores assigned by parents teaches character and the discipline to succeed in life. </a:t>
            </a:r>
          </a:p>
        </p:txBody>
      </p:sp>
      <p:sp>
        <p:nvSpPr>
          <p:cNvPr id="160772" name="Arrow: Right 1">
            <a:hlinkClick r:id="rId2" action="ppaction://hlinksldjump"/>
            <a:extLst>
              <a:ext uri="{FF2B5EF4-FFF2-40B4-BE49-F238E27FC236}">
                <a16:creationId xmlns:a16="http://schemas.microsoft.com/office/drawing/2014/main" id="{6746D059-737E-43A0-9E7E-FF6C20618C00}"/>
              </a:ext>
            </a:extLst>
          </p:cNvPr>
          <p:cNvSpPr>
            <a:spLocks noChangeArrowheads="1"/>
          </p:cNvSpPr>
          <p:nvPr/>
        </p:nvSpPr>
        <p:spPr bwMode="auto">
          <a:xfrm rot="10800000">
            <a:off x="5029200" y="4648200"/>
            <a:ext cx="990600" cy="304800"/>
          </a:xfrm>
          <a:prstGeom prst="rightArrow">
            <a:avLst>
              <a:gd name="adj1" fmla="val 50000"/>
              <a:gd name="adj2" fmla="val 4999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948F10DA-5C6D-49E8-876E-7D09E0B1207A}"/>
              </a:ext>
            </a:extLst>
          </p:cNvPr>
          <p:cNvSpPr>
            <a:spLocks noGrp="1" noChangeArrowheads="1"/>
          </p:cNvSpPr>
          <p:nvPr>
            <p:ph type="title"/>
          </p:nvPr>
        </p:nvSpPr>
        <p:spPr/>
        <p:txBody>
          <a:bodyPr/>
          <a:lstStyle/>
          <a:p>
            <a:pPr eaLnBrk="1" hangingPunct="1">
              <a:defRPr/>
            </a:pPr>
            <a:r>
              <a:rPr lang="en-US" altLang="en-US" dirty="0">
                <a:solidFill>
                  <a:srgbClr val="FF0000"/>
                </a:solidFill>
              </a:rPr>
              <a:t>Right Answer</a:t>
            </a:r>
          </a:p>
        </p:txBody>
      </p:sp>
      <p:sp>
        <p:nvSpPr>
          <p:cNvPr id="171011" name="Rectangle 3">
            <a:extLst>
              <a:ext uri="{FF2B5EF4-FFF2-40B4-BE49-F238E27FC236}">
                <a16:creationId xmlns:a16="http://schemas.microsoft.com/office/drawing/2014/main" id="{24B9255E-CD2D-45EA-825F-9AAF9A9C95EF}"/>
              </a:ext>
            </a:extLst>
          </p:cNvPr>
          <p:cNvSpPr>
            <a:spLocks noGrp="1" noChangeArrowheads="1"/>
          </p:cNvSpPr>
          <p:nvPr>
            <p:ph type="body" idx="1"/>
          </p:nvPr>
        </p:nvSpPr>
        <p:spPr/>
        <p:txBody>
          <a:bodyPr/>
          <a:lstStyle/>
          <a:p>
            <a:pPr marL="609600" indent="-609600" eaLnBrk="1" hangingPunct="1">
              <a:lnSpc>
                <a:spcPct val="80000"/>
              </a:lnSpc>
              <a:defRPr/>
            </a:pPr>
            <a:r>
              <a:rPr lang="en-US" altLang="en-US" sz="2400" b="1" dirty="0">
                <a:solidFill>
                  <a:srgbClr val="FF0000"/>
                </a:solidFill>
              </a:rPr>
              <a:t>Do your chores</a:t>
            </a:r>
            <a:endParaRPr lang="en-US" altLang="en-US" sz="2400" dirty="0">
              <a:solidFill>
                <a:srgbClr val="FF0000"/>
              </a:solidFill>
            </a:endParaRPr>
          </a:p>
          <a:p>
            <a:pPr marL="609600" indent="-609600" eaLnBrk="1" hangingPunct="1">
              <a:lnSpc>
                <a:spcPct val="80000"/>
              </a:lnSpc>
              <a:buFont typeface="Wingdings" panose="05000000000000000000" pitchFamily="2" charset="2"/>
              <a:buNone/>
              <a:defRPr/>
            </a:pPr>
            <a:endParaRPr lang="en-US" altLang="en-US" sz="2400" dirty="0"/>
          </a:p>
          <a:p>
            <a:pPr marL="609600" indent="-609600" eaLnBrk="1" hangingPunct="1">
              <a:lnSpc>
                <a:spcPct val="80000"/>
              </a:lnSpc>
              <a:defRPr/>
            </a:pPr>
            <a:r>
              <a:rPr lang="en-US" altLang="en-US" sz="2400" dirty="0"/>
              <a:t>Some people believe that they need to do their homework or enjoy some entertainment before completing their chores. The best option is to complete the tasks and give your undivided attention to your homework. </a:t>
            </a:r>
          </a:p>
          <a:p>
            <a:pPr marL="609600" indent="-609600" eaLnBrk="1" hangingPunct="1">
              <a:lnSpc>
                <a:spcPct val="80000"/>
              </a:lnSpc>
              <a:defRPr/>
            </a:pPr>
            <a:r>
              <a:rPr lang="en-US" altLang="en-US" sz="2400" dirty="0"/>
              <a:t>Some young people have significant disagreements with their parents and guardians when they fail to complete their chores.  Completing chores is essential because it teaches discipline, respect, and responsibility. </a:t>
            </a:r>
          </a:p>
        </p:txBody>
      </p:sp>
      <p:sp>
        <p:nvSpPr>
          <p:cNvPr id="161796" name="Arrow: Right 1">
            <a:hlinkClick r:id="rId2" action="ppaction://hlinksldjump"/>
            <a:extLst>
              <a:ext uri="{FF2B5EF4-FFF2-40B4-BE49-F238E27FC236}">
                <a16:creationId xmlns:a16="http://schemas.microsoft.com/office/drawing/2014/main" id="{40BD4DBB-D8D2-4923-B212-CF89A3E03232}"/>
              </a:ext>
            </a:extLst>
          </p:cNvPr>
          <p:cNvSpPr>
            <a:spLocks noChangeArrowheads="1"/>
          </p:cNvSpPr>
          <p:nvPr/>
        </p:nvSpPr>
        <p:spPr bwMode="auto">
          <a:xfrm>
            <a:off x="5257800" y="6324600"/>
            <a:ext cx="914400" cy="3048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269F7D2A-B3BA-4B66-B500-97686C8D1FA1}"/>
              </a:ext>
            </a:extLst>
          </p:cNvPr>
          <p:cNvSpPr>
            <a:spLocks noGrp="1" noChangeArrowheads="1"/>
          </p:cNvSpPr>
          <p:nvPr>
            <p:ph type="title"/>
          </p:nvPr>
        </p:nvSpPr>
        <p:spPr/>
        <p:txBody>
          <a:bodyPr/>
          <a:lstStyle/>
          <a:p>
            <a:pPr eaLnBrk="1" hangingPunct="1">
              <a:defRPr/>
            </a:pPr>
            <a:r>
              <a:rPr lang="en-US" altLang="en-US" dirty="0">
                <a:solidFill>
                  <a:srgbClr val="FF0000"/>
                </a:solidFill>
              </a:rPr>
              <a:t>Number Three wrong answer </a:t>
            </a:r>
          </a:p>
        </p:txBody>
      </p:sp>
      <p:sp>
        <p:nvSpPr>
          <p:cNvPr id="172035" name="Rectangle 3">
            <a:extLst>
              <a:ext uri="{FF2B5EF4-FFF2-40B4-BE49-F238E27FC236}">
                <a16:creationId xmlns:a16="http://schemas.microsoft.com/office/drawing/2014/main" id="{954AF61A-733B-429F-B990-C8503CA6B351}"/>
              </a:ext>
            </a:extLst>
          </p:cNvPr>
          <p:cNvSpPr>
            <a:spLocks noGrp="1" noChangeArrowheads="1"/>
          </p:cNvSpPr>
          <p:nvPr>
            <p:ph type="body" idx="1"/>
          </p:nvPr>
        </p:nvSpPr>
        <p:spPr/>
        <p:txBody>
          <a:bodyPr/>
          <a:lstStyle/>
          <a:p>
            <a:pPr marL="609600" indent="-609600" eaLnBrk="1" hangingPunct="1">
              <a:lnSpc>
                <a:spcPct val="80000"/>
              </a:lnSpc>
              <a:defRPr/>
            </a:pPr>
            <a:r>
              <a:rPr lang="en-US" altLang="en-US" sz="2800" dirty="0"/>
              <a:t>Enjoy some form of entertainment</a:t>
            </a:r>
          </a:p>
          <a:p>
            <a:pPr marL="609600" indent="-609600" eaLnBrk="1" hangingPunct="1">
              <a:lnSpc>
                <a:spcPct val="80000"/>
              </a:lnSpc>
              <a:defRPr/>
            </a:pPr>
            <a:r>
              <a:rPr lang="en-US" altLang="en-US" sz="2800" dirty="0"/>
              <a:t>The enjoyment of entertainment should always be last on the list. There are some rare exceptions when students should not complete their homework before doing their chores. If this is the case, it is important to seek permission from the parents or guardians to proceed with the change.  Communication is essential in a parent-child relationship.</a:t>
            </a:r>
          </a:p>
          <a:p>
            <a:pPr marL="609600" indent="-609600" eaLnBrk="1" hangingPunct="1">
              <a:lnSpc>
                <a:spcPct val="80000"/>
              </a:lnSpc>
              <a:defRPr/>
            </a:pPr>
            <a:endParaRPr lang="en-US" altLang="en-US" sz="2800" dirty="0"/>
          </a:p>
        </p:txBody>
      </p:sp>
      <p:sp>
        <p:nvSpPr>
          <p:cNvPr id="162820" name="Arrow: Right 1">
            <a:hlinkClick r:id="rId2" action="ppaction://hlinksldjump"/>
            <a:extLst>
              <a:ext uri="{FF2B5EF4-FFF2-40B4-BE49-F238E27FC236}">
                <a16:creationId xmlns:a16="http://schemas.microsoft.com/office/drawing/2014/main" id="{2574E9AC-7371-47AB-B9B9-EEA8FEF97E8A}"/>
              </a:ext>
            </a:extLst>
          </p:cNvPr>
          <p:cNvSpPr>
            <a:spLocks noChangeArrowheads="1"/>
          </p:cNvSpPr>
          <p:nvPr/>
        </p:nvSpPr>
        <p:spPr bwMode="auto">
          <a:xfrm rot="10800000">
            <a:off x="5181600" y="616458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1FEBEB69-EEE9-4020-A757-020D94AE239A}"/>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173059" name="Rectangle 3">
            <a:extLst>
              <a:ext uri="{FF2B5EF4-FFF2-40B4-BE49-F238E27FC236}">
                <a16:creationId xmlns:a16="http://schemas.microsoft.com/office/drawing/2014/main" id="{1BAC0240-BA35-46A0-9EC7-7C98BB003846}"/>
              </a:ext>
            </a:extLst>
          </p:cNvPr>
          <p:cNvSpPr>
            <a:spLocks noGrp="1" noChangeArrowheads="1"/>
          </p:cNvSpPr>
          <p:nvPr>
            <p:ph type="body" idx="1"/>
          </p:nvPr>
        </p:nvSpPr>
        <p:spPr/>
        <p:txBody>
          <a:bodyPr/>
          <a:lstStyle/>
          <a:p>
            <a:pPr eaLnBrk="1" hangingPunct="1">
              <a:defRPr/>
            </a:pPr>
            <a:r>
              <a:rPr lang="en-US" altLang="en-US" dirty="0">
                <a:solidFill>
                  <a:srgbClr val="FF0000"/>
                </a:solidFill>
              </a:rPr>
              <a:t>You have problems making friends</a:t>
            </a:r>
          </a:p>
          <a:p>
            <a:pPr eaLnBrk="1" hangingPunct="1">
              <a:defRPr/>
            </a:pPr>
            <a:r>
              <a:rPr lang="en-US" altLang="en-US" dirty="0"/>
              <a:t>Isolate yourself from others. </a:t>
            </a:r>
          </a:p>
        </p:txBody>
      </p:sp>
      <p:sp>
        <p:nvSpPr>
          <p:cNvPr id="163844" name="Arrow: Right 1">
            <a:hlinkClick r:id="rId2" action="ppaction://hlinksldjump"/>
            <a:extLst>
              <a:ext uri="{FF2B5EF4-FFF2-40B4-BE49-F238E27FC236}">
                <a16:creationId xmlns:a16="http://schemas.microsoft.com/office/drawing/2014/main" id="{95AA9283-081D-4564-975E-1764518AE83A}"/>
              </a:ext>
            </a:extLst>
          </p:cNvPr>
          <p:cNvSpPr>
            <a:spLocks noChangeArrowheads="1"/>
          </p:cNvSpPr>
          <p:nvPr/>
        </p:nvSpPr>
        <p:spPr bwMode="auto">
          <a:xfrm rot="10800000">
            <a:off x="4876800" y="356743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78" name="Rectangle 2">
            <a:extLst>
              <a:ext uri="{FF2B5EF4-FFF2-40B4-BE49-F238E27FC236}">
                <a16:creationId xmlns:a16="http://schemas.microsoft.com/office/drawing/2014/main" id="{420D40C3-0DA5-405C-9628-524D721DD559}"/>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3100" b="1" dirty="0">
                <a:solidFill>
                  <a:srgbClr val="FFFFFF"/>
                </a:solidFill>
              </a:rPr>
              <a:t>School has become boring you want to leave school, what should be your response?</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579" name="Rectangle 3">
            <a:extLst>
              <a:ext uri="{FF2B5EF4-FFF2-40B4-BE49-F238E27FC236}">
                <a16:creationId xmlns:a16="http://schemas.microsoft.com/office/drawing/2014/main" id="{03406EAB-6420-473F-810C-22F53EDDF766}"/>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lnSpc>
                <a:spcPct val="90000"/>
              </a:lnSpc>
              <a:buNone/>
              <a:defRPr/>
            </a:pPr>
            <a:r>
              <a:rPr lang="en-US" altLang="en-US" sz="2700" dirty="0">
                <a:hlinkClick r:id="rId2" action="ppaction://hlinksldjump"/>
              </a:rPr>
              <a:t>A</a:t>
            </a:r>
            <a:r>
              <a:rPr lang="en-US" altLang="en-US" sz="2700" dirty="0"/>
              <a:t>. Do nothing, don’t draw </a:t>
            </a:r>
          </a:p>
          <a:p>
            <a:pPr marL="0" indent="0" eaLnBrk="1" hangingPunct="1">
              <a:lnSpc>
                <a:spcPct val="90000"/>
              </a:lnSpc>
              <a:buNone/>
              <a:defRPr/>
            </a:pPr>
            <a:r>
              <a:rPr lang="en-US" altLang="en-US" sz="2700" dirty="0"/>
              <a:t>     attention to yourself.</a:t>
            </a:r>
          </a:p>
          <a:p>
            <a:pPr marL="0" indent="0" eaLnBrk="1" hangingPunct="1">
              <a:lnSpc>
                <a:spcPct val="90000"/>
              </a:lnSpc>
              <a:buFont typeface="Wingdings" panose="05000000000000000000" pitchFamily="2" charset="2"/>
              <a:buNone/>
              <a:defRPr/>
            </a:pPr>
            <a:r>
              <a:rPr lang="en-US" altLang="en-US" sz="2700" dirty="0">
                <a:hlinkClick r:id="rId3" action="ppaction://hlinksldjump"/>
              </a:rPr>
              <a:t>B. </a:t>
            </a:r>
            <a:r>
              <a:rPr lang="en-US" altLang="en-US" sz="2700" dirty="0"/>
              <a:t>Make an extra effort to listen </a:t>
            </a:r>
          </a:p>
          <a:p>
            <a:pPr marL="0" indent="0" eaLnBrk="1" hangingPunct="1">
              <a:lnSpc>
                <a:spcPct val="90000"/>
              </a:lnSpc>
              <a:buFont typeface="Wingdings" panose="05000000000000000000" pitchFamily="2" charset="2"/>
              <a:buNone/>
              <a:defRPr/>
            </a:pPr>
            <a:r>
              <a:rPr lang="en-US" altLang="en-US" sz="2700" dirty="0"/>
              <a:t>    and pay attention and talk to </a:t>
            </a:r>
          </a:p>
          <a:p>
            <a:pPr marL="0" indent="0" eaLnBrk="1" hangingPunct="1">
              <a:lnSpc>
                <a:spcPct val="90000"/>
              </a:lnSpc>
              <a:buFont typeface="Wingdings" panose="05000000000000000000" pitchFamily="2" charset="2"/>
              <a:buNone/>
              <a:defRPr/>
            </a:pPr>
            <a:r>
              <a:rPr lang="en-US" altLang="en-US" sz="2700" dirty="0"/>
              <a:t>    your parents and teachers  </a:t>
            </a:r>
          </a:p>
          <a:p>
            <a:pPr marL="0" indent="0" eaLnBrk="1" hangingPunct="1">
              <a:lnSpc>
                <a:spcPct val="90000"/>
              </a:lnSpc>
              <a:buFont typeface="Wingdings" panose="05000000000000000000" pitchFamily="2" charset="2"/>
              <a:buNone/>
              <a:defRPr/>
            </a:pPr>
            <a:r>
              <a:rPr lang="en-US" altLang="en-US" sz="2700" dirty="0"/>
              <a:t>    about your feelings.</a:t>
            </a:r>
          </a:p>
          <a:p>
            <a:pPr marL="0" indent="0" eaLnBrk="1" hangingPunct="1">
              <a:lnSpc>
                <a:spcPct val="90000"/>
              </a:lnSpc>
              <a:buFont typeface="Wingdings" panose="05000000000000000000" pitchFamily="2" charset="2"/>
              <a:buNone/>
              <a:defRPr/>
            </a:pPr>
            <a:r>
              <a:rPr lang="en-US" altLang="en-US" sz="2700" dirty="0">
                <a:hlinkClick r:id="rId4" action="ppaction://hlinksldjump"/>
              </a:rPr>
              <a:t>C. </a:t>
            </a:r>
            <a:r>
              <a:rPr lang="en-US" altLang="en-US" sz="2700" dirty="0"/>
              <a:t>Avoid going to school cut  </a:t>
            </a:r>
          </a:p>
          <a:p>
            <a:pPr marL="0" indent="0" eaLnBrk="1" hangingPunct="1">
              <a:lnSpc>
                <a:spcPct val="90000"/>
              </a:lnSpc>
              <a:buFont typeface="Wingdings" panose="05000000000000000000" pitchFamily="2" charset="2"/>
              <a:buNone/>
              <a:defRPr/>
            </a:pPr>
            <a:r>
              <a:rPr lang="en-US" altLang="en-US" sz="2700" dirty="0"/>
              <a:t>    class, play hooky.</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106" name="Rectangle 2">
            <a:extLst>
              <a:ext uri="{FF2B5EF4-FFF2-40B4-BE49-F238E27FC236}">
                <a16:creationId xmlns:a16="http://schemas.microsoft.com/office/drawing/2014/main" id="{51E68CBC-2E5E-43AD-A18E-C034563D6F3D}"/>
              </a:ext>
            </a:extLst>
          </p:cNvPr>
          <p:cNvSpPr>
            <a:spLocks noGrp="1" noChangeArrowheads="1"/>
          </p:cNvSpPr>
          <p:nvPr>
            <p:ph type="title"/>
          </p:nvPr>
        </p:nvSpPr>
        <p:spPr>
          <a:xfrm>
            <a:off x="628650" y="365125"/>
            <a:ext cx="5010150" cy="1807305"/>
          </a:xfrm>
        </p:spPr>
        <p:txBody>
          <a:bodyPr>
            <a:normAutofit/>
          </a:bodyPr>
          <a:lstStyle/>
          <a:p>
            <a:pPr eaLnBrk="1" hangingPunct="1">
              <a:defRPr/>
            </a:pPr>
            <a:r>
              <a:rPr lang="en-US" altLang="en-US" dirty="0">
                <a:solidFill>
                  <a:srgbClr val="FF0000"/>
                </a:solidFill>
              </a:rPr>
              <a:t>Right Answer</a:t>
            </a:r>
          </a:p>
        </p:txBody>
      </p:sp>
      <p:sp>
        <p:nvSpPr>
          <p:cNvPr id="175107" name="Rectangle 3">
            <a:extLst>
              <a:ext uri="{FF2B5EF4-FFF2-40B4-BE49-F238E27FC236}">
                <a16:creationId xmlns:a16="http://schemas.microsoft.com/office/drawing/2014/main" id="{A9029215-6C6A-4FB7-A22C-2B71C56071A0}"/>
              </a:ext>
            </a:extLst>
          </p:cNvPr>
          <p:cNvSpPr>
            <a:spLocks noGrp="1" noChangeArrowheads="1"/>
          </p:cNvSpPr>
          <p:nvPr>
            <p:ph type="body" idx="1"/>
          </p:nvPr>
        </p:nvSpPr>
        <p:spPr>
          <a:xfrm>
            <a:off x="628650" y="2333297"/>
            <a:ext cx="3464715" cy="3843666"/>
          </a:xfrm>
        </p:spPr>
        <p:txBody>
          <a:bodyPr>
            <a:normAutofit/>
          </a:bodyPr>
          <a:lstStyle/>
          <a:p>
            <a:pPr marL="0" indent="0" eaLnBrk="1" hangingPunct="1">
              <a:buFont typeface="Wingdings" panose="05000000000000000000" pitchFamily="2" charset="2"/>
              <a:buNone/>
              <a:defRPr/>
            </a:pPr>
            <a:r>
              <a:rPr lang="en-US" altLang="en-US" sz="1600" b="1" dirty="0">
                <a:solidFill>
                  <a:srgbClr val="FF0000"/>
                </a:solidFill>
              </a:rPr>
              <a:t>Associate with those who are friendly.</a:t>
            </a:r>
            <a:endParaRPr lang="en-US" altLang="en-US" sz="1600" dirty="0">
              <a:solidFill>
                <a:srgbClr val="FF0000"/>
              </a:solidFill>
            </a:endParaRPr>
          </a:p>
          <a:p>
            <a:pPr marL="609600" indent="-609600" eaLnBrk="1" hangingPunct="1">
              <a:defRPr/>
            </a:pPr>
            <a:r>
              <a:rPr lang="en-US" altLang="en-US" sz="1600" dirty="0"/>
              <a:t>If you seek friends, prolonged isolation is not a good option.  Those who desire friendships must present themselves as being friendly. It is also essential to go to favorable locations such as churches and recreation centers where people congregate and fellowship.  Associating with positive people increases the potential of having friends and associates.</a:t>
            </a:r>
            <a:endParaRPr lang="en-US" altLang="en-US" sz="1600" b="1" dirty="0"/>
          </a:p>
          <a:p>
            <a:pPr marL="609600" indent="-609600" eaLnBrk="1" hangingPunct="1">
              <a:buFont typeface="Wingdings" panose="05000000000000000000" pitchFamily="2" charset="2"/>
              <a:buNone/>
              <a:defRPr/>
            </a:pPr>
            <a:endParaRPr lang="en-US" altLang="en-US" sz="1600" b="1" dirty="0"/>
          </a:p>
        </p:txBody>
      </p:sp>
      <p:pic>
        <p:nvPicPr>
          <p:cNvPr id="175109" name="Picture 175108" descr="A person walking in a field&#10;&#10;Description automatically generated with medium confidence">
            <a:extLst>
              <a:ext uri="{FF2B5EF4-FFF2-40B4-BE49-F238E27FC236}">
                <a16:creationId xmlns:a16="http://schemas.microsoft.com/office/drawing/2014/main" id="{4CE9D98B-F9DC-EEE7-6E29-AF28FC6A74D5}"/>
              </a:ext>
            </a:extLst>
          </p:cNvPr>
          <p:cNvPicPr>
            <a:picLocks noChangeAspect="1"/>
          </p:cNvPicPr>
          <p:nvPr/>
        </p:nvPicPr>
        <p:blipFill rotWithShape="1">
          <a:blip r:embed="rId2"/>
          <a:srcRect l="24399" r="3892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64868" name="Arrow: Right 1">
            <a:hlinkClick r:id="rId3" action="ppaction://hlinksldjump"/>
            <a:extLst>
              <a:ext uri="{FF2B5EF4-FFF2-40B4-BE49-F238E27FC236}">
                <a16:creationId xmlns:a16="http://schemas.microsoft.com/office/drawing/2014/main" id="{8102F43A-984D-4480-8585-22DE76B008A6}"/>
              </a:ext>
            </a:extLst>
          </p:cNvPr>
          <p:cNvSpPr>
            <a:spLocks noChangeArrowheads="1"/>
          </p:cNvSpPr>
          <p:nvPr/>
        </p:nvSpPr>
        <p:spPr bwMode="auto">
          <a:xfrm>
            <a:off x="4953000" y="649224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7083C7AF-597B-4984-954F-87E284361C57}"/>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179203" name="Rectangle 3">
            <a:extLst>
              <a:ext uri="{FF2B5EF4-FFF2-40B4-BE49-F238E27FC236}">
                <a16:creationId xmlns:a16="http://schemas.microsoft.com/office/drawing/2014/main" id="{5EBEC05B-F576-4A3D-B412-552C0B780D33}"/>
              </a:ext>
            </a:extLst>
          </p:cNvPr>
          <p:cNvSpPr>
            <a:spLocks noGrp="1" noChangeArrowheads="1"/>
          </p:cNvSpPr>
          <p:nvPr>
            <p:ph type="body" idx="1"/>
          </p:nvPr>
        </p:nvSpPr>
        <p:spPr/>
        <p:txBody>
          <a:bodyPr/>
          <a:lstStyle/>
          <a:p>
            <a:pPr eaLnBrk="1" hangingPunct="1">
              <a:defRPr/>
            </a:pPr>
            <a:r>
              <a:rPr lang="en-US" altLang="en-US" dirty="0"/>
              <a:t>Seek the friendship of the unfriendly.</a:t>
            </a:r>
          </a:p>
          <a:p>
            <a:pPr eaLnBrk="1" hangingPunct="1">
              <a:defRPr/>
            </a:pPr>
            <a:endParaRPr lang="en-US" altLang="en-US" dirty="0"/>
          </a:p>
        </p:txBody>
      </p:sp>
      <p:sp>
        <p:nvSpPr>
          <p:cNvPr id="165892" name="Arrow: Right 1">
            <a:hlinkClick r:id="rId2" action="ppaction://hlinksldjump"/>
            <a:extLst>
              <a:ext uri="{FF2B5EF4-FFF2-40B4-BE49-F238E27FC236}">
                <a16:creationId xmlns:a16="http://schemas.microsoft.com/office/drawing/2014/main" id="{A3BB8FE2-9128-42DA-AC52-099AFB955617}"/>
              </a:ext>
            </a:extLst>
          </p:cNvPr>
          <p:cNvSpPr>
            <a:spLocks noChangeArrowheads="1"/>
          </p:cNvSpPr>
          <p:nvPr/>
        </p:nvSpPr>
        <p:spPr bwMode="auto">
          <a:xfrm rot="10800000">
            <a:off x="4876800" y="2740342"/>
            <a:ext cx="914400" cy="274320"/>
          </a:xfrm>
          <a:prstGeom prst="rightArrow">
            <a:avLst>
              <a:gd name="adj1" fmla="val 50000"/>
              <a:gd name="adj2" fmla="val 5006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E913AE8-0780-47F9-9CE1-FC967D02B5EA}"/>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76131" name="Rectangle 3">
            <a:extLst>
              <a:ext uri="{FF2B5EF4-FFF2-40B4-BE49-F238E27FC236}">
                <a16:creationId xmlns:a16="http://schemas.microsoft.com/office/drawing/2014/main" id="{8A975A52-71EA-4DDE-9D5F-22C314C0D960}"/>
              </a:ext>
            </a:extLst>
          </p:cNvPr>
          <p:cNvSpPr>
            <a:spLocks noGrp="1" noChangeArrowheads="1"/>
          </p:cNvSpPr>
          <p:nvPr>
            <p:ph type="body" idx="1"/>
          </p:nvPr>
        </p:nvSpPr>
        <p:spPr/>
        <p:txBody>
          <a:bodyPr/>
          <a:lstStyle/>
          <a:p>
            <a:pPr eaLnBrk="1" hangingPunct="1">
              <a:defRPr/>
            </a:pPr>
            <a:r>
              <a:rPr lang="en-US" altLang="en-US" dirty="0"/>
              <a:t>School has become a bore; if you want to leave school, what should be your response?</a:t>
            </a:r>
          </a:p>
          <a:p>
            <a:pPr eaLnBrk="1" hangingPunct="1">
              <a:defRPr/>
            </a:pPr>
            <a:r>
              <a:rPr lang="en-US" altLang="en-US" dirty="0">
                <a:solidFill>
                  <a:srgbClr val="FF0000"/>
                </a:solidFill>
              </a:rPr>
              <a:t>Do nothing, don’t draw unwanted attention things will eventually get better.</a:t>
            </a:r>
          </a:p>
        </p:txBody>
      </p:sp>
      <p:sp>
        <p:nvSpPr>
          <p:cNvPr id="166916" name="Arrow: Right 1">
            <a:hlinkClick r:id="rId2" action="ppaction://hlinksldjump"/>
            <a:extLst>
              <a:ext uri="{FF2B5EF4-FFF2-40B4-BE49-F238E27FC236}">
                <a16:creationId xmlns:a16="http://schemas.microsoft.com/office/drawing/2014/main" id="{DD77BCDF-11BD-474E-8250-C8D64E4192D5}"/>
              </a:ext>
            </a:extLst>
          </p:cNvPr>
          <p:cNvSpPr>
            <a:spLocks noChangeArrowheads="1"/>
          </p:cNvSpPr>
          <p:nvPr/>
        </p:nvSpPr>
        <p:spPr bwMode="auto">
          <a:xfrm rot="10800000">
            <a:off x="5181600" y="4800600"/>
            <a:ext cx="914400" cy="274320"/>
          </a:xfrm>
          <a:prstGeom prst="rightArrow">
            <a:avLst>
              <a:gd name="adj1" fmla="val 50000"/>
              <a:gd name="adj2" fmla="val 5000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7160" name="Rectangle 17715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154" name="Rectangle 2">
            <a:extLst>
              <a:ext uri="{FF2B5EF4-FFF2-40B4-BE49-F238E27FC236}">
                <a16:creationId xmlns:a16="http://schemas.microsoft.com/office/drawing/2014/main" id="{31523B75-D155-4ACE-A77E-E64BC4495A64}"/>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17716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155" name="Rectangle 3">
            <a:extLst>
              <a:ext uri="{FF2B5EF4-FFF2-40B4-BE49-F238E27FC236}">
                <a16:creationId xmlns:a16="http://schemas.microsoft.com/office/drawing/2014/main" id="{511C6EEB-0A5D-4BA1-8CBF-3EBE6E44B338}"/>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lnSpc>
                <a:spcPct val="90000"/>
              </a:lnSpc>
              <a:defRPr/>
            </a:pPr>
            <a:r>
              <a:rPr lang="en-US" altLang="en-US" sz="1800" dirty="0">
                <a:solidFill>
                  <a:srgbClr val="FF0000"/>
                </a:solidFill>
              </a:rPr>
              <a:t>Talk to your parents and teachers about the problems and make an effort to stay focused when you are at school.</a:t>
            </a:r>
          </a:p>
          <a:p>
            <a:pPr marL="609600" indent="-609600" eaLnBrk="1" hangingPunct="1">
              <a:lnSpc>
                <a:spcPct val="90000"/>
              </a:lnSpc>
              <a:buFont typeface="Wingdings" panose="05000000000000000000" pitchFamily="2" charset="2"/>
              <a:buNone/>
              <a:defRPr/>
            </a:pPr>
            <a:endParaRPr lang="en-US" altLang="en-US" sz="1800" dirty="0"/>
          </a:p>
          <a:p>
            <a:pPr marL="609600" indent="-609600" eaLnBrk="1" hangingPunct="1">
              <a:lnSpc>
                <a:spcPct val="90000"/>
              </a:lnSpc>
              <a:defRPr/>
            </a:pPr>
            <a:r>
              <a:rPr lang="en-US" altLang="en-US" sz="1800" dirty="0"/>
              <a:t>A desire to stop going to school should always be addressed. Maintaining a desire to drop out of school without sharing your feelings with a responsible adult is not the best option. Talking with your parents or guardians and making an effort to focus and look at the positive benefits of staying in school is the best option. </a:t>
            </a:r>
          </a:p>
          <a:p>
            <a:pPr marL="609600" indent="-609600" eaLnBrk="1" hangingPunct="1">
              <a:lnSpc>
                <a:spcPct val="90000"/>
              </a:lnSpc>
              <a:defRPr/>
            </a:pPr>
            <a:r>
              <a:rPr lang="en-US" altLang="en-US" sz="1800" dirty="0"/>
              <a:t>There is the story of a young man who desired to drop out of school. He eventually dropped out of school and joined the Peace Corp. It was a fun experience when he first entered the Peace Corps, but he was banned from the Peace Corps after a short period due to his negative behavior. The young man returned to school and said that he wished that he had never left school. The grass is not always greener on the other side; it just appears to be that way when looking from a distance. </a:t>
            </a:r>
          </a:p>
        </p:txBody>
      </p:sp>
      <p:sp>
        <p:nvSpPr>
          <p:cNvPr id="167940" name="Arrow: Right 1">
            <a:hlinkClick r:id="rId2" action="ppaction://hlinksldjump"/>
            <a:extLst>
              <a:ext uri="{FF2B5EF4-FFF2-40B4-BE49-F238E27FC236}">
                <a16:creationId xmlns:a16="http://schemas.microsoft.com/office/drawing/2014/main" id="{386C4A5A-31AF-4458-981E-121338075F7E}"/>
              </a:ext>
            </a:extLst>
          </p:cNvPr>
          <p:cNvSpPr>
            <a:spLocks noChangeArrowheads="1"/>
          </p:cNvSpPr>
          <p:nvPr/>
        </p:nvSpPr>
        <p:spPr bwMode="auto">
          <a:xfrm>
            <a:off x="4495800" y="6245352"/>
            <a:ext cx="914400" cy="274320"/>
          </a:xfrm>
          <a:prstGeom prst="rightArrow">
            <a:avLst>
              <a:gd name="adj1" fmla="val 50000"/>
              <a:gd name="adj2" fmla="val 5000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EC463263-3790-4F33-A335-DB385BC38A9A}"/>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178179" name="Rectangle 3">
            <a:extLst>
              <a:ext uri="{FF2B5EF4-FFF2-40B4-BE49-F238E27FC236}">
                <a16:creationId xmlns:a16="http://schemas.microsoft.com/office/drawing/2014/main" id="{27794EF8-0613-44FE-9329-EF2B8B317A74}"/>
              </a:ext>
            </a:extLst>
          </p:cNvPr>
          <p:cNvSpPr>
            <a:spLocks noGrp="1" noChangeArrowheads="1"/>
          </p:cNvSpPr>
          <p:nvPr>
            <p:ph type="body" idx="1"/>
          </p:nvPr>
        </p:nvSpPr>
        <p:spPr/>
        <p:txBody>
          <a:bodyPr/>
          <a:lstStyle/>
          <a:p>
            <a:pPr marL="609600" indent="-609600" eaLnBrk="1" hangingPunct="1">
              <a:defRPr/>
            </a:pPr>
            <a:r>
              <a:rPr lang="en-US" altLang="en-US" sz="2800" dirty="0">
                <a:solidFill>
                  <a:srgbClr val="FF0000"/>
                </a:solidFill>
              </a:rPr>
              <a:t>Avoid going to school, cut classes or play hooky.</a:t>
            </a:r>
          </a:p>
          <a:p>
            <a:pPr marL="609600" indent="-609600" eaLnBrk="1" hangingPunct="1">
              <a:defRPr/>
            </a:pPr>
            <a:r>
              <a:rPr lang="en-US" altLang="en-US" sz="2800" dirty="0"/>
              <a:t>Cutting classes and playing hooky can lead to significant consequences such as in-school suspension, criminal prosecution, and significant problems with parents, teachers, and the school administrators.</a:t>
            </a:r>
            <a:r>
              <a:rPr lang="en-US" altLang="en-US" sz="2800" dirty="0">
                <a:solidFill>
                  <a:schemeClr val="tx2">
                    <a:lumMod val="60000"/>
                    <a:lumOff val="40000"/>
                  </a:schemeClr>
                </a:solidFill>
              </a:rPr>
              <a:t> </a:t>
            </a:r>
          </a:p>
        </p:txBody>
      </p:sp>
      <p:sp>
        <p:nvSpPr>
          <p:cNvPr id="168964" name="Arrow: Right 1">
            <a:hlinkClick r:id="rId2" action="ppaction://hlinksldjump"/>
            <a:extLst>
              <a:ext uri="{FF2B5EF4-FFF2-40B4-BE49-F238E27FC236}">
                <a16:creationId xmlns:a16="http://schemas.microsoft.com/office/drawing/2014/main" id="{4DBC584A-7CE7-4415-9D63-DC73840A09FD}"/>
              </a:ext>
            </a:extLst>
          </p:cNvPr>
          <p:cNvSpPr>
            <a:spLocks noChangeArrowheads="1"/>
          </p:cNvSpPr>
          <p:nvPr/>
        </p:nvSpPr>
        <p:spPr bwMode="auto">
          <a:xfrm rot="10800000">
            <a:off x="5029200" y="5669280"/>
            <a:ext cx="914400" cy="274320"/>
          </a:xfrm>
          <a:prstGeom prst="rightArrow">
            <a:avLst>
              <a:gd name="adj1" fmla="val 50000"/>
              <a:gd name="adj2" fmla="val 4999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2376EFE-72C8-42FF-B3B3-901F2868F2DD}"/>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69988" name="Arrow: Right 1">
            <a:hlinkClick r:id="" action="ppaction://noaction"/>
            <a:extLst>
              <a:ext uri="{FF2B5EF4-FFF2-40B4-BE49-F238E27FC236}">
                <a16:creationId xmlns:a16="http://schemas.microsoft.com/office/drawing/2014/main" id="{4D3657F2-6234-4143-AAE7-644C39CACDC0}"/>
              </a:ext>
            </a:extLst>
          </p:cNvPr>
          <p:cNvSpPr>
            <a:spLocks noChangeArrowheads="1"/>
          </p:cNvSpPr>
          <p:nvPr/>
        </p:nvSpPr>
        <p:spPr bwMode="auto">
          <a:xfrm rot="10800000">
            <a:off x="5181600" y="441960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74085" name="Rectangle 3">
            <a:extLst>
              <a:ext uri="{FF2B5EF4-FFF2-40B4-BE49-F238E27FC236}">
                <a16:creationId xmlns:a16="http://schemas.microsoft.com/office/drawing/2014/main" id="{B90C3F9B-6572-0750-3378-524025FA125A}"/>
              </a:ext>
            </a:extLst>
          </p:cNvPr>
          <p:cNvGraphicFramePr/>
          <p:nvPr/>
        </p:nvGraphicFramePr>
        <p:xfrm>
          <a:off x="2438400" y="1600200"/>
          <a:ext cx="6400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90CC60FA-9E29-CDD9-2311-BD36A4C0117B}"/>
              </a:ext>
            </a:extLst>
          </p:cNvPr>
          <p:cNvSpPr/>
          <p:nvPr/>
        </p:nvSpPr>
        <p:spPr bwMode="auto">
          <a:xfrm>
            <a:off x="5181599" y="5791200"/>
            <a:ext cx="914401"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0233" name="Rectangle 18023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226" name="Rectangle 2">
            <a:extLst>
              <a:ext uri="{FF2B5EF4-FFF2-40B4-BE49-F238E27FC236}">
                <a16:creationId xmlns:a16="http://schemas.microsoft.com/office/drawing/2014/main" id="{01836D5B-CA0E-4490-A843-ADAFA7DC0E3B}"/>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180229" name="Picture 180228" descr="Burning match">
            <a:extLst>
              <a:ext uri="{FF2B5EF4-FFF2-40B4-BE49-F238E27FC236}">
                <a16:creationId xmlns:a16="http://schemas.microsoft.com/office/drawing/2014/main" id="{D0CDADA6-D5E9-6CF3-853B-C826AB5049AC}"/>
              </a:ext>
            </a:extLst>
          </p:cNvPr>
          <p:cNvPicPr>
            <a:picLocks noChangeAspect="1"/>
          </p:cNvPicPr>
          <p:nvPr/>
        </p:nvPicPr>
        <p:blipFill rotWithShape="1">
          <a:blip r:embed="rId2"/>
          <a:srcRect r="55684"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80227" name="Rectangle 3">
            <a:extLst>
              <a:ext uri="{FF2B5EF4-FFF2-40B4-BE49-F238E27FC236}">
                <a16:creationId xmlns:a16="http://schemas.microsoft.com/office/drawing/2014/main" id="{A1FD2B65-50C4-4C87-9BD3-0D24588761D6}"/>
              </a:ext>
            </a:extLst>
          </p:cNvPr>
          <p:cNvSpPr>
            <a:spLocks noGrp="1" noChangeArrowheads="1"/>
          </p:cNvSpPr>
          <p:nvPr>
            <p:ph type="body" idx="1"/>
          </p:nvPr>
        </p:nvSpPr>
        <p:spPr>
          <a:xfrm>
            <a:off x="4885341" y="1828800"/>
            <a:ext cx="3630007" cy="4369408"/>
          </a:xfrm>
        </p:spPr>
        <p:txBody>
          <a:bodyPr>
            <a:noAutofit/>
          </a:bodyPr>
          <a:lstStyle/>
          <a:p>
            <a:pPr eaLnBrk="1" hangingPunct="1">
              <a:defRPr/>
            </a:pPr>
            <a:r>
              <a:rPr lang="en-US" altLang="en-US" sz="2400" dirty="0"/>
              <a:t>Fight fire with fire, become a bully. Standing up for oneself is essential; the person should defend themselves, but the best option is to report the bullying to a responsible parent, teacher, or administrator. </a:t>
            </a:r>
          </a:p>
        </p:txBody>
      </p:sp>
      <p:sp>
        <p:nvSpPr>
          <p:cNvPr id="171012" name="Arrow: Right 1">
            <a:hlinkClick r:id="rId3" action="ppaction://hlinksldjump"/>
            <a:extLst>
              <a:ext uri="{FF2B5EF4-FFF2-40B4-BE49-F238E27FC236}">
                <a16:creationId xmlns:a16="http://schemas.microsoft.com/office/drawing/2014/main" id="{D8C60695-C20E-4B8D-9E6F-9112071687A9}"/>
              </a:ext>
            </a:extLst>
          </p:cNvPr>
          <p:cNvSpPr>
            <a:spLocks noChangeArrowheads="1"/>
          </p:cNvSpPr>
          <p:nvPr/>
        </p:nvSpPr>
        <p:spPr bwMode="auto">
          <a:xfrm rot="10800000">
            <a:off x="6407370" y="6380321"/>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25E14D0-65BE-49C8-AD31-E656DEEB1705}"/>
              </a:ext>
            </a:extLst>
          </p:cNvPr>
          <p:cNvSpPr>
            <a:spLocks noGrp="1" noChangeArrowheads="1"/>
          </p:cNvSpPr>
          <p:nvPr>
            <p:ph type="title"/>
          </p:nvPr>
        </p:nvSpPr>
        <p:spPr/>
        <p:txBody>
          <a:bodyPr/>
          <a:lstStyle/>
          <a:p>
            <a:pPr eaLnBrk="1" hangingPunct="1">
              <a:defRPr/>
            </a:pPr>
            <a:r>
              <a:rPr lang="en-US" altLang="en-US" dirty="0">
                <a:solidFill>
                  <a:srgbClr val="FF0000"/>
                </a:solidFill>
              </a:rPr>
              <a:t>Right Answer</a:t>
            </a:r>
          </a:p>
        </p:txBody>
      </p:sp>
      <p:sp>
        <p:nvSpPr>
          <p:cNvPr id="172036" name="Arrow: Right 1">
            <a:hlinkClick r:id="" action="ppaction://noaction"/>
            <a:extLst>
              <a:ext uri="{FF2B5EF4-FFF2-40B4-BE49-F238E27FC236}">
                <a16:creationId xmlns:a16="http://schemas.microsoft.com/office/drawing/2014/main" id="{8F263478-4AB2-47D5-B711-0B9BD395C624}"/>
              </a:ext>
            </a:extLst>
          </p:cNvPr>
          <p:cNvSpPr>
            <a:spLocks noChangeArrowheads="1"/>
          </p:cNvSpPr>
          <p:nvPr/>
        </p:nvSpPr>
        <p:spPr bwMode="auto">
          <a:xfrm>
            <a:off x="5410200" y="5791200"/>
            <a:ext cx="1136650" cy="381000"/>
          </a:xfrm>
          <a:prstGeom prst="rightArrow">
            <a:avLst>
              <a:gd name="adj1" fmla="val 50000"/>
              <a:gd name="adj2" fmla="val 4999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81253" name="Rectangle 3">
            <a:extLst>
              <a:ext uri="{FF2B5EF4-FFF2-40B4-BE49-F238E27FC236}">
                <a16:creationId xmlns:a16="http://schemas.microsoft.com/office/drawing/2014/main" id="{2DC20F61-6D9E-9AE2-9C0F-70B7DCD9F3E5}"/>
              </a:ext>
            </a:extLst>
          </p:cNvPr>
          <p:cNvGraphicFramePr/>
          <p:nvPr>
            <p:extLst>
              <p:ext uri="{D42A27DB-BD31-4B8C-83A1-F6EECF244321}">
                <p14:modId xmlns:p14="http://schemas.microsoft.com/office/powerpoint/2010/main" val="3963115768"/>
              </p:ext>
            </p:extLst>
          </p:nvPr>
        </p:nvGraphicFramePr>
        <p:xfrm>
          <a:off x="2438400" y="381000"/>
          <a:ext cx="64008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1452D75E-FE3F-4A87-B31B-9756D7AC3696}"/>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82275" name="Rectangle 3">
            <a:extLst>
              <a:ext uri="{FF2B5EF4-FFF2-40B4-BE49-F238E27FC236}">
                <a16:creationId xmlns:a16="http://schemas.microsoft.com/office/drawing/2014/main" id="{922FD264-BCD5-4AAA-BFF7-5B518252C94D}"/>
              </a:ext>
            </a:extLst>
          </p:cNvPr>
          <p:cNvSpPr>
            <a:spLocks noGrp="1" noChangeArrowheads="1"/>
          </p:cNvSpPr>
          <p:nvPr>
            <p:ph type="body" idx="1"/>
          </p:nvPr>
        </p:nvSpPr>
        <p:spPr/>
        <p:txBody>
          <a:bodyPr/>
          <a:lstStyle/>
          <a:p>
            <a:pPr eaLnBrk="1" hangingPunct="1">
              <a:defRPr/>
            </a:pPr>
            <a:r>
              <a:rPr lang="en-US" altLang="en-US" b="1" dirty="0"/>
              <a:t>Focusing and paying attention has become a major problem what should you do?</a:t>
            </a:r>
            <a:endParaRPr lang="en-US" altLang="en-US" dirty="0"/>
          </a:p>
          <a:p>
            <a:pPr eaLnBrk="1" hangingPunct="1">
              <a:defRPr/>
            </a:pPr>
            <a:r>
              <a:rPr lang="en-US" altLang="en-US" dirty="0">
                <a:solidFill>
                  <a:srgbClr val="FF0000"/>
                </a:solidFill>
              </a:rPr>
              <a:t>Live with your problem lots of  people ha.ve the same problem</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9A35018C-8742-4A6B-B0D2-B53D99B13282}"/>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83299" name="Rectangle 3">
            <a:extLst>
              <a:ext uri="{FF2B5EF4-FFF2-40B4-BE49-F238E27FC236}">
                <a16:creationId xmlns:a16="http://schemas.microsoft.com/office/drawing/2014/main" id="{CA5A3A1E-3742-41F9-8779-9909CA6FC8C5}"/>
              </a:ext>
            </a:extLst>
          </p:cNvPr>
          <p:cNvSpPr>
            <a:spLocks noGrp="1" noChangeArrowheads="1"/>
          </p:cNvSpPr>
          <p:nvPr>
            <p:ph type="body" idx="1"/>
          </p:nvPr>
        </p:nvSpPr>
        <p:spPr/>
        <p:txBody>
          <a:bodyPr/>
          <a:lstStyle/>
          <a:p>
            <a:pPr marL="0" indent="0" eaLnBrk="1" hangingPunct="1">
              <a:buFont typeface="Wingdings" panose="05000000000000000000" pitchFamily="2" charset="2"/>
              <a:buNone/>
              <a:defRPr/>
            </a:pPr>
            <a:r>
              <a:rPr lang="en-US" altLang="en-US" dirty="0"/>
              <a:t>Focusing and paying attention has become a significant problem; what should you do?</a:t>
            </a:r>
          </a:p>
          <a:p>
            <a:pPr eaLnBrk="1" hangingPunct="1">
              <a:buFont typeface="Wingdings" panose="05000000000000000000" pitchFamily="2" charset="2"/>
              <a:buNone/>
              <a:defRPr/>
            </a:pPr>
            <a:endParaRPr lang="en-US" altLang="en-US" dirty="0"/>
          </a:p>
          <a:p>
            <a:pPr eaLnBrk="1" hangingPunct="1">
              <a:defRPr/>
            </a:pPr>
            <a:r>
              <a:rPr lang="en-US" altLang="en-US" dirty="0">
                <a:solidFill>
                  <a:srgbClr val="FF0000"/>
                </a:solidFill>
              </a:rPr>
              <a:t>Ignore the problem things will work out.</a:t>
            </a:r>
          </a:p>
        </p:txBody>
      </p:sp>
      <p:sp>
        <p:nvSpPr>
          <p:cNvPr id="174084" name="Arrow: Right 1">
            <a:hlinkClick r:id="rId2" action="ppaction://hlinksldjump"/>
            <a:extLst>
              <a:ext uri="{FF2B5EF4-FFF2-40B4-BE49-F238E27FC236}">
                <a16:creationId xmlns:a16="http://schemas.microsoft.com/office/drawing/2014/main" id="{08B21CED-4EE6-4575-BD55-28F47DC085DE}"/>
              </a:ext>
            </a:extLst>
          </p:cNvPr>
          <p:cNvSpPr>
            <a:spLocks noChangeArrowheads="1"/>
          </p:cNvSpPr>
          <p:nvPr/>
        </p:nvSpPr>
        <p:spPr bwMode="auto">
          <a:xfrm rot="10800000">
            <a:off x="4953000" y="5364480"/>
            <a:ext cx="914400" cy="274320"/>
          </a:xfrm>
          <a:prstGeom prst="rightArrow">
            <a:avLst>
              <a:gd name="adj1" fmla="val 50000"/>
              <a:gd name="adj2" fmla="val 4999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02" name="Rectangle 2">
            <a:extLst>
              <a:ext uri="{FF2B5EF4-FFF2-40B4-BE49-F238E27FC236}">
                <a16:creationId xmlns:a16="http://schemas.microsoft.com/office/drawing/2014/main" id="{CD06D5E6-4CCC-4AB6-ACD4-3F175E0F2E5A}"/>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3300" b="1" dirty="0">
                <a:solidFill>
                  <a:srgbClr val="FFFFFF"/>
                </a:solidFill>
              </a:rPr>
              <a:t>You are being bullied, what should be your response?</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603" name="Rectangle 3">
            <a:extLst>
              <a:ext uri="{FF2B5EF4-FFF2-40B4-BE49-F238E27FC236}">
                <a16:creationId xmlns:a16="http://schemas.microsoft.com/office/drawing/2014/main" id="{E0EEEC61-77F8-49B4-93C8-905C0527E1E7}"/>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buNone/>
              <a:defRPr/>
            </a:pPr>
            <a:r>
              <a:rPr lang="en-US" altLang="en-US" dirty="0">
                <a:hlinkClick r:id="rId2" action="ppaction://hlinksldjump"/>
              </a:rPr>
              <a:t>A.  </a:t>
            </a:r>
            <a:r>
              <a:rPr lang="en-US" altLang="en-US" dirty="0"/>
              <a:t>Take the bullying and </a:t>
            </a:r>
          </a:p>
          <a:p>
            <a:pPr marL="0" indent="0" eaLnBrk="1" hangingPunct="1">
              <a:buNone/>
              <a:defRPr/>
            </a:pPr>
            <a:r>
              <a:rPr lang="en-US" altLang="en-US" dirty="0"/>
              <a:t>     say nothing about it.</a:t>
            </a:r>
          </a:p>
          <a:p>
            <a:pPr marL="0" indent="0" eaLnBrk="1" hangingPunct="1">
              <a:buFont typeface="Wingdings" panose="05000000000000000000" pitchFamily="2" charset="2"/>
              <a:buNone/>
              <a:defRPr/>
            </a:pPr>
            <a:r>
              <a:rPr lang="en-US" altLang="en-US" dirty="0">
                <a:hlinkClick r:id="rId3" action="ppaction://hlinksldjump"/>
              </a:rPr>
              <a:t>B. </a:t>
            </a:r>
            <a:r>
              <a:rPr lang="en-US" altLang="en-US" dirty="0"/>
              <a:t>Fight fire with fire and </a:t>
            </a:r>
          </a:p>
          <a:p>
            <a:pPr marL="0" indent="0" eaLnBrk="1" hangingPunct="1">
              <a:buFont typeface="Wingdings" panose="05000000000000000000" pitchFamily="2" charset="2"/>
              <a:buNone/>
              <a:defRPr/>
            </a:pPr>
            <a:r>
              <a:rPr lang="en-US" altLang="en-US" dirty="0"/>
              <a:t>    become a  bully. </a:t>
            </a:r>
          </a:p>
          <a:p>
            <a:pPr marL="0" indent="0" eaLnBrk="1" hangingPunct="1">
              <a:buFont typeface="Wingdings" panose="05000000000000000000" pitchFamily="2" charset="2"/>
              <a:buNone/>
              <a:defRPr/>
            </a:pPr>
            <a:r>
              <a:rPr lang="en-US" altLang="en-US" dirty="0">
                <a:hlinkClick r:id="rId4" action="ppaction://hlinksldjump"/>
              </a:rPr>
              <a:t>C. </a:t>
            </a:r>
            <a:r>
              <a:rPr lang="en-US" altLang="en-US" dirty="0"/>
              <a:t>Talk with your parents </a:t>
            </a:r>
          </a:p>
          <a:p>
            <a:pPr marL="0" indent="0" eaLnBrk="1" hangingPunct="1">
              <a:buFont typeface="Wingdings" panose="05000000000000000000" pitchFamily="2" charset="2"/>
              <a:buNone/>
              <a:defRPr/>
            </a:pPr>
            <a:r>
              <a:rPr lang="en-US" altLang="en-US" dirty="0"/>
              <a:t>    and teachers.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A7A26C4-3B21-42AA-9923-E9199DCF822A}"/>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84323" name="Rectangle 3">
            <a:extLst>
              <a:ext uri="{FF2B5EF4-FFF2-40B4-BE49-F238E27FC236}">
                <a16:creationId xmlns:a16="http://schemas.microsoft.com/office/drawing/2014/main" id="{131BF002-C817-4698-9967-82B0383EA88E}"/>
              </a:ext>
            </a:extLst>
          </p:cNvPr>
          <p:cNvSpPr>
            <a:spLocks noGrp="1" noChangeArrowheads="1"/>
          </p:cNvSpPr>
          <p:nvPr>
            <p:ph type="body" idx="1"/>
          </p:nvPr>
        </p:nvSpPr>
        <p:spPr/>
        <p:txBody>
          <a:bodyPr/>
          <a:lstStyle/>
          <a:p>
            <a:pPr marL="0" indent="0" eaLnBrk="1" hangingPunct="1">
              <a:buFont typeface="Wingdings" panose="05000000000000000000" pitchFamily="2" charset="2"/>
              <a:buNone/>
              <a:defRPr/>
            </a:pPr>
            <a:r>
              <a:rPr lang="en-US" altLang="en-US" b="1" dirty="0"/>
              <a:t>Focusing and paying attention has become a significant problem; what should you do?</a:t>
            </a:r>
            <a:endParaRPr lang="en-US" altLang="en-US" dirty="0"/>
          </a:p>
          <a:p>
            <a:pPr eaLnBrk="1" hangingPunct="1">
              <a:buFont typeface="Wingdings" panose="05000000000000000000" pitchFamily="2" charset="2"/>
              <a:buNone/>
              <a:defRPr/>
            </a:pPr>
            <a:endParaRPr lang="en-US" altLang="en-US" dirty="0"/>
          </a:p>
          <a:p>
            <a:pPr eaLnBrk="1" hangingPunct="1">
              <a:defRPr/>
            </a:pPr>
            <a:r>
              <a:rPr lang="en-US" altLang="en-US" dirty="0">
                <a:solidFill>
                  <a:srgbClr val="FF0000"/>
                </a:solidFill>
              </a:rPr>
              <a:t>Disrupting the class or causing problems for other students is not the answer.</a:t>
            </a:r>
          </a:p>
        </p:txBody>
      </p:sp>
      <p:sp>
        <p:nvSpPr>
          <p:cNvPr id="175108" name="Arrow: Right 1">
            <a:hlinkClick r:id="rId2" action="ppaction://hlinksldjump"/>
            <a:extLst>
              <a:ext uri="{FF2B5EF4-FFF2-40B4-BE49-F238E27FC236}">
                <a16:creationId xmlns:a16="http://schemas.microsoft.com/office/drawing/2014/main" id="{8AB9D3A1-EBD4-4615-BD13-758FB42594A1}"/>
              </a:ext>
            </a:extLst>
          </p:cNvPr>
          <p:cNvSpPr>
            <a:spLocks noChangeArrowheads="1"/>
          </p:cNvSpPr>
          <p:nvPr/>
        </p:nvSpPr>
        <p:spPr bwMode="auto">
          <a:xfrm rot="10800000">
            <a:off x="5029200" y="5364480"/>
            <a:ext cx="914400" cy="274320"/>
          </a:xfrm>
          <a:prstGeom prst="rightArrow">
            <a:avLst>
              <a:gd name="adj1" fmla="val 50000"/>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C347D58-A364-4193-8F66-895F37416F46}"/>
              </a:ext>
            </a:extLst>
          </p:cNvPr>
          <p:cNvSpPr>
            <a:spLocks noGrp="1" noChangeArrowheads="1"/>
          </p:cNvSpPr>
          <p:nvPr>
            <p:ph type="title"/>
          </p:nvPr>
        </p:nvSpPr>
        <p:spPr/>
        <p:txBody>
          <a:bodyPr/>
          <a:lstStyle/>
          <a:p>
            <a:pPr eaLnBrk="1" hangingPunct="1">
              <a:defRPr/>
            </a:pPr>
            <a:r>
              <a:rPr lang="en-US" altLang="en-US" dirty="0">
                <a:solidFill>
                  <a:srgbClr val="FF0000"/>
                </a:solidFill>
              </a:rPr>
              <a:t>Right Answer</a:t>
            </a:r>
          </a:p>
        </p:txBody>
      </p:sp>
      <p:sp>
        <p:nvSpPr>
          <p:cNvPr id="176132" name="Arrow: Right 1">
            <a:hlinkClick r:id="rId2" action="ppaction://hlinksldjump"/>
            <a:extLst>
              <a:ext uri="{FF2B5EF4-FFF2-40B4-BE49-F238E27FC236}">
                <a16:creationId xmlns:a16="http://schemas.microsoft.com/office/drawing/2014/main" id="{BBB08F70-2306-413F-AD83-0D258F1F8822}"/>
              </a:ext>
            </a:extLst>
          </p:cNvPr>
          <p:cNvSpPr>
            <a:spLocks noChangeArrowheads="1"/>
          </p:cNvSpPr>
          <p:nvPr/>
        </p:nvSpPr>
        <p:spPr bwMode="auto">
          <a:xfrm>
            <a:off x="5410200" y="6096000"/>
            <a:ext cx="914400" cy="274320"/>
          </a:xfrm>
          <a:prstGeom prst="rightArrow">
            <a:avLst>
              <a:gd name="adj1" fmla="val 50000"/>
              <a:gd name="adj2" fmla="val 4999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85349" name="Rectangle 3">
            <a:extLst>
              <a:ext uri="{FF2B5EF4-FFF2-40B4-BE49-F238E27FC236}">
                <a16:creationId xmlns:a16="http://schemas.microsoft.com/office/drawing/2014/main" id="{E58EB843-BC48-9239-38E1-86171C498FB7}"/>
              </a:ext>
            </a:extLst>
          </p:cNvPr>
          <p:cNvGraphicFramePr/>
          <p:nvPr>
            <p:extLst>
              <p:ext uri="{D42A27DB-BD31-4B8C-83A1-F6EECF244321}">
                <p14:modId xmlns:p14="http://schemas.microsoft.com/office/powerpoint/2010/main" val="3106011333"/>
              </p:ext>
            </p:extLst>
          </p:nvPr>
        </p:nvGraphicFramePr>
        <p:xfrm>
          <a:off x="2438400" y="1600200"/>
          <a:ext cx="6400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370" name="Rectangle 2">
            <a:extLst>
              <a:ext uri="{FF2B5EF4-FFF2-40B4-BE49-F238E27FC236}">
                <a16:creationId xmlns:a16="http://schemas.microsoft.com/office/drawing/2014/main" id="{E8B33EA5-78D7-4DB8-9557-A95F9BB8A865}"/>
              </a:ext>
            </a:extLst>
          </p:cNvPr>
          <p:cNvSpPr>
            <a:spLocks noGrp="1" noChangeArrowheads="1"/>
          </p:cNvSpPr>
          <p:nvPr>
            <p:ph type="title"/>
          </p:nvPr>
        </p:nvSpPr>
        <p:spPr>
          <a:xfrm>
            <a:off x="476250" y="640823"/>
            <a:ext cx="2563994" cy="5583148"/>
          </a:xfrm>
        </p:spPr>
        <p:txBody>
          <a:bodyPr anchor="ctr">
            <a:normAutofit/>
          </a:bodyPr>
          <a:lstStyle/>
          <a:p>
            <a:pPr eaLnBrk="1" hangingPunct="1">
              <a:lnSpc>
                <a:spcPct val="90000"/>
              </a:lnSpc>
              <a:defRPr/>
            </a:pPr>
            <a:r>
              <a:rPr lang="en-US" altLang="en-US" sz="3300" b="1" dirty="0">
                <a:solidFill>
                  <a:srgbClr val="FF0000"/>
                </a:solidFill>
              </a:rPr>
              <a:t>Time spent on face book is interfering with your homework and chores, what is the most reasonable response?</a:t>
            </a:r>
            <a:br>
              <a:rPr lang="en-US" altLang="en-US" sz="3300" b="1" dirty="0">
                <a:solidFill>
                  <a:srgbClr val="FF0000"/>
                </a:solidFill>
              </a:rPr>
            </a:br>
            <a:endParaRPr lang="en-US" altLang="en-US" sz="3300" b="1" dirty="0">
              <a:solidFill>
                <a:srgbClr val="FF0000"/>
              </a:solidFill>
            </a:endParaRPr>
          </a:p>
        </p:txBody>
      </p:sp>
      <p:sp>
        <p:nvSpPr>
          <p:cNvPr id="7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156" name="Arrow: Right 1">
            <a:hlinkClick r:id="rId2" action="ppaction://hlinksldjump"/>
            <a:extLst>
              <a:ext uri="{FF2B5EF4-FFF2-40B4-BE49-F238E27FC236}">
                <a16:creationId xmlns:a16="http://schemas.microsoft.com/office/drawing/2014/main" id="{13193BC1-62F4-4F9C-A2EA-09ED2C173350}"/>
              </a:ext>
            </a:extLst>
          </p:cNvPr>
          <p:cNvSpPr>
            <a:spLocks noChangeArrowheads="1"/>
          </p:cNvSpPr>
          <p:nvPr/>
        </p:nvSpPr>
        <p:spPr bwMode="auto">
          <a:xfrm>
            <a:off x="5525765" y="568452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86373" name="Rectangle 3">
            <a:extLst>
              <a:ext uri="{FF2B5EF4-FFF2-40B4-BE49-F238E27FC236}">
                <a16:creationId xmlns:a16="http://schemas.microsoft.com/office/drawing/2014/main" id="{029C1E09-0123-D69F-68CD-49164C116483}"/>
              </a:ext>
            </a:extLst>
          </p:cNvPr>
          <p:cNvGraphicFramePr/>
          <p:nvPr>
            <p:extLst>
              <p:ext uri="{D42A27DB-BD31-4B8C-83A1-F6EECF244321}">
                <p14:modId xmlns:p14="http://schemas.microsoft.com/office/powerpoint/2010/main" val="2571581973"/>
              </p:ext>
            </p:extLst>
          </p:nvPr>
        </p:nvGraphicFramePr>
        <p:xfrm>
          <a:off x="3486013" y="640823"/>
          <a:ext cx="5175384" cy="4693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394" name="Rectangle 2">
            <a:extLst>
              <a:ext uri="{FF2B5EF4-FFF2-40B4-BE49-F238E27FC236}">
                <a16:creationId xmlns:a16="http://schemas.microsoft.com/office/drawing/2014/main" id="{6294E71E-7981-47ED-8C65-5F9A6D36939F}"/>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7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180" name="Arrow: Right 1">
            <a:hlinkClick r:id="rId2" action="ppaction://hlinksldjump"/>
            <a:extLst>
              <a:ext uri="{FF2B5EF4-FFF2-40B4-BE49-F238E27FC236}">
                <a16:creationId xmlns:a16="http://schemas.microsoft.com/office/drawing/2014/main" id="{CA060F6D-F3AF-4C29-8602-C8413BCAD094}"/>
              </a:ext>
            </a:extLst>
          </p:cNvPr>
          <p:cNvSpPr>
            <a:spLocks noChangeArrowheads="1"/>
          </p:cNvSpPr>
          <p:nvPr/>
        </p:nvSpPr>
        <p:spPr bwMode="auto">
          <a:xfrm rot="10800000">
            <a:off x="5791200" y="6086811"/>
            <a:ext cx="914400" cy="274320"/>
          </a:xfrm>
          <a:prstGeom prst="rightArrow">
            <a:avLst>
              <a:gd name="adj1" fmla="val 50000"/>
              <a:gd name="adj2" fmla="val 4999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87397" name="Rectangle 3">
            <a:extLst>
              <a:ext uri="{FF2B5EF4-FFF2-40B4-BE49-F238E27FC236}">
                <a16:creationId xmlns:a16="http://schemas.microsoft.com/office/drawing/2014/main" id="{6D692AE7-CC28-4400-4C41-8B86035134D3}"/>
              </a:ext>
            </a:extLst>
          </p:cNvPr>
          <p:cNvGraphicFramePr/>
          <p:nvPr>
            <p:extLst>
              <p:ext uri="{D42A27DB-BD31-4B8C-83A1-F6EECF244321}">
                <p14:modId xmlns:p14="http://schemas.microsoft.com/office/powerpoint/2010/main" val="1280745797"/>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6820" y="682754"/>
            <a:ext cx="4119369"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Oval 139">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695" y="5435945"/>
            <a:ext cx="326571"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Shape 141">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58694" y="3567390"/>
            <a:ext cx="1733855"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8418" name="Rectangle 2">
            <a:extLst>
              <a:ext uri="{FF2B5EF4-FFF2-40B4-BE49-F238E27FC236}">
                <a16:creationId xmlns:a16="http://schemas.microsoft.com/office/drawing/2014/main" id="{006EEA9F-9A58-4F9B-826F-40984B99313B}"/>
              </a:ext>
            </a:extLst>
          </p:cNvPr>
          <p:cNvSpPr>
            <a:spLocks noGrp="1" noChangeArrowheads="1"/>
          </p:cNvSpPr>
          <p:nvPr>
            <p:ph type="title"/>
          </p:nvPr>
        </p:nvSpPr>
        <p:spPr>
          <a:xfrm>
            <a:off x="5233737" y="1431042"/>
            <a:ext cx="3041924" cy="3995916"/>
          </a:xfrm>
        </p:spPr>
        <p:txBody>
          <a:bodyPr anchor="ctr">
            <a:normAutofit/>
          </a:bodyPr>
          <a:lstStyle/>
          <a:p>
            <a:pPr eaLnBrk="1" hangingPunct="1">
              <a:defRPr/>
            </a:pPr>
            <a:r>
              <a:rPr lang="en-US" altLang="en-US" dirty="0">
                <a:solidFill>
                  <a:srgbClr val="FF0000"/>
                </a:solidFill>
              </a:rPr>
              <a:t>Wrong Answer</a:t>
            </a:r>
          </a:p>
        </p:txBody>
      </p:sp>
      <p:sp>
        <p:nvSpPr>
          <p:cNvPr id="188419" name="Rectangle 3">
            <a:extLst>
              <a:ext uri="{FF2B5EF4-FFF2-40B4-BE49-F238E27FC236}">
                <a16:creationId xmlns:a16="http://schemas.microsoft.com/office/drawing/2014/main" id="{666738FE-0AD4-4C84-A97F-B70B4A22FCB0}"/>
              </a:ext>
            </a:extLst>
          </p:cNvPr>
          <p:cNvSpPr>
            <a:spLocks noGrp="1" noChangeArrowheads="1"/>
          </p:cNvSpPr>
          <p:nvPr>
            <p:ph type="body" idx="1"/>
          </p:nvPr>
        </p:nvSpPr>
        <p:spPr>
          <a:xfrm>
            <a:off x="1097280" y="1431042"/>
            <a:ext cx="2945869" cy="3995916"/>
          </a:xfrm>
        </p:spPr>
        <p:txBody>
          <a:bodyPr anchor="ctr">
            <a:normAutofit/>
          </a:bodyPr>
          <a:lstStyle/>
          <a:p>
            <a:pPr marL="609600" indent="-609600" eaLnBrk="1" hangingPunct="1">
              <a:defRPr/>
            </a:pPr>
            <a:r>
              <a:rPr lang="en-US" altLang="en-US" sz="1600" dirty="0">
                <a:solidFill>
                  <a:schemeClr val="tx1">
                    <a:lumMod val="85000"/>
                    <a:lumOff val="15000"/>
                  </a:schemeClr>
                </a:solidFill>
              </a:rPr>
              <a:t>Deactivating a Facebook account or some other social media account is probably not the best option because the positives of Facebook and other social media far outweigh the negatives. The best option is to gauge the time spent on Facebook or other social media. </a:t>
            </a:r>
          </a:p>
          <a:p>
            <a:pPr marL="609600" indent="-609600" eaLnBrk="1" hangingPunct="1">
              <a:defRPr/>
            </a:pPr>
            <a:endParaRPr lang="en-US" altLang="en-US" sz="1600" dirty="0">
              <a:solidFill>
                <a:schemeClr val="tx1">
                  <a:lumMod val="85000"/>
                  <a:lumOff val="15000"/>
                </a:schemeClr>
              </a:solidFill>
            </a:endParaRPr>
          </a:p>
        </p:txBody>
      </p:sp>
      <p:sp>
        <p:nvSpPr>
          <p:cNvPr id="179204" name="Arrow: Right 1">
            <a:hlinkClick r:id="rId2" action="ppaction://hlinksldjump"/>
            <a:extLst>
              <a:ext uri="{FF2B5EF4-FFF2-40B4-BE49-F238E27FC236}">
                <a16:creationId xmlns:a16="http://schemas.microsoft.com/office/drawing/2014/main" id="{B2948F3E-9DB7-46EC-924A-699D22907BEB}"/>
              </a:ext>
            </a:extLst>
          </p:cNvPr>
          <p:cNvSpPr>
            <a:spLocks noChangeArrowheads="1"/>
          </p:cNvSpPr>
          <p:nvPr/>
        </p:nvSpPr>
        <p:spPr bwMode="auto">
          <a:xfrm rot="10800000">
            <a:off x="5257800" y="6162575"/>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Rectangle 2">
            <a:extLst>
              <a:ext uri="{FF2B5EF4-FFF2-40B4-BE49-F238E27FC236}">
                <a16:creationId xmlns:a16="http://schemas.microsoft.com/office/drawing/2014/main" id="{7B04BFE4-8ED4-496F-B9F9-0A20FBEA8844}"/>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189445" name="Picture 189444" descr="Yellow school bus">
            <a:extLst>
              <a:ext uri="{FF2B5EF4-FFF2-40B4-BE49-F238E27FC236}">
                <a16:creationId xmlns:a16="http://schemas.microsoft.com/office/drawing/2014/main" id="{C2330204-3AE4-E6BE-F1A1-12AB0D80717B}"/>
              </a:ext>
            </a:extLst>
          </p:cNvPr>
          <p:cNvPicPr>
            <a:picLocks noChangeAspect="1"/>
          </p:cNvPicPr>
          <p:nvPr/>
        </p:nvPicPr>
        <p:blipFill rotWithShape="1">
          <a:blip r:embed="rId2"/>
          <a:srcRect l="19155" r="36194"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89443" name="Rectangle 3">
            <a:extLst>
              <a:ext uri="{FF2B5EF4-FFF2-40B4-BE49-F238E27FC236}">
                <a16:creationId xmlns:a16="http://schemas.microsoft.com/office/drawing/2014/main" id="{64751736-06DA-47D2-836F-AD1CF2B30517}"/>
              </a:ext>
            </a:extLst>
          </p:cNvPr>
          <p:cNvSpPr>
            <a:spLocks noGrp="1" noChangeArrowheads="1"/>
          </p:cNvSpPr>
          <p:nvPr>
            <p:ph type="body" idx="1"/>
          </p:nvPr>
        </p:nvSpPr>
        <p:spPr>
          <a:xfrm>
            <a:off x="5049566" y="2513492"/>
            <a:ext cx="3630007" cy="3843666"/>
          </a:xfrm>
        </p:spPr>
        <p:txBody>
          <a:bodyPr>
            <a:normAutofit/>
          </a:bodyPr>
          <a:lstStyle/>
          <a:p>
            <a:pPr marL="0" indent="0" eaLnBrk="1" hangingPunct="1">
              <a:buFont typeface="Wingdings" panose="05000000000000000000" pitchFamily="2" charset="2"/>
              <a:buNone/>
              <a:defRPr/>
            </a:pPr>
            <a:r>
              <a:rPr lang="en-US" altLang="en-US" sz="1700" b="1" dirty="0"/>
              <a:t>You live close to the school and miss the bus; what is the best option?</a:t>
            </a:r>
            <a:endParaRPr lang="en-US" altLang="en-US" sz="1700" dirty="0"/>
          </a:p>
          <a:p>
            <a:pPr marL="0" indent="0" eaLnBrk="1" hangingPunct="1">
              <a:buFont typeface="Wingdings" panose="05000000000000000000" pitchFamily="2" charset="2"/>
              <a:buNone/>
              <a:defRPr/>
            </a:pPr>
            <a:r>
              <a:rPr lang="en-US" altLang="en-US" sz="1700" dirty="0">
                <a:solidFill>
                  <a:srgbClr val="FF0000"/>
                </a:solidFill>
              </a:rPr>
              <a:t>Walk home</a:t>
            </a:r>
          </a:p>
          <a:p>
            <a:pPr eaLnBrk="1" hangingPunct="1">
              <a:defRPr/>
            </a:pPr>
            <a:r>
              <a:rPr lang="en-US" altLang="en-US" sz="1700" dirty="0"/>
              <a:t>Given the record number of young people who had gone missing without a trace when they walked home from school, it is not always a good idea to walk home or catch a ride with a person you do not know. </a:t>
            </a:r>
          </a:p>
          <a:p>
            <a:pPr eaLnBrk="1" hangingPunct="1">
              <a:buFont typeface="Wingdings" panose="05000000000000000000" pitchFamily="2" charset="2"/>
              <a:buNone/>
              <a:defRPr/>
            </a:pPr>
            <a:endParaRPr lang="en-US" altLang="en-US" sz="1700" dirty="0"/>
          </a:p>
        </p:txBody>
      </p:sp>
      <p:sp>
        <p:nvSpPr>
          <p:cNvPr id="180228" name="Arrow: Right 1">
            <a:hlinkClick r:id="rId3" action="ppaction://hlinksldjump"/>
            <a:extLst>
              <a:ext uri="{FF2B5EF4-FFF2-40B4-BE49-F238E27FC236}">
                <a16:creationId xmlns:a16="http://schemas.microsoft.com/office/drawing/2014/main" id="{C2A0D78F-A070-40A2-9386-92821D8C44BD}"/>
              </a:ext>
            </a:extLst>
          </p:cNvPr>
          <p:cNvSpPr>
            <a:spLocks noChangeArrowheads="1"/>
          </p:cNvSpPr>
          <p:nvPr/>
        </p:nvSpPr>
        <p:spPr bwMode="auto">
          <a:xfrm rot="10800000">
            <a:off x="6407369" y="5791200"/>
            <a:ext cx="914400" cy="274320"/>
          </a:xfrm>
          <a:prstGeom prst="rightArrow">
            <a:avLst>
              <a:gd name="adj1" fmla="val 50000"/>
              <a:gd name="adj2" fmla="val 4999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13C21AC2-EF57-4C3C-B814-E19EBEC3DA55}"/>
              </a:ext>
            </a:extLst>
          </p:cNvPr>
          <p:cNvSpPr>
            <a:spLocks noGrp="1" noChangeArrowheads="1"/>
          </p:cNvSpPr>
          <p:nvPr>
            <p:ph type="title"/>
          </p:nvPr>
        </p:nvSpPr>
        <p:spPr/>
        <p:txBody>
          <a:bodyPr/>
          <a:lstStyle/>
          <a:p>
            <a:pPr eaLnBrk="1" hangingPunct="1">
              <a:defRPr/>
            </a:pPr>
            <a:r>
              <a:rPr lang="en-US" altLang="en-US" dirty="0">
                <a:solidFill>
                  <a:srgbClr val="FF0000"/>
                </a:solidFill>
              </a:rPr>
              <a:t>Right Answer</a:t>
            </a:r>
          </a:p>
        </p:txBody>
      </p:sp>
      <p:sp>
        <p:nvSpPr>
          <p:cNvPr id="181252" name="Arrow: Right 1">
            <a:hlinkClick r:id="rId2" action="ppaction://hlinksldjump"/>
            <a:extLst>
              <a:ext uri="{FF2B5EF4-FFF2-40B4-BE49-F238E27FC236}">
                <a16:creationId xmlns:a16="http://schemas.microsoft.com/office/drawing/2014/main" id="{10879304-A474-4305-BD69-B3F9750BAECD}"/>
              </a:ext>
            </a:extLst>
          </p:cNvPr>
          <p:cNvSpPr>
            <a:spLocks noChangeArrowheads="1"/>
          </p:cNvSpPr>
          <p:nvPr/>
        </p:nvSpPr>
        <p:spPr bwMode="auto">
          <a:xfrm>
            <a:off x="5181600" y="5867400"/>
            <a:ext cx="914400" cy="274320"/>
          </a:xfrm>
          <a:prstGeom prst="rightArrow">
            <a:avLst>
              <a:gd name="adj1" fmla="val 50000"/>
              <a:gd name="adj2" fmla="val 4999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90469" name="Rectangle 3">
            <a:extLst>
              <a:ext uri="{FF2B5EF4-FFF2-40B4-BE49-F238E27FC236}">
                <a16:creationId xmlns:a16="http://schemas.microsoft.com/office/drawing/2014/main" id="{FF4080EC-D3DB-3614-75B4-6277BB1853FE}"/>
              </a:ext>
            </a:extLst>
          </p:cNvPr>
          <p:cNvGraphicFramePr/>
          <p:nvPr>
            <p:extLst>
              <p:ext uri="{D42A27DB-BD31-4B8C-83A1-F6EECF244321}">
                <p14:modId xmlns:p14="http://schemas.microsoft.com/office/powerpoint/2010/main" val="2542446400"/>
              </p:ext>
            </p:extLst>
          </p:nvPr>
        </p:nvGraphicFramePr>
        <p:xfrm>
          <a:off x="2438400" y="1600200"/>
          <a:ext cx="64008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B46E6AA0-F67B-4D1E-A91C-E3B69B0EDEE3}"/>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91491" name="Rectangle 3">
            <a:extLst>
              <a:ext uri="{FF2B5EF4-FFF2-40B4-BE49-F238E27FC236}">
                <a16:creationId xmlns:a16="http://schemas.microsoft.com/office/drawing/2014/main" id="{ABCE71DC-3F35-455E-9D02-8F662EC28301}"/>
              </a:ext>
            </a:extLst>
          </p:cNvPr>
          <p:cNvSpPr>
            <a:spLocks noGrp="1" noChangeArrowheads="1"/>
          </p:cNvSpPr>
          <p:nvPr>
            <p:ph type="body" idx="1"/>
          </p:nvPr>
        </p:nvSpPr>
        <p:spPr/>
        <p:txBody>
          <a:bodyPr/>
          <a:lstStyle/>
          <a:p>
            <a:pPr marL="609600" indent="-609600" eaLnBrk="1" hangingPunct="1">
              <a:defRPr/>
            </a:pPr>
            <a:endParaRPr lang="en-US" altLang="en-US" dirty="0"/>
          </a:p>
          <a:p>
            <a:pPr marL="609600" indent="-609600" eaLnBrk="1" hangingPunct="1">
              <a:defRPr/>
            </a:pPr>
            <a:r>
              <a:rPr lang="en-US" altLang="en-US" dirty="0"/>
              <a:t>Catch a ride with a person who agrees to take you home.</a:t>
            </a:r>
          </a:p>
        </p:txBody>
      </p:sp>
      <p:sp>
        <p:nvSpPr>
          <p:cNvPr id="182276" name="Arrow: Right 1">
            <a:hlinkClick r:id="rId2" action="ppaction://hlinksldjump"/>
            <a:extLst>
              <a:ext uri="{FF2B5EF4-FFF2-40B4-BE49-F238E27FC236}">
                <a16:creationId xmlns:a16="http://schemas.microsoft.com/office/drawing/2014/main" id="{A4D1254F-4470-4052-B633-4C746DFED326}"/>
              </a:ext>
            </a:extLst>
          </p:cNvPr>
          <p:cNvSpPr>
            <a:spLocks noChangeArrowheads="1"/>
          </p:cNvSpPr>
          <p:nvPr/>
        </p:nvSpPr>
        <p:spPr bwMode="auto">
          <a:xfrm rot="10800000">
            <a:off x="5143500" y="4724400"/>
            <a:ext cx="914400" cy="274320"/>
          </a:xfrm>
          <a:prstGeom prst="rightArrow">
            <a:avLst>
              <a:gd name="adj1" fmla="val 50000"/>
              <a:gd name="adj2" fmla="val 4999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4F5B8B30-89A0-494F-BB09-E2E9B5B5DC41}"/>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83300" name="Arrow: Right 1">
            <a:hlinkClick r:id="rId2" action="ppaction://hlinksldjump"/>
            <a:extLst>
              <a:ext uri="{FF2B5EF4-FFF2-40B4-BE49-F238E27FC236}">
                <a16:creationId xmlns:a16="http://schemas.microsoft.com/office/drawing/2014/main" id="{40FD9ABC-6819-4C53-B06B-AFBB6F22A6CE}"/>
              </a:ext>
            </a:extLst>
          </p:cNvPr>
          <p:cNvSpPr>
            <a:spLocks noChangeArrowheads="1"/>
          </p:cNvSpPr>
          <p:nvPr/>
        </p:nvSpPr>
        <p:spPr bwMode="auto">
          <a:xfrm rot="10800000">
            <a:off x="4953000" y="5431857"/>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92517" name="Rectangle 3">
            <a:extLst>
              <a:ext uri="{FF2B5EF4-FFF2-40B4-BE49-F238E27FC236}">
                <a16:creationId xmlns:a16="http://schemas.microsoft.com/office/drawing/2014/main" id="{F2D0DB4B-B842-1E47-127A-FC240741CA20}"/>
              </a:ext>
            </a:extLst>
          </p:cNvPr>
          <p:cNvGraphicFramePr/>
          <p:nvPr>
            <p:extLst>
              <p:ext uri="{D42A27DB-BD31-4B8C-83A1-F6EECF244321}">
                <p14:modId xmlns:p14="http://schemas.microsoft.com/office/powerpoint/2010/main" val="1566823377"/>
              </p:ext>
            </p:extLst>
          </p:nvPr>
        </p:nvGraphicFramePr>
        <p:xfrm>
          <a:off x="2438400" y="1600200"/>
          <a:ext cx="64008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7E010A76-A7B5-4B16-9460-1562D9C44F80}"/>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84324" name="Arrow: Right 1">
            <a:hlinkClick r:id="rId2" action="ppaction://hlinksldjump"/>
            <a:extLst>
              <a:ext uri="{FF2B5EF4-FFF2-40B4-BE49-F238E27FC236}">
                <a16:creationId xmlns:a16="http://schemas.microsoft.com/office/drawing/2014/main" id="{DA028B42-588B-450E-BF9C-486172F35D64}"/>
              </a:ext>
            </a:extLst>
          </p:cNvPr>
          <p:cNvSpPr>
            <a:spLocks noChangeArrowheads="1"/>
          </p:cNvSpPr>
          <p:nvPr/>
        </p:nvSpPr>
        <p:spPr bwMode="auto">
          <a:xfrm rot="10800000">
            <a:off x="4800600" y="5943600"/>
            <a:ext cx="914400" cy="274320"/>
          </a:xfrm>
          <a:prstGeom prst="right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93541" name="Rectangle 3">
            <a:extLst>
              <a:ext uri="{FF2B5EF4-FFF2-40B4-BE49-F238E27FC236}">
                <a16:creationId xmlns:a16="http://schemas.microsoft.com/office/drawing/2014/main" id="{CB155D32-9EA3-C7F7-EA7A-4235995DF77A}"/>
              </a:ext>
            </a:extLst>
          </p:cNvPr>
          <p:cNvGraphicFramePr/>
          <p:nvPr>
            <p:extLst>
              <p:ext uri="{D42A27DB-BD31-4B8C-83A1-F6EECF244321}">
                <p14:modId xmlns:p14="http://schemas.microsoft.com/office/powerpoint/2010/main" val="1361476747"/>
              </p:ext>
            </p:extLst>
          </p:nvPr>
        </p:nvGraphicFramePr>
        <p:xfrm>
          <a:off x="2438400" y="1600200"/>
          <a:ext cx="64008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26" name="Rectangle 2">
            <a:extLst>
              <a:ext uri="{FF2B5EF4-FFF2-40B4-BE49-F238E27FC236}">
                <a16:creationId xmlns:a16="http://schemas.microsoft.com/office/drawing/2014/main" id="{816B84FF-A2C4-472B-85AC-1C14DCC08C55}"/>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3100" b="1" dirty="0">
                <a:solidFill>
                  <a:srgbClr val="FFFFFF"/>
                </a:solidFill>
              </a:rPr>
              <a:t>Focusing and paying attention has become a major problem, what should you do?</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627" name="Rectangle 3">
            <a:extLst>
              <a:ext uri="{FF2B5EF4-FFF2-40B4-BE49-F238E27FC236}">
                <a16:creationId xmlns:a16="http://schemas.microsoft.com/office/drawing/2014/main" id="{51FD85E7-5877-43F7-93E9-793E00903CF3}"/>
              </a:ext>
            </a:extLst>
          </p:cNvPr>
          <p:cNvSpPr>
            <a:spLocks noGrp="1" noChangeArrowheads="1"/>
          </p:cNvSpPr>
          <p:nvPr>
            <p:ph type="body" idx="1"/>
          </p:nvPr>
        </p:nvSpPr>
        <p:spPr>
          <a:xfrm>
            <a:off x="3335480" y="591344"/>
            <a:ext cx="5579919" cy="5585619"/>
          </a:xfrm>
        </p:spPr>
        <p:txBody>
          <a:bodyPr anchor="ctr">
            <a:normAutofit/>
          </a:bodyPr>
          <a:lstStyle/>
          <a:p>
            <a:pPr marL="0" indent="0" eaLnBrk="1" hangingPunct="1">
              <a:buFont typeface="Wingdings" panose="05000000000000000000" pitchFamily="2" charset="2"/>
              <a:buNone/>
              <a:defRPr/>
            </a:pPr>
            <a:r>
              <a:rPr lang="en-US" altLang="en-US" dirty="0">
                <a:hlinkClick r:id="rId2" action="ppaction://hlinksldjump"/>
              </a:rPr>
              <a:t>A. </a:t>
            </a:r>
            <a:r>
              <a:rPr lang="en-US" altLang="en-US" dirty="0"/>
              <a:t>Ignore the problem.</a:t>
            </a:r>
          </a:p>
          <a:p>
            <a:pPr marL="0" indent="0" eaLnBrk="1" hangingPunct="1">
              <a:buFont typeface="Wingdings" panose="05000000000000000000" pitchFamily="2" charset="2"/>
              <a:buNone/>
              <a:defRPr/>
            </a:pPr>
            <a:r>
              <a:rPr lang="en-US" altLang="en-US" dirty="0">
                <a:hlinkClick r:id="rId3" action="ppaction://hlinksldjump"/>
              </a:rPr>
              <a:t>B. </a:t>
            </a:r>
            <a:r>
              <a:rPr lang="en-US" altLang="en-US" dirty="0"/>
              <a:t>Disrupt the class or </a:t>
            </a:r>
          </a:p>
          <a:p>
            <a:pPr marL="0" indent="0" eaLnBrk="1" hangingPunct="1">
              <a:buFont typeface="Wingdings" panose="05000000000000000000" pitchFamily="2" charset="2"/>
              <a:buNone/>
              <a:defRPr/>
            </a:pPr>
            <a:r>
              <a:rPr lang="en-US" altLang="en-US" dirty="0"/>
              <a:t>    cause problems for other </a:t>
            </a:r>
          </a:p>
          <a:p>
            <a:pPr marL="0" indent="0" eaLnBrk="1" hangingPunct="1">
              <a:buFont typeface="Wingdings" panose="05000000000000000000" pitchFamily="2" charset="2"/>
              <a:buNone/>
              <a:defRPr/>
            </a:pPr>
            <a:r>
              <a:rPr lang="en-US" altLang="en-US" dirty="0"/>
              <a:t>    students. </a:t>
            </a:r>
          </a:p>
          <a:p>
            <a:pPr marL="0" indent="0" eaLnBrk="1" hangingPunct="1">
              <a:buFont typeface="Wingdings" panose="05000000000000000000" pitchFamily="2" charset="2"/>
              <a:buNone/>
              <a:defRPr/>
            </a:pPr>
            <a:r>
              <a:rPr lang="en-US" altLang="en-US" dirty="0">
                <a:hlinkClick r:id="rId4" action="ppaction://hlinksldjump"/>
              </a:rPr>
              <a:t>C. </a:t>
            </a:r>
            <a:r>
              <a:rPr lang="en-US" altLang="en-US" dirty="0"/>
              <a:t>Talk with a responsible </a:t>
            </a:r>
          </a:p>
          <a:p>
            <a:pPr marL="0" indent="0" eaLnBrk="1" hangingPunct="1">
              <a:buFont typeface="Wingdings" panose="05000000000000000000" pitchFamily="2" charset="2"/>
              <a:buNone/>
              <a:defRPr/>
            </a:pPr>
            <a:r>
              <a:rPr lang="en-US" altLang="en-US" dirty="0"/>
              <a:t>     , caring parent, school </a:t>
            </a:r>
          </a:p>
          <a:p>
            <a:pPr marL="0" indent="0" eaLnBrk="1" hangingPunct="1">
              <a:buFont typeface="Wingdings" panose="05000000000000000000" pitchFamily="2" charset="2"/>
              <a:buNone/>
              <a:defRPr/>
            </a:pPr>
            <a:r>
              <a:rPr lang="en-US" altLang="en-US" dirty="0"/>
              <a:t>     teacher, or trusted adult.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62" name="Rectangle 2">
            <a:extLst>
              <a:ext uri="{FF2B5EF4-FFF2-40B4-BE49-F238E27FC236}">
                <a16:creationId xmlns:a16="http://schemas.microsoft.com/office/drawing/2014/main" id="{F6E625C3-BB52-446B-B27C-D4BB8A5FD1B9}"/>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7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63" name="Rectangle 3">
            <a:extLst>
              <a:ext uri="{FF2B5EF4-FFF2-40B4-BE49-F238E27FC236}">
                <a16:creationId xmlns:a16="http://schemas.microsoft.com/office/drawing/2014/main" id="{AA0931D4-BBF6-4529-A6AA-71D37A3D5521}"/>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lnSpc>
                <a:spcPct val="90000"/>
              </a:lnSpc>
              <a:buFont typeface="Wingdings" panose="05000000000000000000" pitchFamily="2" charset="2"/>
              <a:buNone/>
              <a:defRPr/>
            </a:pPr>
            <a:r>
              <a:rPr lang="en-US" altLang="en-US" sz="1900" b="1" dirty="0">
                <a:solidFill>
                  <a:srgbClr val="FF0000"/>
                </a:solidFill>
              </a:rPr>
              <a:t>Stay quiet and focused until the teacher gets the class under control.</a:t>
            </a:r>
            <a:endParaRPr lang="en-US" altLang="en-US" sz="1900" dirty="0">
              <a:solidFill>
                <a:srgbClr val="FF0000"/>
              </a:solidFill>
            </a:endParaRPr>
          </a:p>
          <a:p>
            <a:pPr marL="609600" indent="-609600" eaLnBrk="1" hangingPunct="1">
              <a:lnSpc>
                <a:spcPct val="90000"/>
              </a:lnSpc>
              <a:defRPr/>
            </a:pPr>
            <a:r>
              <a:rPr lang="en-US" altLang="en-US" sz="1900" dirty="0"/>
              <a:t>Laughing and making fun of the teacher is never a good idea. The teacher is there to do their job and to protect the students. Adding to the stress of a teacher who is in a stressful situation can lead to a tragic situation. Edging on other students and encouraging other students to make noise and create an atmosphere of chaos should never be an option. Nothing becomes suitable for students who promote chaos. The best option is to remain focused and quiet until the teacher gets the class under control. If a teacher tells you to go and contact an administrator, follow the teacher's instructions. </a:t>
            </a:r>
          </a:p>
        </p:txBody>
      </p:sp>
      <p:sp>
        <p:nvSpPr>
          <p:cNvPr id="185348" name="Arrow: Right 1">
            <a:hlinkClick r:id="rId2" action="ppaction://hlinksldjump"/>
            <a:extLst>
              <a:ext uri="{FF2B5EF4-FFF2-40B4-BE49-F238E27FC236}">
                <a16:creationId xmlns:a16="http://schemas.microsoft.com/office/drawing/2014/main" id="{C7720B86-8FD3-4298-BC88-B66E89E1863A}"/>
              </a:ext>
            </a:extLst>
          </p:cNvPr>
          <p:cNvSpPr>
            <a:spLocks noChangeArrowheads="1"/>
          </p:cNvSpPr>
          <p:nvPr/>
        </p:nvSpPr>
        <p:spPr bwMode="auto">
          <a:xfrm>
            <a:off x="6019800" y="6168749"/>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586" name="Rectangle 2">
            <a:extLst>
              <a:ext uri="{FF2B5EF4-FFF2-40B4-BE49-F238E27FC236}">
                <a16:creationId xmlns:a16="http://schemas.microsoft.com/office/drawing/2014/main" id="{3D2BD12A-FE84-4FD1-9483-322BA0FD76B1}"/>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13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587" name="Rectangle 3">
            <a:extLst>
              <a:ext uri="{FF2B5EF4-FFF2-40B4-BE49-F238E27FC236}">
                <a16:creationId xmlns:a16="http://schemas.microsoft.com/office/drawing/2014/main" id="{EA089F1E-5A4A-442B-916D-C707826FAD69}"/>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Font typeface="Wingdings" panose="05000000000000000000" pitchFamily="2" charset="2"/>
              <a:buNone/>
              <a:defRPr/>
            </a:pPr>
            <a:r>
              <a:rPr lang="en-US" altLang="en-US" sz="1900" b="1" dirty="0">
                <a:solidFill>
                  <a:srgbClr val="FF0000"/>
                </a:solidFill>
              </a:rPr>
              <a:t>A group fight breaks out in the lunchroom; what should be your two responses?</a:t>
            </a:r>
            <a:endParaRPr lang="en-US" altLang="en-US" sz="1900" dirty="0">
              <a:solidFill>
                <a:srgbClr val="FF0000"/>
              </a:solidFill>
            </a:endParaRPr>
          </a:p>
          <a:p>
            <a:pPr eaLnBrk="1" hangingPunct="1">
              <a:defRPr/>
            </a:pPr>
            <a:r>
              <a:rPr lang="en-US" altLang="en-US" sz="1900" dirty="0"/>
              <a:t>Joining the fight and contributing to the chaos is not good because severe bodily harm to yourself or someone else is possible. Long-term expulsion from school is also likely. Staying back and allowing an adult to address the situation is the best option, and if an adult is not present, contact one as soon as possible. </a:t>
            </a:r>
          </a:p>
          <a:p>
            <a:pPr eaLnBrk="1" hangingPunct="1">
              <a:buFont typeface="Wingdings" panose="05000000000000000000" pitchFamily="2" charset="2"/>
              <a:buNone/>
              <a:defRPr/>
            </a:pPr>
            <a:endParaRPr lang="en-US" altLang="en-US" sz="1900" dirty="0"/>
          </a:p>
        </p:txBody>
      </p:sp>
      <p:sp>
        <p:nvSpPr>
          <p:cNvPr id="186372" name="Arrow: Right 1">
            <a:hlinkClick r:id="rId2" action="ppaction://hlinksldjump"/>
            <a:extLst>
              <a:ext uri="{FF2B5EF4-FFF2-40B4-BE49-F238E27FC236}">
                <a16:creationId xmlns:a16="http://schemas.microsoft.com/office/drawing/2014/main" id="{AE364197-A7D6-4FD0-B268-65B749E35C80}"/>
              </a:ext>
            </a:extLst>
          </p:cNvPr>
          <p:cNvSpPr>
            <a:spLocks noChangeArrowheads="1"/>
          </p:cNvSpPr>
          <p:nvPr/>
        </p:nvSpPr>
        <p:spPr bwMode="auto">
          <a:xfrm rot="10800000">
            <a:off x="5334000" y="513588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46E1BE68-BB8E-416A-8736-81A710CEA7B0}"/>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197635" name="Rectangle 3">
            <a:extLst>
              <a:ext uri="{FF2B5EF4-FFF2-40B4-BE49-F238E27FC236}">
                <a16:creationId xmlns:a16="http://schemas.microsoft.com/office/drawing/2014/main" id="{A6B16D6D-C9D1-4320-8E9E-47AF1930279D}"/>
              </a:ext>
            </a:extLst>
          </p:cNvPr>
          <p:cNvSpPr>
            <a:spLocks noGrp="1" noChangeArrowheads="1"/>
          </p:cNvSpPr>
          <p:nvPr>
            <p:ph type="body" idx="1"/>
          </p:nvPr>
        </p:nvSpPr>
        <p:spPr/>
        <p:txBody>
          <a:bodyPr/>
          <a:lstStyle/>
          <a:p>
            <a:pPr marL="609600" indent="-609600" eaLnBrk="1" hangingPunct="1">
              <a:defRPr/>
            </a:pPr>
            <a:r>
              <a:rPr lang="en-US" altLang="en-US" dirty="0"/>
              <a:t>If a fight breaks out, encourage and edge it on.</a:t>
            </a:r>
          </a:p>
        </p:txBody>
      </p:sp>
      <p:sp>
        <p:nvSpPr>
          <p:cNvPr id="187396" name="Arrow: Right 1">
            <a:hlinkClick r:id="rId2" action="ppaction://hlinksldjump"/>
            <a:extLst>
              <a:ext uri="{FF2B5EF4-FFF2-40B4-BE49-F238E27FC236}">
                <a16:creationId xmlns:a16="http://schemas.microsoft.com/office/drawing/2014/main" id="{50743142-A9FB-48BA-B968-23E6AFFA439F}"/>
              </a:ext>
            </a:extLst>
          </p:cNvPr>
          <p:cNvSpPr>
            <a:spLocks noChangeArrowheads="1"/>
          </p:cNvSpPr>
          <p:nvPr/>
        </p:nvSpPr>
        <p:spPr bwMode="auto">
          <a:xfrm rot="10800000">
            <a:off x="5105400" y="281940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196610" name="Rectangle 2">
            <a:extLst>
              <a:ext uri="{FF2B5EF4-FFF2-40B4-BE49-F238E27FC236}">
                <a16:creationId xmlns:a16="http://schemas.microsoft.com/office/drawing/2014/main" id="{1CCCDB9C-C726-4460-8B8A-2AF43076C06A}"/>
              </a:ext>
            </a:extLst>
          </p:cNvPr>
          <p:cNvSpPr>
            <a:spLocks noGrp="1" noChangeArrowheads="1"/>
          </p:cNvSpPr>
          <p:nvPr>
            <p:ph type="title"/>
          </p:nvPr>
        </p:nvSpPr>
        <p:spPr>
          <a:xfrm>
            <a:off x="628650" y="401221"/>
            <a:ext cx="7886700" cy="1348065"/>
          </a:xfrm>
        </p:spPr>
        <p:txBody>
          <a:bodyPr>
            <a:normAutofit/>
          </a:bodyPr>
          <a:lstStyle/>
          <a:p>
            <a:pPr eaLnBrk="1" hangingPunct="1">
              <a:defRPr/>
            </a:pPr>
            <a:r>
              <a:rPr lang="en-US" altLang="en-US" sz="4700">
                <a:solidFill>
                  <a:srgbClr val="FFFFFF"/>
                </a:solidFill>
              </a:rPr>
              <a:t>Right Answer</a:t>
            </a:r>
          </a:p>
        </p:txBody>
      </p:sp>
      <p:sp>
        <p:nvSpPr>
          <p:cNvPr id="196611" name="Rectangle 3">
            <a:extLst>
              <a:ext uri="{FF2B5EF4-FFF2-40B4-BE49-F238E27FC236}">
                <a16:creationId xmlns:a16="http://schemas.microsoft.com/office/drawing/2014/main" id="{12356066-3689-4D4E-A5B3-B05C8640BFA9}"/>
              </a:ext>
            </a:extLst>
          </p:cNvPr>
          <p:cNvSpPr>
            <a:spLocks noGrp="1" noChangeArrowheads="1"/>
          </p:cNvSpPr>
          <p:nvPr>
            <p:ph type="body" idx="1"/>
          </p:nvPr>
        </p:nvSpPr>
        <p:spPr>
          <a:xfrm>
            <a:off x="628650" y="2586789"/>
            <a:ext cx="7886700" cy="3590174"/>
          </a:xfrm>
        </p:spPr>
        <p:txBody>
          <a:bodyPr>
            <a:normAutofit/>
          </a:bodyPr>
          <a:lstStyle/>
          <a:p>
            <a:pPr marL="0" indent="0" eaLnBrk="1" hangingPunct="1">
              <a:lnSpc>
                <a:spcPct val="90000"/>
              </a:lnSpc>
              <a:buFont typeface="Wingdings" panose="05000000000000000000" pitchFamily="2" charset="2"/>
              <a:buNone/>
              <a:defRPr/>
            </a:pPr>
            <a:r>
              <a:rPr lang="en-US" altLang="en-US" sz="1800" b="1" dirty="0">
                <a:solidFill>
                  <a:srgbClr val="FF0000"/>
                </a:solidFill>
              </a:rPr>
              <a:t>A group fight breaks out in the lunchroom; what should be your two responses?</a:t>
            </a:r>
          </a:p>
          <a:p>
            <a:pPr marL="0" indent="0" eaLnBrk="1" hangingPunct="1">
              <a:lnSpc>
                <a:spcPct val="90000"/>
              </a:lnSpc>
              <a:buFont typeface="Wingdings" panose="05000000000000000000" pitchFamily="2" charset="2"/>
              <a:buNone/>
              <a:defRPr/>
            </a:pPr>
            <a:endParaRPr lang="en-US" altLang="en-US" sz="1800" b="1" dirty="0">
              <a:solidFill>
                <a:srgbClr val="FF0000"/>
              </a:solidFill>
            </a:endParaRPr>
          </a:p>
          <a:p>
            <a:pPr marL="0" indent="0" eaLnBrk="1" hangingPunct="1">
              <a:lnSpc>
                <a:spcPct val="90000"/>
              </a:lnSpc>
              <a:buFont typeface="Wingdings" panose="05000000000000000000" pitchFamily="2" charset="2"/>
              <a:buNone/>
              <a:defRPr/>
            </a:pPr>
            <a:r>
              <a:rPr lang="en-US" altLang="en-US" sz="1800" b="1" dirty="0">
                <a:solidFill>
                  <a:srgbClr val="FF0000"/>
                </a:solidFill>
              </a:rPr>
              <a:t>Stay back and allow an adult to get the fight under control, and If an </a:t>
            </a:r>
            <a:r>
              <a:rPr lang="en-US" altLang="en-US" sz="1800" b="1" dirty="0"/>
              <a:t>adult is not present, notify an adult as soon as possible.</a:t>
            </a:r>
            <a:endParaRPr lang="en-US" altLang="en-US" sz="1800" dirty="0"/>
          </a:p>
          <a:p>
            <a:pPr eaLnBrk="1" hangingPunct="1">
              <a:lnSpc>
                <a:spcPct val="90000"/>
              </a:lnSpc>
              <a:buFont typeface="Wingdings" panose="05000000000000000000" pitchFamily="2" charset="2"/>
              <a:buNone/>
              <a:defRPr/>
            </a:pPr>
            <a:endParaRPr lang="en-US" altLang="en-US" sz="1800" dirty="0"/>
          </a:p>
          <a:p>
            <a:pPr eaLnBrk="1" hangingPunct="1">
              <a:lnSpc>
                <a:spcPct val="90000"/>
              </a:lnSpc>
              <a:defRPr/>
            </a:pPr>
            <a:r>
              <a:rPr lang="en-US" altLang="en-US" sz="1800" dirty="0"/>
              <a:t>There is a story of a young man who went to school to go to class and make it through the day; a fight broke out in the lunchroom, he got involved, and he received a long-term out-of-school suspension due to a severe injury to another student. If the young man had kept his distance and not gotten involved in the fight, he probably would have made it through the remainder of the school year without causing a significant problem for himself and his family.</a:t>
            </a:r>
          </a:p>
        </p:txBody>
      </p:sp>
      <p:sp>
        <p:nvSpPr>
          <p:cNvPr id="188420" name="Arrow: Right 1">
            <a:hlinkClick r:id="" action="ppaction://noaction"/>
            <a:extLst>
              <a:ext uri="{FF2B5EF4-FFF2-40B4-BE49-F238E27FC236}">
                <a16:creationId xmlns:a16="http://schemas.microsoft.com/office/drawing/2014/main" id="{25A03234-B12B-4813-BCBB-D6D102FEAB38}"/>
              </a:ext>
            </a:extLst>
          </p:cNvPr>
          <p:cNvSpPr>
            <a:spLocks noChangeArrowheads="1"/>
          </p:cNvSpPr>
          <p:nvPr/>
        </p:nvSpPr>
        <p:spPr bwMode="auto">
          <a:xfrm>
            <a:off x="4113657" y="6243161"/>
            <a:ext cx="914400" cy="274320"/>
          </a:xfrm>
          <a:prstGeom prst="rightArrow">
            <a:avLst>
              <a:gd name="adj1" fmla="val 50000"/>
              <a:gd name="adj2" fmla="val 4999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F93FB767-121D-45E9-9532-6D87546FD16E}"/>
              </a:ext>
            </a:extLst>
          </p:cNvPr>
          <p:cNvSpPr>
            <a:spLocks noGrp="1" noChangeArrowheads="1"/>
          </p:cNvSpPr>
          <p:nvPr>
            <p:ph type="title"/>
          </p:nvPr>
        </p:nvSpPr>
        <p:spPr>
          <a:xfrm>
            <a:off x="2438400" y="0"/>
            <a:ext cx="6705600" cy="1371600"/>
          </a:xfrm>
        </p:spPr>
        <p:txBody>
          <a:bodyPr/>
          <a:lstStyle/>
          <a:p>
            <a:pPr eaLnBrk="1" hangingPunct="1">
              <a:defRPr/>
            </a:pPr>
            <a:endParaRPr lang="en-US" altLang="en-US" sz="2800" b="1" dirty="0">
              <a:solidFill>
                <a:srgbClr val="FF0000"/>
              </a:solidFill>
            </a:endParaRPr>
          </a:p>
        </p:txBody>
      </p:sp>
      <p:sp>
        <p:nvSpPr>
          <p:cNvPr id="189444" name="Arrow: Right 1">
            <a:hlinkClick r:id="rId2" action="ppaction://hlinksldjump"/>
            <a:extLst>
              <a:ext uri="{FF2B5EF4-FFF2-40B4-BE49-F238E27FC236}">
                <a16:creationId xmlns:a16="http://schemas.microsoft.com/office/drawing/2014/main" id="{05783761-BD8D-4D6F-A898-A0E464205468}"/>
              </a:ext>
            </a:extLst>
          </p:cNvPr>
          <p:cNvSpPr>
            <a:spLocks noChangeArrowheads="1"/>
          </p:cNvSpPr>
          <p:nvPr/>
        </p:nvSpPr>
        <p:spPr bwMode="auto">
          <a:xfrm rot="10800000">
            <a:off x="5143500" y="6379143"/>
            <a:ext cx="914400" cy="274320"/>
          </a:xfrm>
          <a:prstGeom prst="rightArrow">
            <a:avLst>
              <a:gd name="adj1" fmla="val 50000"/>
              <a:gd name="adj2" fmla="val 4999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198661" name="Rectangle 3">
            <a:extLst>
              <a:ext uri="{FF2B5EF4-FFF2-40B4-BE49-F238E27FC236}">
                <a16:creationId xmlns:a16="http://schemas.microsoft.com/office/drawing/2014/main" id="{FDD4E4EE-971F-687C-F362-2A589DFDEE1B}"/>
              </a:ext>
            </a:extLst>
          </p:cNvPr>
          <p:cNvGraphicFramePr/>
          <p:nvPr>
            <p:extLst>
              <p:ext uri="{D42A27DB-BD31-4B8C-83A1-F6EECF244321}">
                <p14:modId xmlns:p14="http://schemas.microsoft.com/office/powerpoint/2010/main" val="2138296949"/>
              </p:ext>
            </p:extLst>
          </p:nvPr>
        </p:nvGraphicFramePr>
        <p:xfrm>
          <a:off x="2362200" y="22302"/>
          <a:ext cx="6210299" cy="5587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E1753A1-D636-4B03-9290-C25C77198337}"/>
              </a:ext>
            </a:extLst>
          </p:cNvPr>
          <p:cNvSpPr>
            <a:spLocks noGrp="1" noChangeArrowheads="1"/>
          </p:cNvSpPr>
          <p:nvPr>
            <p:ph type="title"/>
          </p:nvPr>
        </p:nvSpPr>
        <p:spPr/>
        <p:txBody>
          <a:bodyPr/>
          <a:lstStyle/>
          <a:p>
            <a:pPr eaLnBrk="1" hangingPunct="1">
              <a:defRPr/>
            </a:pPr>
            <a:r>
              <a:rPr lang="en-US" altLang="en-US" dirty="0">
                <a:solidFill>
                  <a:srgbClr val="FF0000"/>
                </a:solidFill>
              </a:rPr>
              <a:t>Right Answer</a:t>
            </a:r>
          </a:p>
        </p:txBody>
      </p:sp>
      <p:sp>
        <p:nvSpPr>
          <p:cNvPr id="199683" name="Rectangle 3">
            <a:extLst>
              <a:ext uri="{FF2B5EF4-FFF2-40B4-BE49-F238E27FC236}">
                <a16:creationId xmlns:a16="http://schemas.microsoft.com/office/drawing/2014/main" id="{237A485B-9FDD-4559-A189-E9E46AA312C6}"/>
              </a:ext>
            </a:extLst>
          </p:cNvPr>
          <p:cNvSpPr>
            <a:spLocks noGrp="1" noChangeArrowheads="1"/>
          </p:cNvSpPr>
          <p:nvPr>
            <p:ph type="body" idx="1"/>
          </p:nvPr>
        </p:nvSpPr>
        <p:spPr>
          <a:xfrm>
            <a:off x="2438400" y="1638300"/>
            <a:ext cx="6400800" cy="4495800"/>
          </a:xfrm>
        </p:spPr>
        <p:txBody>
          <a:bodyPr/>
          <a:lstStyle/>
          <a:p>
            <a:pPr marL="0" indent="0" eaLnBrk="1" hangingPunct="1">
              <a:lnSpc>
                <a:spcPct val="80000"/>
              </a:lnSpc>
              <a:buFont typeface="Wingdings" panose="05000000000000000000" pitchFamily="2" charset="2"/>
              <a:buNone/>
              <a:defRPr/>
            </a:pPr>
            <a:r>
              <a:rPr lang="en-US" altLang="en-US" sz="2800" b="1" dirty="0">
                <a:solidFill>
                  <a:srgbClr val="FF0000"/>
                </a:solidFill>
              </a:rPr>
              <a:t>Leave the gun or weapon alone and tell a responsible adult where the weapon is located.</a:t>
            </a:r>
            <a:endParaRPr lang="en-US" altLang="en-US" sz="2800" dirty="0">
              <a:solidFill>
                <a:srgbClr val="FF0000"/>
              </a:solidFill>
            </a:endParaRPr>
          </a:p>
          <a:p>
            <a:pPr marL="609600" indent="-609600" eaLnBrk="1" hangingPunct="1">
              <a:lnSpc>
                <a:spcPct val="80000"/>
              </a:lnSpc>
              <a:buFont typeface="Wingdings" panose="05000000000000000000" pitchFamily="2" charset="2"/>
              <a:buNone/>
              <a:defRPr/>
            </a:pPr>
            <a:endParaRPr lang="en-US" altLang="en-US" sz="2800" dirty="0"/>
          </a:p>
          <a:p>
            <a:pPr marL="609600" indent="-609600" eaLnBrk="1" hangingPunct="1">
              <a:lnSpc>
                <a:spcPct val="80000"/>
              </a:lnSpc>
              <a:defRPr/>
            </a:pPr>
            <a:r>
              <a:rPr lang="en-US" altLang="en-US" sz="2800" dirty="0"/>
              <a:t>The best option is to leave the weapon alone, tell a responsible adult, and let them deal with it.</a:t>
            </a:r>
          </a:p>
        </p:txBody>
      </p:sp>
      <p:sp>
        <p:nvSpPr>
          <p:cNvPr id="190468" name="Arrow: Right 1">
            <a:hlinkClick r:id="rId2" action="ppaction://hlinksldjump"/>
            <a:extLst>
              <a:ext uri="{FF2B5EF4-FFF2-40B4-BE49-F238E27FC236}">
                <a16:creationId xmlns:a16="http://schemas.microsoft.com/office/drawing/2014/main" id="{FA156CE8-6863-46AB-87CB-395D669A8480}"/>
              </a:ext>
            </a:extLst>
          </p:cNvPr>
          <p:cNvSpPr>
            <a:spLocks noChangeArrowheads="1"/>
          </p:cNvSpPr>
          <p:nvPr/>
        </p:nvSpPr>
        <p:spPr bwMode="auto">
          <a:xfrm>
            <a:off x="5143500" y="4850732"/>
            <a:ext cx="914400" cy="274320"/>
          </a:xfrm>
          <a:prstGeom prst="rightArrow">
            <a:avLst>
              <a:gd name="adj1" fmla="val 50000"/>
              <a:gd name="adj2" fmla="val 5000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52421DD9-3769-4CD5-A17D-F746B3A80865}"/>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201731" name="Rectangle 3">
            <a:extLst>
              <a:ext uri="{FF2B5EF4-FFF2-40B4-BE49-F238E27FC236}">
                <a16:creationId xmlns:a16="http://schemas.microsoft.com/office/drawing/2014/main" id="{2F277BD2-C86D-4100-8E9A-37C71AEF98BB}"/>
              </a:ext>
            </a:extLst>
          </p:cNvPr>
          <p:cNvSpPr>
            <a:spLocks noGrp="1" noChangeArrowheads="1"/>
          </p:cNvSpPr>
          <p:nvPr>
            <p:ph type="body" idx="1"/>
          </p:nvPr>
        </p:nvSpPr>
        <p:spPr/>
        <p:txBody>
          <a:bodyPr/>
          <a:lstStyle/>
          <a:p>
            <a:pPr marL="0" indent="0" eaLnBrk="1" hangingPunct="1">
              <a:buFont typeface="Wingdings" panose="05000000000000000000" pitchFamily="2" charset="2"/>
              <a:buNone/>
              <a:defRPr/>
            </a:pPr>
            <a:r>
              <a:rPr lang="en-US" altLang="en-US" b="1" dirty="0">
                <a:solidFill>
                  <a:srgbClr val="FF0000"/>
                </a:solidFill>
              </a:rPr>
              <a:t>If you get into an extended argument with another person, what should be your responses?</a:t>
            </a:r>
            <a:endParaRPr lang="en-US" altLang="en-US" dirty="0">
              <a:solidFill>
                <a:srgbClr val="FF0000"/>
              </a:solidFill>
            </a:endParaRPr>
          </a:p>
          <a:p>
            <a:pPr eaLnBrk="1" hangingPunct="1">
              <a:defRPr/>
            </a:pPr>
            <a:r>
              <a:rPr lang="en-US" altLang="en-US" dirty="0"/>
              <a:t>Continue to argue until a physical confrontation is not a good option someone could get hurt, and it may be you.</a:t>
            </a:r>
          </a:p>
        </p:txBody>
      </p:sp>
      <p:sp>
        <p:nvSpPr>
          <p:cNvPr id="191492" name="Arrow: Right 1">
            <a:hlinkClick r:id="rId2" action="ppaction://hlinksldjump"/>
            <a:extLst>
              <a:ext uri="{FF2B5EF4-FFF2-40B4-BE49-F238E27FC236}">
                <a16:creationId xmlns:a16="http://schemas.microsoft.com/office/drawing/2014/main" id="{B7034E89-285E-4B9C-BEBC-AEAA48288949}"/>
              </a:ext>
            </a:extLst>
          </p:cNvPr>
          <p:cNvSpPr>
            <a:spLocks noChangeArrowheads="1"/>
          </p:cNvSpPr>
          <p:nvPr/>
        </p:nvSpPr>
        <p:spPr bwMode="auto">
          <a:xfrm rot="10800000">
            <a:off x="4953000" y="5638800"/>
            <a:ext cx="1066800" cy="304800"/>
          </a:xfrm>
          <a:prstGeom prst="rightArrow">
            <a:avLst>
              <a:gd name="adj1" fmla="val 50000"/>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6" name="Rectangle 2">
            <a:extLst>
              <a:ext uri="{FF2B5EF4-FFF2-40B4-BE49-F238E27FC236}">
                <a16:creationId xmlns:a16="http://schemas.microsoft.com/office/drawing/2014/main" id="{77B48E10-2D08-44C2-884C-E26CEF61EC8A}"/>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Wrong Answer</a:t>
            </a:r>
          </a:p>
        </p:txBody>
      </p:sp>
      <p:sp>
        <p:nvSpPr>
          <p:cNvPr id="7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7" name="Rectangle 3">
            <a:extLst>
              <a:ext uri="{FF2B5EF4-FFF2-40B4-BE49-F238E27FC236}">
                <a16:creationId xmlns:a16="http://schemas.microsoft.com/office/drawing/2014/main" id="{FDCE6C38-8020-4AD9-81DC-9FE4868F0B41}"/>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dirty="0"/>
              <a:t>Hiding the weapon for later use or experimentation always leads to tragedy. Curiosity killed the cat is a saying that is often quoted about young people and guns. Guns kill, and there is no coming back from earthly death. The best option is to leave the weapon alone, tell a responsible adult, and let them deal with it. </a:t>
            </a:r>
          </a:p>
          <a:p>
            <a:pPr marL="609600" indent="-609600" eaLnBrk="1" hangingPunct="1">
              <a:buFont typeface="Wingdings" panose="05000000000000000000" pitchFamily="2" charset="2"/>
              <a:buNone/>
              <a:defRPr/>
            </a:pPr>
            <a:endParaRPr lang="en-US" altLang="en-US" sz="1900" dirty="0"/>
          </a:p>
        </p:txBody>
      </p:sp>
      <p:sp>
        <p:nvSpPr>
          <p:cNvPr id="192516" name="Arrow: Right 1">
            <a:hlinkClick r:id="rId2" action="ppaction://hlinksldjump"/>
            <a:extLst>
              <a:ext uri="{FF2B5EF4-FFF2-40B4-BE49-F238E27FC236}">
                <a16:creationId xmlns:a16="http://schemas.microsoft.com/office/drawing/2014/main" id="{0BDD2B78-C59F-4B37-881B-F66313D2A9C2}"/>
              </a:ext>
            </a:extLst>
          </p:cNvPr>
          <p:cNvSpPr>
            <a:spLocks noChangeArrowheads="1"/>
          </p:cNvSpPr>
          <p:nvPr/>
        </p:nvSpPr>
        <p:spPr bwMode="auto">
          <a:xfrm rot="10800000">
            <a:off x="3962400" y="4419600"/>
            <a:ext cx="914400" cy="274320"/>
          </a:xfrm>
          <a:prstGeom prst="rightArrow">
            <a:avLst>
              <a:gd name="adj1" fmla="val 50000"/>
              <a:gd name="adj2" fmla="val 5001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754" name="Rectangle 2">
            <a:extLst>
              <a:ext uri="{FF2B5EF4-FFF2-40B4-BE49-F238E27FC236}">
                <a16:creationId xmlns:a16="http://schemas.microsoft.com/office/drawing/2014/main" id="{A3E5D401-5FD1-481D-B70B-0FE635149FAB}"/>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202757" name="Picture 202756" descr="A group of yellow figures and a red figure on the other side">
            <a:extLst>
              <a:ext uri="{FF2B5EF4-FFF2-40B4-BE49-F238E27FC236}">
                <a16:creationId xmlns:a16="http://schemas.microsoft.com/office/drawing/2014/main" id="{3C9C2D65-17E1-0281-9402-7A2BB5F38E56}"/>
              </a:ext>
            </a:extLst>
          </p:cNvPr>
          <p:cNvPicPr>
            <a:picLocks noChangeAspect="1"/>
          </p:cNvPicPr>
          <p:nvPr/>
        </p:nvPicPr>
        <p:blipFill rotWithShape="1">
          <a:blip r:embed="rId2"/>
          <a:srcRect l="45986" r="9364"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02755" name="Rectangle 3">
            <a:extLst>
              <a:ext uri="{FF2B5EF4-FFF2-40B4-BE49-F238E27FC236}">
                <a16:creationId xmlns:a16="http://schemas.microsoft.com/office/drawing/2014/main" id="{8E8B15FB-C87B-4CEA-8E0E-1EA3A6537D02}"/>
              </a:ext>
            </a:extLst>
          </p:cNvPr>
          <p:cNvSpPr>
            <a:spLocks noGrp="1" noChangeArrowheads="1"/>
          </p:cNvSpPr>
          <p:nvPr>
            <p:ph type="body" idx="1"/>
          </p:nvPr>
        </p:nvSpPr>
        <p:spPr>
          <a:xfrm>
            <a:off x="4885341" y="2333297"/>
            <a:ext cx="3630007" cy="3843666"/>
          </a:xfrm>
        </p:spPr>
        <p:txBody>
          <a:bodyPr>
            <a:normAutofit/>
          </a:bodyPr>
          <a:lstStyle/>
          <a:p>
            <a:pPr eaLnBrk="1" hangingPunct="1">
              <a:defRPr/>
            </a:pPr>
            <a:r>
              <a:rPr lang="en-US" altLang="en-US" sz="1700" b="1" dirty="0"/>
              <a:t>You get into an extended argument with another person; what should be your responses?</a:t>
            </a:r>
            <a:endParaRPr lang="en-US" altLang="en-US" sz="1700" dirty="0"/>
          </a:p>
          <a:p>
            <a:pPr eaLnBrk="1" hangingPunct="1">
              <a:defRPr/>
            </a:pPr>
            <a:r>
              <a:rPr lang="en-US" altLang="en-US" sz="1700" dirty="0">
                <a:solidFill>
                  <a:srgbClr val="FF0000"/>
                </a:solidFill>
              </a:rPr>
              <a:t>Arguing to the point of the physical confrontation could be deadly because no one knows where a fight will end. </a:t>
            </a:r>
          </a:p>
          <a:p>
            <a:pPr eaLnBrk="1" hangingPunct="1">
              <a:defRPr/>
            </a:pPr>
            <a:endParaRPr lang="en-US" altLang="en-US" sz="17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778" name="Rectangle 2">
            <a:extLst>
              <a:ext uri="{FF2B5EF4-FFF2-40B4-BE49-F238E27FC236}">
                <a16:creationId xmlns:a16="http://schemas.microsoft.com/office/drawing/2014/main" id="{668A6F68-3359-46A8-9B4C-2924F79AEBE4}"/>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13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779" name="Rectangle 3">
            <a:extLst>
              <a:ext uri="{FF2B5EF4-FFF2-40B4-BE49-F238E27FC236}">
                <a16:creationId xmlns:a16="http://schemas.microsoft.com/office/drawing/2014/main" id="{1C1F624E-CF6A-4F41-A765-495471A3D592}"/>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Font typeface="Wingdings" panose="05000000000000000000" pitchFamily="2" charset="2"/>
              <a:buNone/>
              <a:defRPr/>
            </a:pPr>
            <a:r>
              <a:rPr lang="en-US" altLang="en-US" sz="1900" b="1" dirty="0"/>
              <a:t>If you get into an extended argument with another person, what should be your responses?</a:t>
            </a:r>
            <a:endParaRPr lang="en-US" altLang="en-US" sz="1900" dirty="0"/>
          </a:p>
          <a:p>
            <a:pPr marL="609600" indent="-609600" eaLnBrk="1" hangingPunct="1">
              <a:buFont typeface="Wingdings" panose="05000000000000000000" pitchFamily="2" charset="2"/>
              <a:buNone/>
              <a:defRPr/>
            </a:pPr>
            <a:endParaRPr lang="en-US" altLang="en-US" sz="1900" dirty="0"/>
          </a:p>
          <a:p>
            <a:pPr marL="609600" indent="-609600" eaLnBrk="1" hangingPunct="1">
              <a:defRPr/>
            </a:pPr>
            <a:r>
              <a:rPr lang="en-US" altLang="en-US" sz="1900" dirty="0">
                <a:solidFill>
                  <a:srgbClr val="FF0000"/>
                </a:solidFill>
              </a:rPr>
              <a:t>Getting into a name-calling session with someone who loves to argue is counterproductive. Arguing to the point of the physical confrontation could be deadly because no one knows where a fight will end. </a:t>
            </a:r>
          </a:p>
        </p:txBody>
      </p:sp>
      <p:sp>
        <p:nvSpPr>
          <p:cNvPr id="194564" name="Arrow: Right 1">
            <a:hlinkClick r:id="rId2" action="ppaction://hlinksldjump"/>
            <a:extLst>
              <a:ext uri="{FF2B5EF4-FFF2-40B4-BE49-F238E27FC236}">
                <a16:creationId xmlns:a16="http://schemas.microsoft.com/office/drawing/2014/main" id="{652AA890-E188-4861-9B5F-6E5D98B0521C}"/>
              </a:ext>
            </a:extLst>
          </p:cNvPr>
          <p:cNvSpPr>
            <a:spLocks noChangeArrowheads="1"/>
          </p:cNvSpPr>
          <p:nvPr/>
        </p:nvSpPr>
        <p:spPr bwMode="auto">
          <a:xfrm rot="10800000">
            <a:off x="5867400" y="5508139"/>
            <a:ext cx="914400" cy="274320"/>
          </a:xfrm>
          <a:prstGeom prst="rightArrow">
            <a:avLst>
              <a:gd name="adj1" fmla="val 50000"/>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50" name="Rectangle 2">
            <a:extLst>
              <a:ext uri="{FF2B5EF4-FFF2-40B4-BE49-F238E27FC236}">
                <a16:creationId xmlns:a16="http://schemas.microsoft.com/office/drawing/2014/main" id="{5F9B88DE-FC98-437B-B6D9-2EE20B7BFCE5}"/>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2800" b="1" dirty="0">
                <a:solidFill>
                  <a:srgbClr val="FFFFFF"/>
                </a:solidFill>
              </a:rPr>
              <a:t>Time spent on face book is interfering with your homework and chores, what is the most reasonable response?</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651" name="Rectangle 3">
            <a:extLst>
              <a:ext uri="{FF2B5EF4-FFF2-40B4-BE49-F238E27FC236}">
                <a16:creationId xmlns:a16="http://schemas.microsoft.com/office/drawing/2014/main" id="{74EF4C92-5CE4-45A9-87E6-130A9CF1D7D6}"/>
              </a:ext>
            </a:extLst>
          </p:cNvPr>
          <p:cNvSpPr>
            <a:spLocks noGrp="1" noChangeArrowheads="1"/>
          </p:cNvSpPr>
          <p:nvPr>
            <p:ph type="body" idx="1"/>
          </p:nvPr>
        </p:nvSpPr>
        <p:spPr>
          <a:xfrm>
            <a:off x="3335480" y="591344"/>
            <a:ext cx="5579920" cy="5585619"/>
          </a:xfrm>
        </p:spPr>
        <p:txBody>
          <a:bodyPr anchor="ctr">
            <a:normAutofit/>
          </a:bodyPr>
          <a:lstStyle/>
          <a:p>
            <a:pPr marL="0" indent="0" eaLnBrk="1" hangingPunct="1">
              <a:lnSpc>
                <a:spcPct val="90000"/>
              </a:lnSpc>
              <a:buNone/>
              <a:defRPr/>
            </a:pPr>
            <a:r>
              <a:rPr lang="en-US" altLang="en-US" dirty="0">
                <a:hlinkClick r:id="rId2" action="ppaction://hlinksldjump"/>
              </a:rPr>
              <a:t>A. </a:t>
            </a:r>
            <a:r>
              <a:rPr lang="en-US" altLang="en-US" dirty="0"/>
              <a:t>Limit the time spent on </a:t>
            </a:r>
          </a:p>
          <a:p>
            <a:pPr marL="0" indent="0" eaLnBrk="1" hangingPunct="1">
              <a:lnSpc>
                <a:spcPct val="90000"/>
              </a:lnSpc>
              <a:buNone/>
              <a:defRPr/>
            </a:pPr>
            <a:r>
              <a:rPr lang="en-US" altLang="en-US" dirty="0"/>
              <a:t>     Facebook to no more than </a:t>
            </a:r>
          </a:p>
          <a:p>
            <a:pPr marL="0" indent="0" eaLnBrk="1" hangingPunct="1">
              <a:lnSpc>
                <a:spcPct val="90000"/>
              </a:lnSpc>
              <a:buNone/>
              <a:defRPr/>
            </a:pPr>
            <a:r>
              <a:rPr lang="en-US" altLang="en-US" dirty="0"/>
              <a:t>     thirty minutes per day.</a:t>
            </a:r>
          </a:p>
          <a:p>
            <a:pPr marL="0" indent="0" eaLnBrk="1" hangingPunct="1">
              <a:lnSpc>
                <a:spcPct val="90000"/>
              </a:lnSpc>
              <a:buFont typeface="Wingdings" panose="05000000000000000000" pitchFamily="2" charset="2"/>
              <a:buNone/>
              <a:defRPr/>
            </a:pPr>
            <a:r>
              <a:rPr lang="en-US" altLang="en-US" dirty="0">
                <a:hlinkClick r:id="rId3" action="ppaction://hlinksldjump"/>
              </a:rPr>
              <a:t>B. </a:t>
            </a:r>
            <a:r>
              <a:rPr lang="en-US" altLang="en-US" dirty="0"/>
              <a:t>Do nothing. Everything will </a:t>
            </a:r>
          </a:p>
          <a:p>
            <a:pPr marL="0" indent="0" eaLnBrk="1" hangingPunct="1">
              <a:lnSpc>
                <a:spcPct val="90000"/>
              </a:lnSpc>
              <a:buFont typeface="Wingdings" panose="05000000000000000000" pitchFamily="2" charset="2"/>
              <a:buNone/>
              <a:defRPr/>
            </a:pPr>
            <a:r>
              <a:rPr lang="en-US" altLang="en-US" dirty="0"/>
              <a:t>     work out.</a:t>
            </a:r>
          </a:p>
          <a:p>
            <a:pPr marL="0" indent="0" eaLnBrk="1" hangingPunct="1">
              <a:lnSpc>
                <a:spcPct val="90000"/>
              </a:lnSpc>
              <a:buFont typeface="Wingdings" panose="05000000000000000000" pitchFamily="2" charset="2"/>
              <a:buNone/>
              <a:defRPr/>
            </a:pPr>
            <a:r>
              <a:rPr lang="en-US" altLang="en-US" dirty="0">
                <a:hlinkClick r:id="rId4" action="ppaction://hlinksldjump"/>
              </a:rPr>
              <a:t>C. </a:t>
            </a:r>
            <a:r>
              <a:rPr lang="en-US" altLang="en-US" dirty="0"/>
              <a:t>Deactivate your Facebook </a:t>
            </a:r>
          </a:p>
          <a:p>
            <a:pPr marL="0" indent="0" eaLnBrk="1" hangingPunct="1">
              <a:lnSpc>
                <a:spcPct val="90000"/>
              </a:lnSpc>
              <a:buFont typeface="Wingdings" panose="05000000000000000000" pitchFamily="2" charset="2"/>
              <a:buNone/>
              <a:defRPr/>
            </a:pPr>
            <a:r>
              <a:rPr lang="en-US" altLang="en-US" dirty="0"/>
              <a:t>     account.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02" name="Rectangle 2">
            <a:extLst>
              <a:ext uri="{FF2B5EF4-FFF2-40B4-BE49-F238E27FC236}">
                <a16:creationId xmlns:a16="http://schemas.microsoft.com/office/drawing/2014/main" id="{F81F5EDE-0FDA-41C6-83C5-1E6022C3D0AC}"/>
              </a:ext>
            </a:extLst>
          </p:cNvPr>
          <p:cNvSpPr>
            <a:spLocks noGrp="1" noChangeArrowheads="1"/>
          </p:cNvSpPr>
          <p:nvPr>
            <p:ph type="title"/>
          </p:nvPr>
        </p:nvSpPr>
        <p:spPr>
          <a:xfrm>
            <a:off x="603504" y="802955"/>
            <a:ext cx="3733482" cy="1454051"/>
          </a:xfrm>
        </p:spPr>
        <p:txBody>
          <a:bodyPr>
            <a:normAutofit/>
          </a:bodyPr>
          <a:lstStyle/>
          <a:p>
            <a:pPr eaLnBrk="1" hangingPunct="1">
              <a:defRPr/>
            </a:pPr>
            <a:r>
              <a:rPr lang="en-US" altLang="en-US" sz="3100" dirty="0">
                <a:solidFill>
                  <a:srgbClr val="FF0000"/>
                </a:solidFill>
              </a:rPr>
              <a:t>Right Answer</a:t>
            </a:r>
          </a:p>
        </p:txBody>
      </p:sp>
      <p:sp>
        <p:nvSpPr>
          <p:cNvPr id="204803" name="Rectangle 3">
            <a:extLst>
              <a:ext uri="{FF2B5EF4-FFF2-40B4-BE49-F238E27FC236}">
                <a16:creationId xmlns:a16="http://schemas.microsoft.com/office/drawing/2014/main" id="{E84421BF-FA56-406B-B598-734BE13608AB}"/>
              </a:ext>
            </a:extLst>
          </p:cNvPr>
          <p:cNvSpPr>
            <a:spLocks noGrp="1" noChangeArrowheads="1"/>
          </p:cNvSpPr>
          <p:nvPr>
            <p:ph type="body" idx="1"/>
          </p:nvPr>
        </p:nvSpPr>
        <p:spPr>
          <a:xfrm>
            <a:off x="603504" y="2421682"/>
            <a:ext cx="3733183" cy="3639289"/>
          </a:xfrm>
        </p:spPr>
        <p:txBody>
          <a:bodyPr anchor="ctr">
            <a:normAutofit/>
          </a:bodyPr>
          <a:lstStyle/>
          <a:p>
            <a:pPr marL="0" indent="0" eaLnBrk="1" hangingPunct="1">
              <a:buFont typeface="Wingdings" panose="05000000000000000000" pitchFamily="2" charset="2"/>
              <a:buNone/>
              <a:defRPr/>
            </a:pPr>
            <a:r>
              <a:rPr lang="en-US" altLang="en-US" sz="1600" b="1" dirty="0">
                <a:solidFill>
                  <a:srgbClr val="FF0000"/>
                </a:solidFill>
              </a:rPr>
              <a:t>Agree to disagree and walk away at the appropriate time.</a:t>
            </a:r>
            <a:endParaRPr lang="en-US" altLang="en-US" sz="1600" dirty="0">
              <a:solidFill>
                <a:srgbClr val="FF0000"/>
              </a:solidFill>
            </a:endParaRPr>
          </a:p>
          <a:p>
            <a:pPr marL="609600" indent="-609600" eaLnBrk="1" hangingPunct="1">
              <a:defRPr/>
            </a:pPr>
            <a:r>
              <a:rPr lang="en-US" altLang="en-US" sz="1600" dirty="0">
                <a:solidFill>
                  <a:schemeClr val="tx2"/>
                </a:solidFill>
              </a:rPr>
              <a:t>The best option is to agree to disagree when you realize that the other person’s mind is made up and they refuse to back down. Agreeing to disagree has saved the lives of numerous people. Life is too short of engaging in stressful arguments with others that serve no useful purpose. </a:t>
            </a:r>
          </a:p>
        </p:txBody>
      </p:sp>
      <p:grpSp>
        <p:nvGrpSpPr>
          <p:cNvPr id="79" name="Group 78">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77422" y="0"/>
            <a:ext cx="4366578" cy="6685267"/>
            <a:chOff x="6357228" y="0"/>
            <a:chExt cx="5822103" cy="6685267"/>
          </a:xfrm>
        </p:grpSpPr>
        <p:sp>
          <p:nvSpPr>
            <p:cNvPr id="80" name="Freeform: Shape 79">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Graphic 71" descr="Confused Person">
            <a:extLst>
              <a:ext uri="{FF2B5EF4-FFF2-40B4-BE49-F238E27FC236}">
                <a16:creationId xmlns:a16="http://schemas.microsoft.com/office/drawing/2014/main" id="{807B39E6-7DC5-80BA-FE36-1EBC6E3527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5615" y="2065912"/>
            <a:ext cx="2746374" cy="2746374"/>
          </a:xfrm>
          <a:prstGeom prst="rect">
            <a:avLst/>
          </a:prstGeom>
        </p:spPr>
      </p:pic>
      <p:sp>
        <p:nvSpPr>
          <p:cNvPr id="195588" name="Arrow: Right 1">
            <a:hlinkClick r:id="rId4" action="ppaction://hlinksldjump"/>
            <a:extLst>
              <a:ext uri="{FF2B5EF4-FFF2-40B4-BE49-F238E27FC236}">
                <a16:creationId xmlns:a16="http://schemas.microsoft.com/office/drawing/2014/main" id="{6FCC3F03-0A3D-495D-BCF8-74E7EE20D7D0}"/>
              </a:ext>
            </a:extLst>
          </p:cNvPr>
          <p:cNvSpPr>
            <a:spLocks noChangeArrowheads="1"/>
          </p:cNvSpPr>
          <p:nvPr/>
        </p:nvSpPr>
        <p:spPr bwMode="auto">
          <a:xfrm>
            <a:off x="4800600" y="6324600"/>
            <a:ext cx="914400" cy="274320"/>
          </a:xfrm>
          <a:prstGeom prst="right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93CB149-4197-4870-BEE4-A0560B160CC3}"/>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205827" name="Rectangle 3">
            <a:extLst>
              <a:ext uri="{FF2B5EF4-FFF2-40B4-BE49-F238E27FC236}">
                <a16:creationId xmlns:a16="http://schemas.microsoft.com/office/drawing/2014/main" id="{55E533FC-66D2-4395-A121-8B6E5A8FE382}"/>
              </a:ext>
            </a:extLst>
          </p:cNvPr>
          <p:cNvSpPr>
            <a:spLocks noGrp="1" noChangeArrowheads="1"/>
          </p:cNvSpPr>
          <p:nvPr>
            <p:ph type="body" idx="1"/>
          </p:nvPr>
        </p:nvSpPr>
        <p:spPr/>
        <p:txBody>
          <a:bodyPr/>
          <a:lstStyle/>
          <a:p>
            <a:pPr marL="0" indent="0" eaLnBrk="1" hangingPunct="1">
              <a:buFont typeface="Wingdings" panose="05000000000000000000" pitchFamily="2" charset="2"/>
              <a:buNone/>
              <a:defRPr/>
            </a:pPr>
            <a:r>
              <a:rPr lang="en-US" altLang="en-US" sz="2800" b="1" dirty="0">
                <a:solidFill>
                  <a:srgbClr val="FF0000"/>
                </a:solidFill>
              </a:rPr>
              <a:t>Your friend calls when you are doing your chores or homework; what is the best response?</a:t>
            </a:r>
            <a:endParaRPr lang="en-US" altLang="en-US" sz="2800" dirty="0">
              <a:solidFill>
                <a:srgbClr val="FF0000"/>
              </a:solidFill>
            </a:endParaRPr>
          </a:p>
          <a:p>
            <a:pPr eaLnBrk="1" hangingPunct="1">
              <a:defRPr/>
            </a:pPr>
            <a:r>
              <a:rPr lang="en-US" altLang="en-US" sz="2800" dirty="0"/>
              <a:t>Talking to your friend and ignoring your chores or homework should not be an option. If you have a true friend, they will have the patience to wait and talk later.  </a:t>
            </a:r>
          </a:p>
          <a:p>
            <a:pPr eaLnBrk="1" hangingPunct="1">
              <a:buFont typeface="Wingdings" panose="05000000000000000000" pitchFamily="2" charset="2"/>
              <a:buNone/>
              <a:defRPr/>
            </a:pPr>
            <a:endParaRPr lang="en-US" altLang="en-US" sz="2800" dirty="0"/>
          </a:p>
        </p:txBody>
      </p:sp>
      <p:sp>
        <p:nvSpPr>
          <p:cNvPr id="196612" name="Arrow: Right 1">
            <a:hlinkClick r:id="rId2" action="ppaction://hlinksldjump"/>
            <a:extLst>
              <a:ext uri="{FF2B5EF4-FFF2-40B4-BE49-F238E27FC236}">
                <a16:creationId xmlns:a16="http://schemas.microsoft.com/office/drawing/2014/main" id="{4FDBB88E-FCDF-4D9B-8D0E-536DCF95E0A7}"/>
              </a:ext>
            </a:extLst>
          </p:cNvPr>
          <p:cNvSpPr>
            <a:spLocks noChangeArrowheads="1"/>
          </p:cNvSpPr>
          <p:nvPr/>
        </p:nvSpPr>
        <p:spPr bwMode="auto">
          <a:xfrm rot="10800000">
            <a:off x="5295900" y="544068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40" name="Group 139">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2" y="0"/>
            <a:ext cx="4235228" cy="6483075"/>
            <a:chOff x="-19221" y="0"/>
            <a:chExt cx="5646974" cy="6483075"/>
          </a:xfrm>
        </p:grpSpPr>
        <p:sp>
          <p:nvSpPr>
            <p:cNvPr id="141" name="Freeform: Shape 140">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2" name="Freeform: Shape 141">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 name="Freeform: Shape 142">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Freeform: Shape 143">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Freeform: Shape 144">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6850" name="Rectangle 2">
            <a:extLst>
              <a:ext uri="{FF2B5EF4-FFF2-40B4-BE49-F238E27FC236}">
                <a16:creationId xmlns:a16="http://schemas.microsoft.com/office/drawing/2014/main" id="{708990D7-7E5E-4A41-BD5D-E1C8F6C7C6A7}"/>
              </a:ext>
            </a:extLst>
          </p:cNvPr>
          <p:cNvSpPr>
            <a:spLocks noGrp="1" noChangeArrowheads="1"/>
          </p:cNvSpPr>
          <p:nvPr>
            <p:ph type="title"/>
          </p:nvPr>
        </p:nvSpPr>
        <p:spPr>
          <a:xfrm>
            <a:off x="603504" y="2053641"/>
            <a:ext cx="2751870" cy="2760098"/>
          </a:xfrm>
        </p:spPr>
        <p:txBody>
          <a:bodyPr>
            <a:normAutofit/>
          </a:bodyPr>
          <a:lstStyle/>
          <a:p>
            <a:pPr eaLnBrk="1" hangingPunct="1">
              <a:defRPr/>
            </a:pPr>
            <a:r>
              <a:rPr lang="en-US" altLang="en-US" sz="3500" dirty="0">
                <a:solidFill>
                  <a:srgbClr val="FF0000"/>
                </a:solidFill>
              </a:rPr>
              <a:t>Right Answer</a:t>
            </a:r>
          </a:p>
        </p:txBody>
      </p:sp>
      <p:sp>
        <p:nvSpPr>
          <p:cNvPr id="206851" name="Rectangle 3">
            <a:extLst>
              <a:ext uri="{FF2B5EF4-FFF2-40B4-BE49-F238E27FC236}">
                <a16:creationId xmlns:a16="http://schemas.microsoft.com/office/drawing/2014/main" id="{8477C683-CE63-4943-9828-6C7AF3864FE2}"/>
              </a:ext>
            </a:extLst>
          </p:cNvPr>
          <p:cNvSpPr>
            <a:spLocks noGrp="1" noChangeArrowheads="1"/>
          </p:cNvSpPr>
          <p:nvPr>
            <p:ph type="body" idx="1"/>
          </p:nvPr>
        </p:nvSpPr>
        <p:spPr>
          <a:xfrm>
            <a:off x="4567930" y="801866"/>
            <a:ext cx="3979563" cy="5230634"/>
          </a:xfrm>
          <a:noFill/>
          <a:ln>
            <a:noFill/>
          </a:ln>
        </p:spPr>
        <p:txBody>
          <a:bodyPr anchor="ctr">
            <a:normAutofit/>
          </a:bodyPr>
          <a:lstStyle/>
          <a:p>
            <a:pPr marL="0" indent="0" eaLnBrk="1" hangingPunct="1">
              <a:lnSpc>
                <a:spcPct val="90000"/>
              </a:lnSpc>
              <a:buFont typeface="Wingdings" panose="05000000000000000000" pitchFamily="2" charset="2"/>
              <a:buNone/>
              <a:defRPr/>
            </a:pPr>
            <a:r>
              <a:rPr lang="en-US" altLang="en-US" sz="1600" b="1" dirty="0">
                <a:solidFill>
                  <a:srgbClr val="FF0000"/>
                </a:solidFill>
              </a:rPr>
              <a:t>Your friend calls when you are doing your chores or homework; what is the best response?</a:t>
            </a:r>
            <a:endParaRPr lang="en-US" altLang="en-US" sz="1600" dirty="0">
              <a:solidFill>
                <a:srgbClr val="FF0000"/>
              </a:solidFill>
            </a:endParaRPr>
          </a:p>
          <a:p>
            <a:pPr eaLnBrk="1" hangingPunct="1">
              <a:lnSpc>
                <a:spcPct val="90000"/>
              </a:lnSpc>
              <a:buFont typeface="Wingdings" panose="05000000000000000000" pitchFamily="2" charset="2"/>
              <a:buNone/>
              <a:defRPr/>
            </a:pPr>
            <a:endParaRPr lang="en-US" altLang="en-US" sz="1600" b="1" dirty="0">
              <a:solidFill>
                <a:schemeClr val="tx2"/>
              </a:solidFill>
            </a:endParaRPr>
          </a:p>
          <a:p>
            <a:pPr eaLnBrk="1" hangingPunct="1">
              <a:lnSpc>
                <a:spcPct val="90000"/>
              </a:lnSpc>
              <a:defRPr/>
            </a:pPr>
            <a:r>
              <a:rPr lang="en-US" altLang="en-US" sz="1600" b="1" dirty="0">
                <a:solidFill>
                  <a:srgbClr val="FF0000"/>
                </a:solidFill>
              </a:rPr>
              <a:t>Talk to your friend and tell them that you will call them when you finish your chores or homework</a:t>
            </a:r>
            <a:endParaRPr lang="en-US" altLang="en-US" sz="1600" dirty="0">
              <a:solidFill>
                <a:srgbClr val="FF0000"/>
              </a:solidFill>
            </a:endParaRPr>
          </a:p>
          <a:p>
            <a:pPr eaLnBrk="1" hangingPunct="1">
              <a:lnSpc>
                <a:spcPct val="90000"/>
              </a:lnSpc>
              <a:buFont typeface="Wingdings" panose="05000000000000000000" pitchFamily="2" charset="2"/>
              <a:buNone/>
              <a:defRPr/>
            </a:pPr>
            <a:endParaRPr lang="en-US" altLang="en-US" sz="1600" dirty="0">
              <a:solidFill>
                <a:schemeClr val="tx2"/>
              </a:solidFill>
            </a:endParaRPr>
          </a:p>
          <a:p>
            <a:pPr eaLnBrk="1" hangingPunct="1">
              <a:lnSpc>
                <a:spcPct val="90000"/>
              </a:lnSpc>
              <a:defRPr/>
            </a:pPr>
            <a:r>
              <a:rPr lang="en-US" altLang="en-US" sz="1600" dirty="0">
                <a:solidFill>
                  <a:schemeClr val="tx2"/>
                </a:solidFill>
              </a:rPr>
              <a:t>Talking to your friend and ignoring your chores or homework should not be an option. If you have a true friend, they will have the patience to wait and talk later.  </a:t>
            </a:r>
          </a:p>
          <a:p>
            <a:pPr eaLnBrk="1" hangingPunct="1">
              <a:lnSpc>
                <a:spcPct val="90000"/>
              </a:lnSpc>
              <a:defRPr/>
            </a:pPr>
            <a:r>
              <a:rPr lang="en-US" altLang="en-US" sz="1600" dirty="0">
                <a:solidFill>
                  <a:schemeClr val="tx2"/>
                </a:solidFill>
              </a:rPr>
              <a:t>Briefly talking with your friends and abruptly hanging up can send the wrong message.  Tell your friend that you will call them when you finish your chores or homework is probably the best option. Honesty is the best policy. If a friend gets upset and refuses to accept the offer, they probably are not a true friend.</a:t>
            </a:r>
          </a:p>
        </p:txBody>
      </p:sp>
      <p:sp>
        <p:nvSpPr>
          <p:cNvPr id="197636" name="Arrow: Right 1">
            <a:hlinkClick r:id="rId2" action="ppaction://hlinksldjump"/>
            <a:extLst>
              <a:ext uri="{FF2B5EF4-FFF2-40B4-BE49-F238E27FC236}">
                <a16:creationId xmlns:a16="http://schemas.microsoft.com/office/drawing/2014/main" id="{A9BBA410-892B-457B-987E-E0C62A182CA6}"/>
              </a:ext>
            </a:extLst>
          </p:cNvPr>
          <p:cNvSpPr>
            <a:spLocks noChangeArrowheads="1"/>
          </p:cNvSpPr>
          <p:nvPr/>
        </p:nvSpPr>
        <p:spPr bwMode="auto">
          <a:xfrm>
            <a:off x="6100511" y="6162660"/>
            <a:ext cx="914400" cy="274320"/>
          </a:xfrm>
          <a:prstGeom prst="rightArrow">
            <a:avLst>
              <a:gd name="adj1" fmla="val 50000"/>
              <a:gd name="adj2" fmla="val 5012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74" name="Rectangle 2">
            <a:extLst>
              <a:ext uri="{FF2B5EF4-FFF2-40B4-BE49-F238E27FC236}">
                <a16:creationId xmlns:a16="http://schemas.microsoft.com/office/drawing/2014/main" id="{BAD09418-DC2D-4E7C-BD4E-5BBC83F7E028}"/>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7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75" name="Rectangle 3">
            <a:extLst>
              <a:ext uri="{FF2B5EF4-FFF2-40B4-BE49-F238E27FC236}">
                <a16:creationId xmlns:a16="http://schemas.microsoft.com/office/drawing/2014/main" id="{2502AB6F-1F17-412F-93F6-0194FEA748F4}"/>
              </a:ext>
            </a:extLst>
          </p:cNvPr>
          <p:cNvSpPr>
            <a:spLocks noGrp="1" noChangeArrowheads="1"/>
          </p:cNvSpPr>
          <p:nvPr>
            <p:ph type="body" idx="1"/>
          </p:nvPr>
        </p:nvSpPr>
        <p:spPr>
          <a:xfrm>
            <a:off x="3844813" y="552091"/>
            <a:ext cx="4668251" cy="5431536"/>
          </a:xfrm>
        </p:spPr>
        <p:txBody>
          <a:bodyPr anchor="ctr">
            <a:normAutofit/>
          </a:bodyPr>
          <a:lstStyle/>
          <a:p>
            <a:pPr eaLnBrk="1" hangingPunct="1">
              <a:defRPr/>
            </a:pPr>
            <a:r>
              <a:rPr lang="en-US" altLang="en-US" sz="1900"/>
              <a:t>Briefly talking with your friends and abruptly hanging up can send the wrong message.  Tell your friend that you will call them when you finish your chores or homework is probably the best option. Honesty is the best policy. If a friend gets upset and refuses to accept the offer, they probably are not a true friend. </a:t>
            </a:r>
          </a:p>
        </p:txBody>
      </p:sp>
      <p:sp>
        <p:nvSpPr>
          <p:cNvPr id="198660" name="Arrow: Right 1">
            <a:hlinkClick r:id="rId2" action="ppaction://hlinksldjump"/>
            <a:extLst>
              <a:ext uri="{FF2B5EF4-FFF2-40B4-BE49-F238E27FC236}">
                <a16:creationId xmlns:a16="http://schemas.microsoft.com/office/drawing/2014/main" id="{2219F6FE-7C37-44F0-BD79-FCB12C4B6512}"/>
              </a:ext>
            </a:extLst>
          </p:cNvPr>
          <p:cNvSpPr>
            <a:spLocks noChangeArrowheads="1"/>
          </p:cNvSpPr>
          <p:nvPr/>
        </p:nvSpPr>
        <p:spPr bwMode="auto">
          <a:xfrm rot="10800000">
            <a:off x="5486400" y="5821680"/>
            <a:ext cx="914400" cy="274320"/>
          </a:xfrm>
          <a:prstGeom prst="rightArrow">
            <a:avLst>
              <a:gd name="adj1" fmla="val 50000"/>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Shape 78">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8898" name="Rectangle 2">
            <a:extLst>
              <a:ext uri="{FF2B5EF4-FFF2-40B4-BE49-F238E27FC236}">
                <a16:creationId xmlns:a16="http://schemas.microsoft.com/office/drawing/2014/main" id="{95C6DB80-490D-4090-855D-5D5DEABB5574}"/>
              </a:ext>
            </a:extLst>
          </p:cNvPr>
          <p:cNvSpPr>
            <a:spLocks noGrp="1" noChangeArrowheads="1"/>
          </p:cNvSpPr>
          <p:nvPr>
            <p:ph type="title"/>
          </p:nvPr>
        </p:nvSpPr>
        <p:spPr>
          <a:xfrm>
            <a:off x="701154" y="982272"/>
            <a:ext cx="2541314" cy="4560970"/>
          </a:xfrm>
        </p:spPr>
        <p:txBody>
          <a:bodyPr>
            <a:normAutofit/>
          </a:bodyPr>
          <a:lstStyle/>
          <a:p>
            <a:pPr eaLnBrk="1" hangingPunct="1">
              <a:defRPr/>
            </a:pPr>
            <a:r>
              <a:rPr lang="en-US" altLang="en-US" sz="3500">
                <a:solidFill>
                  <a:srgbClr val="FFFFFF"/>
                </a:solidFill>
              </a:rPr>
              <a:t>Wrong Answer</a:t>
            </a:r>
          </a:p>
        </p:txBody>
      </p:sp>
      <p:sp>
        <p:nvSpPr>
          <p:cNvPr id="81"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8899" name="Rectangle 3">
            <a:extLst>
              <a:ext uri="{FF2B5EF4-FFF2-40B4-BE49-F238E27FC236}">
                <a16:creationId xmlns:a16="http://schemas.microsoft.com/office/drawing/2014/main" id="{946C2D80-420C-4CBD-90C7-D92248F9E6FE}"/>
              </a:ext>
            </a:extLst>
          </p:cNvPr>
          <p:cNvSpPr>
            <a:spLocks noGrp="1" noChangeArrowheads="1"/>
          </p:cNvSpPr>
          <p:nvPr>
            <p:ph type="body" idx="1"/>
          </p:nvPr>
        </p:nvSpPr>
        <p:spPr>
          <a:xfrm>
            <a:off x="3916396" y="1719618"/>
            <a:ext cx="4461623" cy="4334629"/>
          </a:xfrm>
        </p:spPr>
        <p:txBody>
          <a:bodyPr anchor="ctr">
            <a:normAutofit/>
          </a:bodyPr>
          <a:lstStyle/>
          <a:p>
            <a:pPr marL="0" indent="0" eaLnBrk="1" hangingPunct="1">
              <a:buFont typeface="Wingdings" panose="05000000000000000000" pitchFamily="2" charset="2"/>
              <a:buNone/>
              <a:defRPr/>
            </a:pPr>
            <a:r>
              <a:rPr lang="en-US" altLang="en-US" sz="2100" b="1" dirty="0">
                <a:solidFill>
                  <a:srgbClr val="FEFFFF"/>
                </a:solidFill>
              </a:rPr>
              <a:t>If you lose your cell phone, what is the best response?</a:t>
            </a:r>
            <a:endParaRPr lang="en-US" altLang="en-US" sz="2100" dirty="0">
              <a:solidFill>
                <a:srgbClr val="FEFFFF"/>
              </a:solidFill>
            </a:endParaRPr>
          </a:p>
          <a:p>
            <a:pPr marL="0" indent="0" eaLnBrk="1" hangingPunct="1">
              <a:buNone/>
              <a:defRPr/>
            </a:pPr>
            <a:endParaRPr lang="en-US" altLang="en-US" sz="2100" dirty="0">
              <a:solidFill>
                <a:srgbClr val="FEFFFF"/>
              </a:solidFill>
            </a:endParaRPr>
          </a:p>
          <a:p>
            <a:pPr eaLnBrk="1" hangingPunct="1">
              <a:defRPr/>
            </a:pPr>
            <a:r>
              <a:rPr lang="en-US" altLang="en-US" sz="2100" dirty="0">
                <a:solidFill>
                  <a:schemeClr val="bg1"/>
                </a:solidFill>
              </a:rPr>
              <a:t>Getting extraordinarily emotional and upset is counterproductive; your cell phone will not automatically appear when you raise your voice. </a:t>
            </a:r>
          </a:p>
        </p:txBody>
      </p:sp>
      <p:sp>
        <p:nvSpPr>
          <p:cNvPr id="199684" name="Arrow: Right 1">
            <a:hlinkClick r:id="rId2" action="ppaction://hlinksldjump"/>
            <a:extLst>
              <a:ext uri="{FF2B5EF4-FFF2-40B4-BE49-F238E27FC236}">
                <a16:creationId xmlns:a16="http://schemas.microsoft.com/office/drawing/2014/main" id="{EC2CD629-3916-459A-AE73-83241FAD3543}"/>
              </a:ext>
            </a:extLst>
          </p:cNvPr>
          <p:cNvSpPr>
            <a:spLocks noChangeArrowheads="1"/>
          </p:cNvSpPr>
          <p:nvPr/>
        </p:nvSpPr>
        <p:spPr bwMode="auto">
          <a:xfrm rot="10800000">
            <a:off x="5181600" y="6280483"/>
            <a:ext cx="914400" cy="274320"/>
          </a:xfrm>
          <a:prstGeom prst="right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40" name="Rectangle 13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Rectangle 14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06" name="Rectangle 2">
            <a:extLst>
              <a:ext uri="{FF2B5EF4-FFF2-40B4-BE49-F238E27FC236}">
                <a16:creationId xmlns:a16="http://schemas.microsoft.com/office/drawing/2014/main" id="{174C3EDF-38B5-41D2-9FA5-1A7472B3B595}"/>
              </a:ext>
            </a:extLst>
          </p:cNvPr>
          <p:cNvSpPr>
            <a:spLocks noGrp="1" noChangeArrowheads="1"/>
          </p:cNvSpPr>
          <p:nvPr>
            <p:ph type="title"/>
          </p:nvPr>
        </p:nvSpPr>
        <p:spPr>
          <a:xfrm>
            <a:off x="782723" y="809898"/>
            <a:ext cx="7629757" cy="1554480"/>
          </a:xfrm>
        </p:spPr>
        <p:txBody>
          <a:bodyPr anchor="ctr">
            <a:normAutofit/>
          </a:bodyPr>
          <a:lstStyle/>
          <a:p>
            <a:pPr eaLnBrk="1" hangingPunct="1">
              <a:defRPr/>
            </a:pPr>
            <a:r>
              <a:rPr lang="en-US" altLang="en-US" sz="4200" dirty="0">
                <a:solidFill>
                  <a:srgbClr val="FF0000"/>
                </a:solidFill>
              </a:rPr>
              <a:t>Wrong Answer</a:t>
            </a:r>
          </a:p>
        </p:txBody>
      </p:sp>
      <p:cxnSp>
        <p:nvCxnSpPr>
          <p:cNvPr id="146" name="Straight Connector 14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0708" name="Arrow: Right 1">
            <a:hlinkClick r:id="rId2" action="ppaction://hlinksldjump"/>
            <a:extLst>
              <a:ext uri="{FF2B5EF4-FFF2-40B4-BE49-F238E27FC236}">
                <a16:creationId xmlns:a16="http://schemas.microsoft.com/office/drawing/2014/main" id="{F0D73371-E88B-451C-B9E0-54FE8EF95319}"/>
              </a:ext>
            </a:extLst>
          </p:cNvPr>
          <p:cNvSpPr>
            <a:spLocks noChangeArrowheads="1"/>
          </p:cNvSpPr>
          <p:nvPr/>
        </p:nvSpPr>
        <p:spPr bwMode="auto">
          <a:xfrm rot="10800000">
            <a:off x="4267200" y="5410200"/>
            <a:ext cx="914400" cy="276827"/>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226309" name="Rectangle 3">
            <a:extLst>
              <a:ext uri="{FF2B5EF4-FFF2-40B4-BE49-F238E27FC236}">
                <a16:creationId xmlns:a16="http://schemas.microsoft.com/office/drawing/2014/main" id="{1FE9BBD9-CCD7-5D51-79DF-641CE7C529B3}"/>
              </a:ext>
            </a:extLst>
          </p:cNvPr>
          <p:cNvGraphicFramePr/>
          <p:nvPr>
            <p:extLst>
              <p:ext uri="{D42A27DB-BD31-4B8C-83A1-F6EECF244321}">
                <p14:modId xmlns:p14="http://schemas.microsoft.com/office/powerpoint/2010/main" val="2270521648"/>
              </p:ext>
            </p:extLst>
          </p:nvPr>
        </p:nvGraphicFramePr>
        <p:xfrm>
          <a:off x="678451" y="3017519"/>
          <a:ext cx="7783830" cy="2020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F0119F69-92B2-4987-8311-7853A798806B}"/>
              </a:ext>
            </a:extLst>
          </p:cNvPr>
          <p:cNvSpPr>
            <a:spLocks noGrp="1" noChangeArrowheads="1"/>
          </p:cNvSpPr>
          <p:nvPr>
            <p:ph type="title"/>
          </p:nvPr>
        </p:nvSpPr>
        <p:spPr>
          <a:xfrm>
            <a:off x="2438400" y="228600"/>
            <a:ext cx="6705600" cy="2590800"/>
          </a:xfrm>
        </p:spPr>
        <p:txBody>
          <a:bodyPr/>
          <a:lstStyle/>
          <a:p>
            <a:pPr eaLnBrk="1" hangingPunct="1">
              <a:defRPr/>
            </a:pPr>
            <a:br>
              <a:rPr lang="en-US" altLang="en-US" dirty="0"/>
            </a:br>
            <a:endParaRPr lang="en-US" altLang="en-US" dirty="0"/>
          </a:p>
        </p:txBody>
      </p:sp>
      <p:sp>
        <p:nvSpPr>
          <p:cNvPr id="227336" name="Rectangle 8">
            <a:extLst>
              <a:ext uri="{FF2B5EF4-FFF2-40B4-BE49-F238E27FC236}">
                <a16:creationId xmlns:a16="http://schemas.microsoft.com/office/drawing/2014/main" id="{74F74846-AC9B-473E-9ED3-C58635E36D9C}"/>
              </a:ext>
            </a:extLst>
          </p:cNvPr>
          <p:cNvSpPr>
            <a:spLocks noChangeArrowheads="1"/>
          </p:cNvSpPr>
          <p:nvPr/>
        </p:nvSpPr>
        <p:spPr bwMode="auto">
          <a:xfrm>
            <a:off x="2514600" y="566738"/>
            <a:ext cx="5791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defRPr/>
            </a:pPr>
            <a:r>
              <a:rPr lang="en-US" altLang="en-US" sz="4400" dirty="0">
                <a:solidFill>
                  <a:srgbClr val="FF0000"/>
                </a:solidFill>
                <a:effectLst>
                  <a:outerShdw blurRad="38100" dist="38100" dir="2700000" algn="tl">
                    <a:srgbClr val="C0C0C0"/>
                  </a:outerShdw>
                </a:effectLst>
              </a:rPr>
              <a:t>Right Answer</a:t>
            </a:r>
          </a:p>
        </p:txBody>
      </p:sp>
      <p:sp>
        <p:nvSpPr>
          <p:cNvPr id="201733" name="Arrow: Right 1">
            <a:hlinkClick r:id="rId2" action="ppaction://hlinksldjump"/>
            <a:extLst>
              <a:ext uri="{FF2B5EF4-FFF2-40B4-BE49-F238E27FC236}">
                <a16:creationId xmlns:a16="http://schemas.microsoft.com/office/drawing/2014/main" id="{DADE8354-70F5-4BE7-9A40-DB86FB43B025}"/>
              </a:ext>
            </a:extLst>
          </p:cNvPr>
          <p:cNvSpPr>
            <a:spLocks noChangeArrowheads="1"/>
          </p:cNvSpPr>
          <p:nvPr/>
        </p:nvSpPr>
        <p:spPr bwMode="auto">
          <a:xfrm>
            <a:off x="4852737" y="6016942"/>
            <a:ext cx="914400" cy="274320"/>
          </a:xfrm>
          <a:prstGeom prst="rightArrow">
            <a:avLst>
              <a:gd name="adj1" fmla="val 50000"/>
              <a:gd name="adj2" fmla="val 5000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227338" name="Rectangle 3">
            <a:extLst>
              <a:ext uri="{FF2B5EF4-FFF2-40B4-BE49-F238E27FC236}">
                <a16:creationId xmlns:a16="http://schemas.microsoft.com/office/drawing/2014/main" id="{89B15651-3E56-9904-4506-08B63628F044}"/>
              </a:ext>
            </a:extLst>
          </p:cNvPr>
          <p:cNvGraphicFramePr/>
          <p:nvPr>
            <p:extLst>
              <p:ext uri="{D42A27DB-BD31-4B8C-83A1-F6EECF244321}">
                <p14:modId xmlns:p14="http://schemas.microsoft.com/office/powerpoint/2010/main" val="1851013620"/>
              </p:ext>
            </p:extLst>
          </p:nvPr>
        </p:nvGraphicFramePr>
        <p:xfrm>
          <a:off x="2209800" y="1600200"/>
          <a:ext cx="6477000" cy="4355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E25E801D-3A09-4DC0-9748-8A57BD956065}"/>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228355" name="Rectangle 3">
            <a:extLst>
              <a:ext uri="{FF2B5EF4-FFF2-40B4-BE49-F238E27FC236}">
                <a16:creationId xmlns:a16="http://schemas.microsoft.com/office/drawing/2014/main" id="{DF28790C-2A4B-40D4-9A5A-604D63A57AE5}"/>
              </a:ext>
            </a:extLst>
          </p:cNvPr>
          <p:cNvSpPr>
            <a:spLocks noGrp="1" noChangeArrowheads="1"/>
          </p:cNvSpPr>
          <p:nvPr>
            <p:ph type="body" idx="1"/>
          </p:nvPr>
        </p:nvSpPr>
        <p:spPr/>
        <p:txBody>
          <a:bodyPr/>
          <a:lstStyle/>
          <a:p>
            <a:pPr marL="609600" indent="-609600" eaLnBrk="1" hangingPunct="1">
              <a:defRPr/>
            </a:pPr>
            <a:r>
              <a:rPr lang="en-US" altLang="en-US" dirty="0">
                <a:solidFill>
                  <a:srgbClr val="FF0000"/>
                </a:solidFill>
              </a:rPr>
              <a:t>Take out your frustrations on somebody by cussing, getting angry, and throwing things.</a:t>
            </a:r>
          </a:p>
        </p:txBody>
      </p:sp>
      <p:sp>
        <p:nvSpPr>
          <p:cNvPr id="202756" name="Arrow: Right 1">
            <a:hlinkClick r:id="rId2" action="ppaction://hlinksldjump"/>
            <a:extLst>
              <a:ext uri="{FF2B5EF4-FFF2-40B4-BE49-F238E27FC236}">
                <a16:creationId xmlns:a16="http://schemas.microsoft.com/office/drawing/2014/main" id="{496B4E58-DEBC-4AB5-A762-8176DCAC051A}"/>
              </a:ext>
            </a:extLst>
          </p:cNvPr>
          <p:cNvSpPr>
            <a:spLocks noChangeArrowheads="1"/>
          </p:cNvSpPr>
          <p:nvPr/>
        </p:nvSpPr>
        <p:spPr bwMode="auto">
          <a:xfrm rot="10800000">
            <a:off x="5334000" y="3459480"/>
            <a:ext cx="914400" cy="274320"/>
          </a:xfrm>
          <a:prstGeom prst="right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922" name="Rectangle 2">
            <a:extLst>
              <a:ext uri="{FF2B5EF4-FFF2-40B4-BE49-F238E27FC236}">
                <a16:creationId xmlns:a16="http://schemas.microsoft.com/office/drawing/2014/main" id="{125A3E39-6EFC-4A29-AB6D-1E22924FB17C}"/>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Wrong Answer</a:t>
            </a:r>
          </a:p>
        </p:txBody>
      </p:sp>
      <p:sp>
        <p:nvSpPr>
          <p:cNvPr id="77" name="Arc 7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9923" name="Rectangle 3">
            <a:extLst>
              <a:ext uri="{FF2B5EF4-FFF2-40B4-BE49-F238E27FC236}">
                <a16:creationId xmlns:a16="http://schemas.microsoft.com/office/drawing/2014/main" id="{850559D8-B79F-48A7-879B-3D7546D622B2}"/>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buFont typeface="Wingdings" panose="05000000000000000000" pitchFamily="2" charset="2"/>
              <a:buNone/>
              <a:defRPr/>
            </a:pPr>
            <a:r>
              <a:rPr lang="en-US" altLang="en-US" b="1" dirty="0">
                <a:solidFill>
                  <a:srgbClr val="FF0000"/>
                </a:solidFill>
              </a:rPr>
              <a:t>Walking down the hallway, someone accidentally bumps into you; what is the best response? </a:t>
            </a:r>
            <a:endParaRPr lang="en-US" altLang="en-US" dirty="0">
              <a:solidFill>
                <a:srgbClr val="FF0000"/>
              </a:solidFill>
            </a:endParaRPr>
          </a:p>
          <a:p>
            <a:pPr eaLnBrk="1" hangingPunct="1">
              <a:defRPr/>
            </a:pPr>
            <a:r>
              <a:rPr lang="en-US" altLang="en-US" dirty="0"/>
              <a:t>Get an attitude and say something inappropriate.</a:t>
            </a:r>
          </a:p>
        </p:txBody>
      </p:sp>
      <p:sp>
        <p:nvSpPr>
          <p:cNvPr id="203780" name="Arrow: Right 1">
            <a:hlinkClick r:id="rId2" action="ppaction://hlinksldjump"/>
            <a:extLst>
              <a:ext uri="{FF2B5EF4-FFF2-40B4-BE49-F238E27FC236}">
                <a16:creationId xmlns:a16="http://schemas.microsoft.com/office/drawing/2014/main" id="{8115C509-7D73-461A-B0C3-44F4B7C05883}"/>
              </a:ext>
            </a:extLst>
          </p:cNvPr>
          <p:cNvSpPr>
            <a:spLocks noChangeArrowheads="1"/>
          </p:cNvSpPr>
          <p:nvPr/>
        </p:nvSpPr>
        <p:spPr bwMode="auto">
          <a:xfrm rot="10800000">
            <a:off x="4827233" y="6237121"/>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618" name="Rectangle 2">
            <a:extLst>
              <a:ext uri="{FF2B5EF4-FFF2-40B4-BE49-F238E27FC236}">
                <a16:creationId xmlns:a16="http://schemas.microsoft.com/office/drawing/2014/main" id="{F2ECF9C1-9523-4F93-936E-911BC530BA14}"/>
              </a:ext>
            </a:extLst>
          </p:cNvPr>
          <p:cNvSpPr>
            <a:spLocks noGrp="1" noChangeArrowheads="1"/>
          </p:cNvSpPr>
          <p:nvPr>
            <p:ph type="title"/>
          </p:nvPr>
        </p:nvSpPr>
        <p:spPr>
          <a:xfrm>
            <a:off x="482600" y="321734"/>
            <a:ext cx="8178799" cy="1135737"/>
          </a:xfrm>
        </p:spPr>
        <p:txBody>
          <a:bodyPr>
            <a:normAutofit/>
          </a:bodyPr>
          <a:lstStyle/>
          <a:p>
            <a:pPr eaLnBrk="1" hangingPunct="1">
              <a:defRPr/>
            </a:pPr>
            <a:r>
              <a:rPr lang="en-US" altLang="en-US" sz="3100" dirty="0">
                <a:solidFill>
                  <a:srgbClr val="FF0000"/>
                </a:solidFill>
              </a:rPr>
              <a:t>Right Answer</a:t>
            </a:r>
          </a:p>
        </p:txBody>
      </p:sp>
      <p:sp>
        <p:nvSpPr>
          <p:cNvPr id="239619" name="Rectangle 3">
            <a:extLst>
              <a:ext uri="{FF2B5EF4-FFF2-40B4-BE49-F238E27FC236}">
                <a16:creationId xmlns:a16="http://schemas.microsoft.com/office/drawing/2014/main" id="{6E71F420-3E86-4674-BBE3-7B7608603432}"/>
              </a:ext>
            </a:extLst>
          </p:cNvPr>
          <p:cNvSpPr>
            <a:spLocks noGrp="1" noChangeArrowheads="1"/>
          </p:cNvSpPr>
          <p:nvPr>
            <p:ph type="body" idx="1"/>
          </p:nvPr>
        </p:nvSpPr>
        <p:spPr>
          <a:xfrm>
            <a:off x="482600" y="1782981"/>
            <a:ext cx="8178799" cy="4393982"/>
          </a:xfrm>
        </p:spPr>
        <p:txBody>
          <a:bodyPr>
            <a:normAutofit/>
          </a:bodyPr>
          <a:lstStyle/>
          <a:p>
            <a:pPr marL="0" indent="0" eaLnBrk="1" hangingPunct="1">
              <a:buFont typeface="Wingdings" panose="05000000000000000000" pitchFamily="2" charset="2"/>
              <a:buNone/>
              <a:defRPr/>
            </a:pPr>
            <a:r>
              <a:rPr lang="en-US" altLang="en-US" sz="1700" b="1" dirty="0"/>
              <a:t>Walking down the hallway, someone accidentally bumps into you; what is the best response? </a:t>
            </a:r>
            <a:endParaRPr lang="en-US" altLang="en-US" sz="1700" dirty="0"/>
          </a:p>
          <a:p>
            <a:pPr eaLnBrk="1" hangingPunct="1">
              <a:buFont typeface="Wingdings" panose="05000000000000000000" pitchFamily="2" charset="2"/>
              <a:buNone/>
              <a:defRPr/>
            </a:pPr>
            <a:endParaRPr lang="en-US" altLang="en-US" sz="1700" b="1" dirty="0"/>
          </a:p>
          <a:p>
            <a:pPr eaLnBrk="1" hangingPunct="1">
              <a:defRPr/>
            </a:pPr>
            <a:r>
              <a:rPr lang="en-US" altLang="en-US" sz="1700" dirty="0">
                <a:solidFill>
                  <a:srgbClr val="FF0000"/>
                </a:solidFill>
              </a:rPr>
              <a:t>Keep walking and say excuse me, although it may not have been your fault. Cool heads need to prevail when accidents occur, such as occasionally bumping into others. Getting an attitude and saying something inappropriate is what some people are looking for.  We live in a world where some people are looking for a fight. There are a lot of troubled people living in the world. It is essential to be focused and on guard at all times. </a:t>
            </a:r>
          </a:p>
        </p:txBody>
      </p:sp>
      <p:sp>
        <p:nvSpPr>
          <p:cNvPr id="138" name="Rectangle 13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Rectangle 14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4804" name="Arrow: Right 1">
            <a:hlinkClick r:id="rId2" action="ppaction://hlinksldjump"/>
            <a:extLst>
              <a:ext uri="{FF2B5EF4-FFF2-40B4-BE49-F238E27FC236}">
                <a16:creationId xmlns:a16="http://schemas.microsoft.com/office/drawing/2014/main" id="{E3AC4034-70D3-4C9E-B56D-10A43F701F43}"/>
              </a:ext>
            </a:extLst>
          </p:cNvPr>
          <p:cNvSpPr>
            <a:spLocks noChangeArrowheads="1"/>
          </p:cNvSpPr>
          <p:nvPr/>
        </p:nvSpPr>
        <p:spPr bwMode="auto">
          <a:xfrm>
            <a:off x="4037872" y="5263953"/>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6AF7-9E75-4EA5-8484-9198DA749D22}"/>
              </a:ext>
            </a:extLst>
          </p:cNvPr>
          <p:cNvSpPr>
            <a:spLocks noGrp="1"/>
          </p:cNvSpPr>
          <p:nvPr>
            <p:ph type="title"/>
          </p:nvPr>
        </p:nvSpPr>
        <p:spPr>
          <a:xfrm>
            <a:off x="2286000" y="228600"/>
            <a:ext cx="6785429" cy="1219200"/>
          </a:xfrm>
        </p:spPr>
        <p:txBody>
          <a:bodyPr/>
          <a:lstStyle/>
          <a:p>
            <a:r>
              <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Making the right choices table of contents click on the desired topic</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B55905FA-7ABA-01BA-7B50-A5EEADE281BD}"/>
              </a:ext>
            </a:extLst>
          </p:cNvPr>
          <p:cNvSpPr>
            <a:spLocks noGrp="1"/>
          </p:cNvSpPr>
          <p:nvPr>
            <p:ph idx="1"/>
          </p:nvPr>
        </p:nvSpPr>
        <p:spPr>
          <a:xfrm>
            <a:off x="2670629" y="1447800"/>
            <a:ext cx="6400800" cy="4648200"/>
          </a:xfrm>
        </p:spPr>
        <p:txBody>
          <a:bodyPr/>
          <a:lstStyle/>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1.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2" action="ppaction://hlinksldjump"/>
              </a:rPr>
              <a:t>Drugs, Alcohol, and Cigarettes slides 3-11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2.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3" action="ppaction://hlinksldjump"/>
              </a:rPr>
              <a:t>Public School Challenges   slides 12-22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3.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4" action="ppaction://hlinksldjump"/>
              </a:rPr>
              <a:t>Unplanned or Unexpected Events slides 23-34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4.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5" action="ppaction://hlinksldjump"/>
              </a:rPr>
              <a:t>Social Media, computers, Texting, etc. slides 35-44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5.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6" action="ppaction://hlinksldjump"/>
              </a:rPr>
              <a:t>The Abuse of Food slides 45-54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6.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7" action="ppaction://hlinksldjump"/>
              </a:rPr>
              <a:t>Proper Dress and Clothing slides 55-64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7.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8" action="ppaction://hlinksldjump"/>
              </a:rPr>
              <a:t>Employment/Career Aspirations slides 65-73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8.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9" action="ppaction://hlinksldjump"/>
              </a:rPr>
              <a:t>Dating and Relationships slides 74-79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9.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10" action="ppaction://hlinksldjump"/>
              </a:rPr>
              <a:t>Higher Education slides 80-89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10.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11" action="ppaction://hlinksldjump"/>
              </a:rPr>
              <a:t>Family /Parent/Child issues slides  90-99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11.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12" action="ppaction://hlinksldjump"/>
              </a:rPr>
              <a:t>Peer Pressure slides 100-109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12.  </a:t>
            </a:r>
            <a:r>
              <a:rPr lang="en-US" sz="2000" dirty="0">
                <a:effectLst/>
                <a:latin typeface="Calibri" panose="020F0502020204030204" pitchFamily="34" charset="0"/>
                <a:ea typeface="Calibri" panose="020F0502020204030204" pitchFamily="34" charset="0"/>
                <a:cs typeface="Times New Roman" panose="02020603050405020304" pitchFamily="18" charset="0"/>
                <a:hlinkClick r:id="rId13" action="ppaction://hlinksldjump"/>
              </a:rPr>
              <a:t>Spiritual Life slides 110-120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p:txBody>
      </p:sp>
      <p:sp>
        <p:nvSpPr>
          <p:cNvPr id="4" name="TextBox 3">
            <a:extLst>
              <a:ext uri="{FF2B5EF4-FFF2-40B4-BE49-F238E27FC236}">
                <a16:creationId xmlns:a16="http://schemas.microsoft.com/office/drawing/2014/main" id="{EA33A3A6-2743-7BD3-F96F-5337B1AC5EA7}"/>
              </a:ext>
            </a:extLst>
          </p:cNvPr>
          <p:cNvSpPr txBox="1"/>
          <p:nvPr/>
        </p:nvSpPr>
        <p:spPr>
          <a:xfrm>
            <a:off x="2358571" y="6096000"/>
            <a:ext cx="6785429" cy="646331"/>
          </a:xfrm>
          <a:prstGeom prst="rect">
            <a:avLst/>
          </a:prstGeom>
          <a:noFill/>
        </p:spPr>
        <p:txBody>
          <a:bodyPr wrap="square" rtlCol="0">
            <a:spAutoFit/>
          </a:bodyPr>
          <a:lstStyle/>
          <a:p>
            <a:r>
              <a:rPr lang="en-US" dirty="0"/>
              <a:t>Micheal J Darby copyrighted materials contact information e-mail: Jonah</a:t>
            </a:r>
            <a:r>
              <a:rPr lang="en-US" dirty="0">
                <a:hlinkClick r:id="rId14"/>
              </a:rPr>
              <a:t>68@gmail.com</a:t>
            </a:r>
            <a:r>
              <a:rPr lang="en-US" dirty="0"/>
              <a:t> phone number 910 352 8943</a:t>
            </a:r>
          </a:p>
        </p:txBody>
      </p:sp>
    </p:spTree>
    <p:extLst>
      <p:ext uri="{BB962C8B-B14F-4D97-AF65-F5344CB8AC3E}">
        <p14:creationId xmlns:p14="http://schemas.microsoft.com/office/powerpoint/2010/main" val="2428920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68D2524-9825-46FA-A9C4-908FBAC8F4EE}"/>
              </a:ext>
            </a:extLst>
          </p:cNvPr>
          <p:cNvSpPr>
            <a:spLocks noGrp="1" noChangeArrowheads="1"/>
          </p:cNvSpPr>
          <p:nvPr>
            <p:ph type="title"/>
          </p:nvPr>
        </p:nvSpPr>
        <p:spPr>
          <a:xfrm>
            <a:off x="3724072" y="629268"/>
            <a:ext cx="4939868" cy="1286160"/>
          </a:xfrm>
        </p:spPr>
        <p:txBody>
          <a:bodyPr anchor="b">
            <a:normAutofit/>
          </a:bodyPr>
          <a:lstStyle/>
          <a:p>
            <a:pPr eaLnBrk="1" hangingPunct="1">
              <a:lnSpc>
                <a:spcPct val="90000"/>
              </a:lnSpc>
              <a:defRPr/>
            </a:pPr>
            <a:r>
              <a:rPr lang="en-US" altLang="en-US" sz="2300" b="1" dirty="0">
                <a:solidFill>
                  <a:srgbClr val="FF0000"/>
                </a:solidFill>
              </a:rPr>
              <a:t>You live close to your community school you miss the bus, what is the best option?</a:t>
            </a:r>
          </a:p>
        </p:txBody>
      </p:sp>
      <p:sp>
        <p:nvSpPr>
          <p:cNvPr id="28675" name="Rectangle 3">
            <a:extLst>
              <a:ext uri="{FF2B5EF4-FFF2-40B4-BE49-F238E27FC236}">
                <a16:creationId xmlns:a16="http://schemas.microsoft.com/office/drawing/2014/main" id="{16D7A7AC-D1FD-4C04-8CFB-348027AFF15E}"/>
              </a:ext>
            </a:extLst>
          </p:cNvPr>
          <p:cNvSpPr>
            <a:spLocks noGrp="1" noChangeArrowheads="1"/>
          </p:cNvSpPr>
          <p:nvPr>
            <p:ph type="body" idx="1"/>
          </p:nvPr>
        </p:nvSpPr>
        <p:spPr>
          <a:xfrm>
            <a:off x="3724073" y="2438400"/>
            <a:ext cx="4939867" cy="3785419"/>
          </a:xfrm>
        </p:spPr>
        <p:txBody>
          <a:bodyP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Walk home</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Call your parents and request </a:t>
            </a:r>
          </a:p>
          <a:p>
            <a:pPr marL="0" indent="0" eaLnBrk="1" hangingPunct="1">
              <a:buFont typeface="Wingdings" panose="05000000000000000000" pitchFamily="2" charset="2"/>
              <a:buNone/>
              <a:defRPr/>
            </a:pPr>
            <a:r>
              <a:rPr lang="en-US" altLang="en-US" sz="1700" dirty="0"/>
              <a:t>     that they come and pick you up.</a:t>
            </a:r>
          </a:p>
          <a:p>
            <a:pPr marL="0" indent="0" eaLnBrk="1" hangingPunct="1">
              <a:buFont typeface="Wingdings" panose="05000000000000000000" pitchFamily="2" charset="2"/>
              <a:buNone/>
              <a:defRPr/>
            </a:pPr>
            <a:r>
              <a:rPr lang="en-US" altLang="en-US" sz="1700" dirty="0">
                <a:hlinkClick r:id="rId4" action="ppaction://hlinksldjump"/>
              </a:rPr>
              <a:t>C. </a:t>
            </a:r>
            <a:r>
              <a:rPr lang="en-US" altLang="en-US" sz="1700" dirty="0"/>
              <a:t>Catch a ride with a person </a:t>
            </a:r>
          </a:p>
          <a:p>
            <a:pPr marL="0" indent="0" eaLnBrk="1" hangingPunct="1">
              <a:buFont typeface="Wingdings" panose="05000000000000000000" pitchFamily="2" charset="2"/>
              <a:buNone/>
              <a:defRPr/>
            </a:pPr>
            <a:r>
              <a:rPr lang="en-US" altLang="en-US" sz="1700" dirty="0"/>
              <a:t>     who agrees to take you home.</a:t>
            </a:r>
          </a:p>
        </p:txBody>
      </p:sp>
      <p:pic>
        <p:nvPicPr>
          <p:cNvPr id="28677" name="Picture 28676" descr="Yellow school bus">
            <a:extLst>
              <a:ext uri="{FF2B5EF4-FFF2-40B4-BE49-F238E27FC236}">
                <a16:creationId xmlns:a16="http://schemas.microsoft.com/office/drawing/2014/main" id="{E265B1B6-3FFA-7CB0-8E27-DC5FFFEDFC13}"/>
              </a:ext>
            </a:extLst>
          </p:cNvPr>
          <p:cNvPicPr>
            <a:picLocks noChangeAspect="1"/>
          </p:cNvPicPr>
          <p:nvPr/>
        </p:nvPicPr>
        <p:blipFill rotWithShape="1">
          <a:blip r:embed="rId5"/>
          <a:srcRect l="24561" r="41600" b="-1"/>
          <a:stretch/>
        </p:blipFill>
        <p:spPr>
          <a:xfrm>
            <a:off x="20" y="10"/>
            <a:ext cx="3476673" cy="6857990"/>
          </a:xfrm>
          <a:prstGeom prst="rect">
            <a:avLst/>
          </a:prstGeom>
          <a:effec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50BAC8"/>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0642" name="Rectangle 2">
            <a:extLst>
              <a:ext uri="{FF2B5EF4-FFF2-40B4-BE49-F238E27FC236}">
                <a16:creationId xmlns:a16="http://schemas.microsoft.com/office/drawing/2014/main" id="{E3A422AA-BA5D-4C85-A35C-D5451D411346}"/>
              </a:ext>
            </a:extLst>
          </p:cNvPr>
          <p:cNvSpPr>
            <a:spLocks noGrp="1" noChangeArrowheads="1"/>
          </p:cNvSpPr>
          <p:nvPr>
            <p:ph type="title"/>
          </p:nvPr>
        </p:nvSpPr>
        <p:spPr>
          <a:xfrm>
            <a:off x="628650" y="365125"/>
            <a:ext cx="4045020" cy="1325563"/>
          </a:xfrm>
        </p:spPr>
        <p:txBody>
          <a:bodyPr>
            <a:normAutofit/>
          </a:bodyPr>
          <a:lstStyle/>
          <a:p>
            <a:pPr eaLnBrk="1" hangingPunct="1">
              <a:defRPr/>
            </a:pPr>
            <a:r>
              <a:rPr lang="en-US" altLang="en-US" dirty="0">
                <a:solidFill>
                  <a:srgbClr val="FF0000"/>
                </a:solidFill>
              </a:rPr>
              <a:t>Wrong Answer</a:t>
            </a:r>
          </a:p>
        </p:txBody>
      </p:sp>
      <p:sp>
        <p:nvSpPr>
          <p:cNvPr id="77" name="Freeform: Shape 76">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0643" name="Rectangle 3">
            <a:extLst>
              <a:ext uri="{FF2B5EF4-FFF2-40B4-BE49-F238E27FC236}">
                <a16:creationId xmlns:a16="http://schemas.microsoft.com/office/drawing/2014/main" id="{277AAF83-6BF7-4D8A-AB31-30C30E91BA09}"/>
              </a:ext>
            </a:extLst>
          </p:cNvPr>
          <p:cNvSpPr>
            <a:spLocks noGrp="1" noChangeArrowheads="1"/>
          </p:cNvSpPr>
          <p:nvPr>
            <p:ph type="body" idx="1"/>
          </p:nvPr>
        </p:nvSpPr>
        <p:spPr>
          <a:xfrm>
            <a:off x="628650" y="1825625"/>
            <a:ext cx="4045020" cy="4351338"/>
          </a:xfrm>
        </p:spPr>
        <p:txBody>
          <a:bodyPr>
            <a:normAutofit/>
          </a:bodyPr>
          <a:lstStyle/>
          <a:p>
            <a:pPr marL="0" indent="0" eaLnBrk="1" hangingPunct="1">
              <a:lnSpc>
                <a:spcPct val="90000"/>
              </a:lnSpc>
              <a:buFont typeface="Wingdings" panose="05000000000000000000" pitchFamily="2" charset="2"/>
              <a:buNone/>
              <a:defRPr/>
            </a:pPr>
            <a:r>
              <a:rPr lang="en-US" altLang="en-US" sz="1800" dirty="0">
                <a:solidFill>
                  <a:srgbClr val="FF0000"/>
                </a:solidFill>
              </a:rPr>
              <a:t>Believe that the person bumped into you on purpose and choose a time when you can return the favor.</a:t>
            </a:r>
          </a:p>
          <a:p>
            <a:pPr marL="609600" indent="-609600" eaLnBrk="1" hangingPunct="1">
              <a:lnSpc>
                <a:spcPct val="90000"/>
              </a:lnSpc>
              <a:defRPr/>
            </a:pPr>
            <a:r>
              <a:rPr lang="en-US" altLang="en-US" sz="1800" dirty="0"/>
              <a:t>If a person thinks that someone intentionally bumps into them, they should never seek revenge. Many people had lost their lives when they plotted to seek revenge on another person. Everyone does not handle situations the same; some people will explode with the slightest bit of tension. </a:t>
            </a:r>
          </a:p>
          <a:p>
            <a:pPr marL="609600" indent="-609600" eaLnBrk="1" hangingPunct="1">
              <a:lnSpc>
                <a:spcPct val="90000"/>
              </a:lnSpc>
              <a:defRPr/>
            </a:pPr>
            <a:endParaRPr lang="en-US" altLang="en-US" sz="1800" dirty="0"/>
          </a:p>
        </p:txBody>
      </p:sp>
      <p:sp>
        <p:nvSpPr>
          <p:cNvPr id="79" name="Oval 78">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05617"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71" descr="Fingerprint">
            <a:extLst>
              <a:ext uri="{FF2B5EF4-FFF2-40B4-BE49-F238E27FC236}">
                <a16:creationId xmlns:a16="http://schemas.microsoft.com/office/drawing/2014/main" id="{64565BB9-76F5-18B2-C034-CE43B35A36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5388" y="1689117"/>
            <a:ext cx="2835788" cy="283578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81" name="Freeform: Shape 80">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83" name="Straight Connector 82">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85" name="Freeform: Shape 84">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5166682"/>
            <a:ext cx="1376793"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5828" name="Arrow: Right 1">
            <a:hlinkClick r:id="rId4" action="ppaction://hlinksldjump"/>
            <a:extLst>
              <a:ext uri="{FF2B5EF4-FFF2-40B4-BE49-F238E27FC236}">
                <a16:creationId xmlns:a16="http://schemas.microsoft.com/office/drawing/2014/main" id="{12036746-BA76-4071-A861-83B0347F5E3D}"/>
              </a:ext>
            </a:extLst>
          </p:cNvPr>
          <p:cNvSpPr>
            <a:spLocks noChangeArrowheads="1"/>
          </p:cNvSpPr>
          <p:nvPr/>
        </p:nvSpPr>
        <p:spPr bwMode="auto">
          <a:xfrm rot="10800000">
            <a:off x="4511742" y="5795570"/>
            <a:ext cx="914400" cy="274320"/>
          </a:xfrm>
          <a:prstGeom prst="rightArrow">
            <a:avLst>
              <a:gd name="adj1" fmla="val 50000"/>
              <a:gd name="adj2" fmla="val 4997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946" name="Rectangle 2">
            <a:extLst>
              <a:ext uri="{FF2B5EF4-FFF2-40B4-BE49-F238E27FC236}">
                <a16:creationId xmlns:a16="http://schemas.microsoft.com/office/drawing/2014/main" id="{63C7AD5D-816C-4720-9D52-6DE151A25F3B}"/>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210949" name="Picture 210948" descr="Basketball hitting the board">
            <a:extLst>
              <a:ext uri="{FF2B5EF4-FFF2-40B4-BE49-F238E27FC236}">
                <a16:creationId xmlns:a16="http://schemas.microsoft.com/office/drawing/2014/main" id="{534C07BF-D7F9-7FBD-6864-087242A5C2FF}"/>
              </a:ext>
            </a:extLst>
          </p:cNvPr>
          <p:cNvPicPr>
            <a:picLocks noChangeAspect="1"/>
          </p:cNvPicPr>
          <p:nvPr/>
        </p:nvPicPr>
        <p:blipFill rotWithShape="1">
          <a:blip r:embed="rId2"/>
          <a:srcRect l="12092" r="37572"/>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10947" name="Rectangle 3">
            <a:extLst>
              <a:ext uri="{FF2B5EF4-FFF2-40B4-BE49-F238E27FC236}">
                <a16:creationId xmlns:a16="http://schemas.microsoft.com/office/drawing/2014/main" id="{DE36E979-3D01-4E34-AE18-D9957E241208}"/>
              </a:ext>
            </a:extLst>
          </p:cNvPr>
          <p:cNvSpPr>
            <a:spLocks noGrp="1" noChangeArrowheads="1"/>
          </p:cNvSpPr>
          <p:nvPr>
            <p:ph type="body" idx="1"/>
          </p:nvPr>
        </p:nvSpPr>
        <p:spPr>
          <a:xfrm>
            <a:off x="5049566" y="2287639"/>
            <a:ext cx="3630007" cy="2284361"/>
          </a:xfrm>
        </p:spPr>
        <p:txBody>
          <a:bodyPr>
            <a:normAutofit/>
          </a:bodyPr>
          <a:lstStyle/>
          <a:p>
            <a:pPr marL="0" indent="0" eaLnBrk="1" hangingPunct="1">
              <a:buFont typeface="Wingdings" panose="05000000000000000000" pitchFamily="2" charset="2"/>
              <a:buNone/>
              <a:defRPr/>
            </a:pPr>
            <a:r>
              <a:rPr lang="en-US" altLang="en-US" sz="1700" b="1" dirty="0"/>
              <a:t>You are playing basketball with your friends you accidentally trip and cannot move or get up. What is your best response?</a:t>
            </a:r>
            <a:endParaRPr lang="en-US" altLang="en-US" sz="1700" dirty="0"/>
          </a:p>
          <a:p>
            <a:pPr eaLnBrk="1" hangingPunct="1">
              <a:defRPr/>
            </a:pPr>
            <a:r>
              <a:rPr lang="en-US" altLang="en-US" sz="1700" dirty="0">
                <a:solidFill>
                  <a:srgbClr val="FF0000"/>
                </a:solidFill>
              </a:rPr>
              <a:t>Cuss your peers out and accuse them of tripping you and causing you to fall.</a:t>
            </a:r>
          </a:p>
          <a:p>
            <a:pPr marL="0" indent="0" eaLnBrk="1" hangingPunct="1">
              <a:buNone/>
              <a:defRPr/>
            </a:pPr>
            <a:endParaRPr lang="en-US" altLang="en-US" sz="1700" dirty="0">
              <a:solidFill>
                <a:srgbClr val="FF0000"/>
              </a:solidFill>
            </a:endParaRPr>
          </a:p>
        </p:txBody>
      </p:sp>
      <p:sp>
        <p:nvSpPr>
          <p:cNvPr id="206852" name="Arrow: Right 1">
            <a:hlinkClick r:id="rId3" action="ppaction://hlinksldjump"/>
            <a:extLst>
              <a:ext uri="{FF2B5EF4-FFF2-40B4-BE49-F238E27FC236}">
                <a16:creationId xmlns:a16="http://schemas.microsoft.com/office/drawing/2014/main" id="{EF78C20D-951E-4D80-8D07-D003B39DAAB2}"/>
              </a:ext>
            </a:extLst>
          </p:cNvPr>
          <p:cNvSpPr>
            <a:spLocks noChangeArrowheads="1"/>
          </p:cNvSpPr>
          <p:nvPr/>
        </p:nvSpPr>
        <p:spPr bwMode="auto">
          <a:xfrm rot="10800000">
            <a:off x="6411381" y="5638800"/>
            <a:ext cx="914400" cy="274320"/>
          </a:xfrm>
          <a:prstGeom prst="rightArrow">
            <a:avLst>
              <a:gd name="adj1" fmla="val 50000"/>
              <a:gd name="adj2" fmla="val 4999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1666" name="Rectangle 2">
            <a:extLst>
              <a:ext uri="{FF2B5EF4-FFF2-40B4-BE49-F238E27FC236}">
                <a16:creationId xmlns:a16="http://schemas.microsoft.com/office/drawing/2014/main" id="{410AB6DB-5407-4994-8400-72AA35D78207}"/>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Right Answer</a:t>
            </a:r>
          </a:p>
        </p:txBody>
      </p:sp>
      <p:sp>
        <p:nvSpPr>
          <p:cNvPr id="140" name="Arc 13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1667" name="Rectangle 3">
            <a:extLst>
              <a:ext uri="{FF2B5EF4-FFF2-40B4-BE49-F238E27FC236}">
                <a16:creationId xmlns:a16="http://schemas.microsoft.com/office/drawing/2014/main" id="{891CAB5E-09DA-4574-82FD-FBE70922E0DB}"/>
              </a:ext>
            </a:extLst>
          </p:cNvPr>
          <p:cNvSpPr>
            <a:spLocks noGrp="1" noChangeArrowheads="1"/>
          </p:cNvSpPr>
          <p:nvPr>
            <p:ph type="body" idx="1"/>
          </p:nvPr>
        </p:nvSpPr>
        <p:spPr>
          <a:xfrm>
            <a:off x="628650" y="1825625"/>
            <a:ext cx="7886700" cy="4351338"/>
          </a:xfrm>
        </p:spPr>
        <p:txBody>
          <a:bodyPr>
            <a:normAutofit/>
          </a:bodyPr>
          <a:lstStyle/>
          <a:p>
            <a:pPr marL="609600" indent="-609600" eaLnBrk="1" hangingPunct="1">
              <a:lnSpc>
                <a:spcPct val="90000"/>
              </a:lnSpc>
              <a:defRPr/>
            </a:pPr>
            <a:r>
              <a:rPr lang="en-US" altLang="en-US" sz="2700" b="1" dirty="0">
                <a:solidFill>
                  <a:srgbClr val="FF0000"/>
                </a:solidFill>
              </a:rPr>
              <a:t>Stay positive; tell your peers that you are injured, and they need to contact an adult.</a:t>
            </a:r>
            <a:endParaRPr lang="en-US" altLang="en-US" sz="2700" dirty="0">
              <a:solidFill>
                <a:srgbClr val="FF0000"/>
              </a:solidFill>
            </a:endParaRPr>
          </a:p>
          <a:p>
            <a:pPr marL="609600" indent="-609600" eaLnBrk="1" hangingPunct="1">
              <a:lnSpc>
                <a:spcPct val="90000"/>
              </a:lnSpc>
              <a:buFont typeface="Wingdings" panose="05000000000000000000" pitchFamily="2" charset="2"/>
              <a:buNone/>
              <a:defRPr/>
            </a:pPr>
            <a:endParaRPr lang="en-US" altLang="en-US" sz="2700" dirty="0">
              <a:solidFill>
                <a:srgbClr val="FF0000"/>
              </a:solidFill>
            </a:endParaRPr>
          </a:p>
          <a:p>
            <a:pPr marL="609600" indent="-609600" eaLnBrk="1" hangingPunct="1">
              <a:lnSpc>
                <a:spcPct val="90000"/>
              </a:lnSpc>
              <a:defRPr/>
            </a:pPr>
            <a:r>
              <a:rPr lang="en-US" altLang="en-US" sz="2700" dirty="0"/>
              <a:t>Cussing and accusing your peers of tripping you can be counterproductive, especially when the trip was not intentional. Professional football and basketball players usually lay still until someone comes and assists them.</a:t>
            </a:r>
          </a:p>
        </p:txBody>
      </p:sp>
      <p:sp>
        <p:nvSpPr>
          <p:cNvPr id="207876" name="Arrow: Right 1">
            <a:hlinkClick r:id="rId2" action="ppaction://hlinksldjump"/>
            <a:extLst>
              <a:ext uri="{FF2B5EF4-FFF2-40B4-BE49-F238E27FC236}">
                <a16:creationId xmlns:a16="http://schemas.microsoft.com/office/drawing/2014/main" id="{DDEC9118-0AC0-4EF6-AB2D-D8D279091098}"/>
              </a:ext>
            </a:extLst>
          </p:cNvPr>
          <p:cNvSpPr>
            <a:spLocks noChangeArrowheads="1"/>
          </p:cNvSpPr>
          <p:nvPr/>
        </p:nvSpPr>
        <p:spPr bwMode="auto">
          <a:xfrm flipV="1">
            <a:off x="4105722" y="5944456"/>
            <a:ext cx="914400" cy="274320"/>
          </a:xfrm>
          <a:prstGeom prst="rightArrow">
            <a:avLst>
              <a:gd name="adj1" fmla="val 50000"/>
              <a:gd name="adj2" fmla="val 4991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970" name="Rectangle 2">
            <a:extLst>
              <a:ext uri="{FF2B5EF4-FFF2-40B4-BE49-F238E27FC236}">
                <a16:creationId xmlns:a16="http://schemas.microsoft.com/office/drawing/2014/main" id="{CA1A8CDA-E793-4895-9720-F475840711E7}"/>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Wrong answer</a:t>
            </a:r>
          </a:p>
        </p:txBody>
      </p:sp>
      <p:sp>
        <p:nvSpPr>
          <p:cNvPr id="7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971" name="Rectangle 3">
            <a:extLst>
              <a:ext uri="{FF2B5EF4-FFF2-40B4-BE49-F238E27FC236}">
                <a16:creationId xmlns:a16="http://schemas.microsoft.com/office/drawing/2014/main" id="{413A3273-44B5-4534-96C7-B37551CF5913}"/>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buFont typeface="Wingdings" panose="05000000000000000000" pitchFamily="2" charset="2"/>
              <a:buNone/>
              <a:defRPr/>
            </a:pPr>
            <a:r>
              <a:rPr lang="en-US" altLang="en-US" sz="1900" dirty="0">
                <a:solidFill>
                  <a:srgbClr val="FF0000"/>
                </a:solidFill>
              </a:rPr>
              <a:t>Try to turn over or get up</a:t>
            </a:r>
          </a:p>
          <a:p>
            <a:pPr marL="609600" indent="-609600" eaLnBrk="1" hangingPunct="1">
              <a:buFont typeface="Wingdings" panose="05000000000000000000" pitchFamily="2" charset="2"/>
              <a:buNone/>
              <a:defRPr/>
            </a:pPr>
            <a:r>
              <a:rPr lang="en-US" altLang="en-US" sz="1900" dirty="0"/>
              <a:t>     If you are seriously hurt, the best option is to remain positive and tell your peers to notify an adult; trying to get up or trying to turn over may cause further injury. </a:t>
            </a:r>
          </a:p>
        </p:txBody>
      </p:sp>
      <p:sp>
        <p:nvSpPr>
          <p:cNvPr id="208900" name="Arrow: Right 1">
            <a:hlinkClick r:id="rId2" action="ppaction://hlinksldjump"/>
            <a:extLst>
              <a:ext uri="{FF2B5EF4-FFF2-40B4-BE49-F238E27FC236}">
                <a16:creationId xmlns:a16="http://schemas.microsoft.com/office/drawing/2014/main" id="{31664EC3-8A35-4C22-A45A-948C32ECF958}"/>
              </a:ext>
            </a:extLst>
          </p:cNvPr>
          <p:cNvSpPr>
            <a:spLocks noChangeArrowheads="1"/>
          </p:cNvSpPr>
          <p:nvPr/>
        </p:nvSpPr>
        <p:spPr bwMode="auto">
          <a:xfrm rot="10800000">
            <a:off x="4113657" y="5231523"/>
            <a:ext cx="914400" cy="274320"/>
          </a:xfrm>
          <a:prstGeom prst="rightArrow">
            <a:avLst>
              <a:gd name="adj1" fmla="val 50000"/>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994" name="Rectangle 2">
            <a:extLst>
              <a:ext uri="{FF2B5EF4-FFF2-40B4-BE49-F238E27FC236}">
                <a16:creationId xmlns:a16="http://schemas.microsoft.com/office/drawing/2014/main" id="{C72E0FF1-9F3D-4613-ABE5-8DFDE6E3CA0E}"/>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7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924" name="Arrow: Right 1">
            <a:hlinkClick r:id="rId2" action="ppaction://hlinksldjump"/>
            <a:extLst>
              <a:ext uri="{FF2B5EF4-FFF2-40B4-BE49-F238E27FC236}">
                <a16:creationId xmlns:a16="http://schemas.microsoft.com/office/drawing/2014/main" id="{F74AF23A-7E63-43F6-82E0-48FFAA11A095}"/>
              </a:ext>
            </a:extLst>
          </p:cNvPr>
          <p:cNvSpPr>
            <a:spLocks noChangeArrowheads="1"/>
          </p:cNvSpPr>
          <p:nvPr/>
        </p:nvSpPr>
        <p:spPr bwMode="auto">
          <a:xfrm rot="10800000">
            <a:off x="5646558" y="5934836"/>
            <a:ext cx="914400" cy="274320"/>
          </a:xfrm>
          <a:prstGeom prst="rightArrow">
            <a:avLst>
              <a:gd name="adj1" fmla="val 50000"/>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212997" name="Rectangle 3">
            <a:extLst>
              <a:ext uri="{FF2B5EF4-FFF2-40B4-BE49-F238E27FC236}">
                <a16:creationId xmlns:a16="http://schemas.microsoft.com/office/drawing/2014/main" id="{0A41F8E5-8BD3-883E-42EF-D6077AD605E0}"/>
              </a:ext>
            </a:extLst>
          </p:cNvPr>
          <p:cNvGraphicFramePr/>
          <p:nvPr>
            <p:extLst>
              <p:ext uri="{D42A27DB-BD31-4B8C-83A1-F6EECF244321}">
                <p14:modId xmlns:p14="http://schemas.microsoft.com/office/powerpoint/2010/main" val="726242268"/>
              </p:ext>
            </p:extLst>
          </p:nvPr>
        </p:nvGraphicFramePr>
        <p:xfrm>
          <a:off x="3486013" y="640823"/>
          <a:ext cx="5175384" cy="5150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14018" name="Rectangle 2">
            <a:extLst>
              <a:ext uri="{FF2B5EF4-FFF2-40B4-BE49-F238E27FC236}">
                <a16:creationId xmlns:a16="http://schemas.microsoft.com/office/drawing/2014/main" id="{B8686A6C-2DC1-44CC-A560-642D02536157}"/>
              </a:ext>
            </a:extLst>
          </p:cNvPr>
          <p:cNvSpPr>
            <a:spLocks noGrp="1" noChangeArrowheads="1"/>
          </p:cNvSpPr>
          <p:nvPr>
            <p:ph type="title"/>
          </p:nvPr>
        </p:nvSpPr>
        <p:spPr>
          <a:xfrm>
            <a:off x="628650" y="838199"/>
            <a:ext cx="3143250" cy="5338763"/>
          </a:xfrm>
        </p:spPr>
        <p:txBody>
          <a:bodyPr>
            <a:normAutofit/>
          </a:bodyPr>
          <a:lstStyle/>
          <a:p>
            <a:pPr eaLnBrk="1" hangingPunct="1">
              <a:defRPr/>
            </a:pPr>
            <a:r>
              <a:rPr lang="en-US" altLang="en-US" dirty="0">
                <a:solidFill>
                  <a:srgbClr val="FF0000"/>
                </a:solidFill>
              </a:rPr>
              <a:t>Right Answer</a:t>
            </a:r>
          </a:p>
        </p:txBody>
      </p:sp>
      <p:sp>
        <p:nvSpPr>
          <p:cNvPr id="214019" name="Rectangle 3">
            <a:extLst>
              <a:ext uri="{FF2B5EF4-FFF2-40B4-BE49-F238E27FC236}">
                <a16:creationId xmlns:a16="http://schemas.microsoft.com/office/drawing/2014/main" id="{69957316-CB8D-43B9-B373-713BFD64BC1E}"/>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Font typeface="Wingdings" panose="05000000000000000000" pitchFamily="2" charset="2"/>
              <a:buNone/>
              <a:defRPr/>
            </a:pPr>
            <a:r>
              <a:rPr lang="en-US" altLang="en-US" sz="1600" b="1" dirty="0"/>
              <a:t>You are at school and find a cell phone; what is the best response?</a:t>
            </a:r>
            <a:endParaRPr lang="en-US" altLang="en-US" sz="1600" dirty="0"/>
          </a:p>
          <a:p>
            <a:pPr marL="609600" indent="-609600" eaLnBrk="1" hangingPunct="1">
              <a:defRPr/>
            </a:pPr>
            <a:r>
              <a:rPr lang="en-US" altLang="en-US" sz="1600" dirty="0">
                <a:solidFill>
                  <a:srgbClr val="FF0000"/>
                </a:solidFill>
              </a:rPr>
              <a:t>The best option is to give the cell phone to a school administrator and allow them to address the situation. Most people are stressed when they lose a cell phone; every effort should be made to return it to the rightful owner if you find a cell phone. </a:t>
            </a:r>
          </a:p>
          <a:p>
            <a:pPr marL="609600" indent="-609600" eaLnBrk="1" hangingPunct="1">
              <a:defRPr/>
            </a:pPr>
            <a:r>
              <a:rPr lang="en-US" altLang="en-US" sz="1600" dirty="0">
                <a:solidFill>
                  <a:srgbClr val="FF0000"/>
                </a:solidFill>
              </a:rPr>
              <a:t>There is the story of a young man who was placed on out-of-school suspension due to a significant discipline problem. He decided to visit a peer who was also suspended from school.  They thought it would be fun to call in a bomb threat; they used a cell phone and had no idea that law enforcement was able to trace the call. They were promptly arrested and charged, and suspended from school for the remainder of the year. Every effort should be made to return a cell phone to the rightful owner.</a:t>
            </a:r>
          </a:p>
          <a:p>
            <a:pPr marL="609600" indent="-609600" eaLnBrk="1" hangingPunct="1">
              <a:defRPr/>
            </a:pPr>
            <a:endParaRPr lang="en-US" altLang="en-US" sz="1600" dirty="0"/>
          </a:p>
          <a:p>
            <a:pPr marL="609600" indent="-609600" eaLnBrk="1" hangingPunct="1">
              <a:buFont typeface="Wingdings" panose="05000000000000000000" pitchFamily="2" charset="2"/>
              <a:buNone/>
              <a:defRPr/>
            </a:pPr>
            <a:endParaRPr lang="en-US" altLang="en-US" sz="1600" dirty="0"/>
          </a:p>
        </p:txBody>
      </p:sp>
      <p:sp>
        <p:nvSpPr>
          <p:cNvPr id="210948" name="Arrow: Right 1">
            <a:hlinkClick r:id="rId2" action="ppaction://hlinksldjump"/>
            <a:extLst>
              <a:ext uri="{FF2B5EF4-FFF2-40B4-BE49-F238E27FC236}">
                <a16:creationId xmlns:a16="http://schemas.microsoft.com/office/drawing/2014/main" id="{F392474D-EC07-4E86-A08F-9AB31A3FF087}"/>
              </a:ext>
            </a:extLst>
          </p:cNvPr>
          <p:cNvSpPr>
            <a:spLocks noChangeArrowheads="1"/>
          </p:cNvSpPr>
          <p:nvPr/>
        </p:nvSpPr>
        <p:spPr bwMode="auto">
          <a:xfrm>
            <a:off x="5788849" y="6243161"/>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690" name="Rectangle 2">
            <a:extLst>
              <a:ext uri="{FF2B5EF4-FFF2-40B4-BE49-F238E27FC236}">
                <a16:creationId xmlns:a16="http://schemas.microsoft.com/office/drawing/2014/main" id="{2D215A26-09EA-4D17-8DA5-3207910D4CE0}"/>
              </a:ext>
            </a:extLst>
          </p:cNvPr>
          <p:cNvSpPr>
            <a:spLocks noGrp="1" noChangeArrowheads="1"/>
          </p:cNvSpPr>
          <p:nvPr>
            <p:ph type="title"/>
          </p:nvPr>
        </p:nvSpPr>
        <p:spPr>
          <a:xfrm>
            <a:off x="606478" y="386930"/>
            <a:ext cx="6927525" cy="1188950"/>
          </a:xfrm>
        </p:spPr>
        <p:txBody>
          <a:bodyPr anchor="b">
            <a:normAutofit/>
          </a:bodyPr>
          <a:lstStyle/>
          <a:p>
            <a:pPr eaLnBrk="1" hangingPunct="1">
              <a:defRPr/>
            </a:pPr>
            <a:r>
              <a:rPr lang="en-US" altLang="en-US" sz="4700" dirty="0">
                <a:solidFill>
                  <a:srgbClr val="FF0000"/>
                </a:solidFill>
              </a:rPr>
              <a:t>Wrong Answer</a:t>
            </a:r>
          </a:p>
        </p:txBody>
      </p:sp>
      <p:grpSp>
        <p:nvGrpSpPr>
          <p:cNvPr id="138" name="Group 137">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39" name="Rectangle 138">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Rectangle 14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691" name="Rectangle 3">
            <a:extLst>
              <a:ext uri="{FF2B5EF4-FFF2-40B4-BE49-F238E27FC236}">
                <a16:creationId xmlns:a16="http://schemas.microsoft.com/office/drawing/2014/main" id="{CEF03DD6-1E74-465C-B2BE-500303B7C78E}"/>
              </a:ext>
            </a:extLst>
          </p:cNvPr>
          <p:cNvSpPr>
            <a:spLocks noGrp="1" noChangeArrowheads="1"/>
          </p:cNvSpPr>
          <p:nvPr>
            <p:ph type="body" idx="1"/>
          </p:nvPr>
        </p:nvSpPr>
        <p:spPr>
          <a:xfrm>
            <a:off x="595245" y="2599509"/>
            <a:ext cx="7607751" cy="3435531"/>
          </a:xfrm>
        </p:spPr>
        <p:txBody>
          <a:bodyPr anchor="ctr">
            <a:normAutofit/>
          </a:bodyPr>
          <a:lstStyle/>
          <a:p>
            <a:pPr marL="609600" indent="-609600" eaLnBrk="1" hangingPunct="1">
              <a:defRPr/>
            </a:pPr>
            <a:endParaRPr lang="en-US" altLang="en-US" sz="2100" dirty="0"/>
          </a:p>
          <a:p>
            <a:pPr marL="0" indent="0" eaLnBrk="1" hangingPunct="1">
              <a:buFont typeface="Wingdings" panose="05000000000000000000" pitchFamily="2" charset="2"/>
              <a:buNone/>
              <a:defRPr/>
            </a:pPr>
            <a:r>
              <a:rPr lang="en-US" altLang="en-US" sz="2100" dirty="0">
                <a:solidFill>
                  <a:srgbClr val="FF0000"/>
                </a:solidFill>
              </a:rPr>
              <a:t>Retrieve the personal information out of the cell phone before giving it to an administrator</a:t>
            </a:r>
          </a:p>
          <a:p>
            <a:pPr marL="609600" indent="-609600" eaLnBrk="1" hangingPunct="1">
              <a:defRPr/>
            </a:pPr>
            <a:r>
              <a:rPr lang="en-US" altLang="en-US" sz="2100" dirty="0"/>
              <a:t>Retrieving personal information from a lost cell phone is criminal and can get in trouble with the law. The best option is to give the cell phone to a school administrator and allow them to address the situation. Most people are stressed when they lose a cell phone; every effort should be made to return it to the rightful owner if you find a cell phone. </a:t>
            </a:r>
          </a:p>
        </p:txBody>
      </p:sp>
      <p:sp>
        <p:nvSpPr>
          <p:cNvPr id="211972" name="Arrow: Right 1">
            <a:hlinkClick r:id="rId2" action="ppaction://hlinksldjump"/>
            <a:extLst>
              <a:ext uri="{FF2B5EF4-FFF2-40B4-BE49-F238E27FC236}">
                <a16:creationId xmlns:a16="http://schemas.microsoft.com/office/drawing/2014/main" id="{18076077-FDB8-4B07-A1A1-C2338AA268DA}"/>
              </a:ext>
            </a:extLst>
          </p:cNvPr>
          <p:cNvSpPr>
            <a:spLocks noChangeArrowheads="1"/>
          </p:cNvSpPr>
          <p:nvPr/>
        </p:nvSpPr>
        <p:spPr bwMode="auto">
          <a:xfrm rot="10800000">
            <a:off x="4374678" y="576072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714" name="Rectangle 2">
            <a:extLst>
              <a:ext uri="{FF2B5EF4-FFF2-40B4-BE49-F238E27FC236}">
                <a16:creationId xmlns:a16="http://schemas.microsoft.com/office/drawing/2014/main" id="{7EDE290C-1424-4669-B891-F260C90430B3}"/>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243717" name="Picture 243716" descr="Open doors">
            <a:extLst>
              <a:ext uri="{FF2B5EF4-FFF2-40B4-BE49-F238E27FC236}">
                <a16:creationId xmlns:a16="http://schemas.microsoft.com/office/drawing/2014/main" id="{1985ACBF-7AC6-3191-06C1-14DB2FB9AC45}"/>
              </a:ext>
            </a:extLst>
          </p:cNvPr>
          <p:cNvPicPr>
            <a:picLocks noChangeAspect="1"/>
          </p:cNvPicPr>
          <p:nvPr/>
        </p:nvPicPr>
        <p:blipFill rotWithShape="1">
          <a:blip r:embed="rId2"/>
          <a:srcRect l="41373" r="13976" b="-1"/>
          <a:stretch/>
        </p:blipFill>
        <p:spPr>
          <a:xfrm>
            <a:off x="20" y="10"/>
            <a:ext cx="4258640"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43715" name="Rectangle 3">
            <a:extLst>
              <a:ext uri="{FF2B5EF4-FFF2-40B4-BE49-F238E27FC236}">
                <a16:creationId xmlns:a16="http://schemas.microsoft.com/office/drawing/2014/main" id="{D0AF9C2B-FA83-4D37-BE55-F7BBDB8B5E82}"/>
              </a:ext>
            </a:extLst>
          </p:cNvPr>
          <p:cNvSpPr>
            <a:spLocks noGrp="1" noChangeArrowheads="1"/>
          </p:cNvSpPr>
          <p:nvPr>
            <p:ph type="body" idx="1"/>
          </p:nvPr>
        </p:nvSpPr>
        <p:spPr>
          <a:xfrm>
            <a:off x="4885341" y="2333297"/>
            <a:ext cx="3630007" cy="3843666"/>
          </a:xfrm>
        </p:spPr>
        <p:txBody>
          <a:bodyPr>
            <a:normAutofit/>
          </a:bodyPr>
          <a:lstStyle/>
          <a:p>
            <a:pPr marL="0" indent="0" eaLnBrk="1" hangingPunct="1">
              <a:buFont typeface="Wingdings" panose="05000000000000000000" pitchFamily="2" charset="2"/>
              <a:buNone/>
              <a:defRPr/>
            </a:pPr>
            <a:r>
              <a:rPr lang="en-US" altLang="en-US" sz="1700" b="1" dirty="0"/>
              <a:t>On a Tuesday afternoon, you are walking down the school hallway; you find a twenty-dollar bill; what is the best response?</a:t>
            </a:r>
            <a:endParaRPr lang="en-US" altLang="en-US" sz="1700" dirty="0"/>
          </a:p>
          <a:p>
            <a:pPr eaLnBrk="1" hangingPunct="1">
              <a:defRPr/>
            </a:pPr>
            <a:r>
              <a:rPr lang="en-US" altLang="en-US" sz="1700" dirty="0">
                <a:solidFill>
                  <a:srgbClr val="FF0000"/>
                </a:solidFill>
              </a:rPr>
              <a:t>Putting the money in your pockets and taking it home and spending it is not the best option because what goes around comes around. It is essential to be fair and honest. Taking the money and giving it to an administrator without asking questions is not ideal</a:t>
            </a:r>
            <a:r>
              <a:rPr lang="en-US" altLang="en-US" sz="1700" dirty="0"/>
              <a:t>. </a:t>
            </a:r>
          </a:p>
          <a:p>
            <a:pPr eaLnBrk="1" hangingPunct="1">
              <a:buFont typeface="Wingdings" panose="05000000000000000000" pitchFamily="2" charset="2"/>
              <a:buNone/>
              <a:defRPr/>
            </a:pPr>
            <a:endParaRPr lang="en-US" altLang="en-US" sz="1700" dirty="0"/>
          </a:p>
        </p:txBody>
      </p:sp>
      <p:sp>
        <p:nvSpPr>
          <p:cNvPr id="212996" name="Arrow: Right 1">
            <a:hlinkClick r:id="rId3" action="ppaction://hlinksldjump"/>
            <a:extLst>
              <a:ext uri="{FF2B5EF4-FFF2-40B4-BE49-F238E27FC236}">
                <a16:creationId xmlns:a16="http://schemas.microsoft.com/office/drawing/2014/main" id="{7067A5D0-9AF4-4F0F-A59E-CB767F5063D7}"/>
              </a:ext>
            </a:extLst>
          </p:cNvPr>
          <p:cNvSpPr>
            <a:spLocks noChangeArrowheads="1"/>
          </p:cNvSpPr>
          <p:nvPr/>
        </p:nvSpPr>
        <p:spPr bwMode="auto">
          <a:xfrm rot="10800000">
            <a:off x="6407370" y="5902643"/>
            <a:ext cx="914400" cy="274320"/>
          </a:xfrm>
          <a:prstGeom prst="rightArrow">
            <a:avLst>
              <a:gd name="adj1" fmla="val 50000"/>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738" name="Rectangle 2">
            <a:extLst>
              <a:ext uri="{FF2B5EF4-FFF2-40B4-BE49-F238E27FC236}">
                <a16:creationId xmlns:a16="http://schemas.microsoft.com/office/drawing/2014/main" id="{C9D1E563-823B-41DF-AA8A-9C41B64AB639}"/>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244741" name="Picture 244740">
            <a:extLst>
              <a:ext uri="{FF2B5EF4-FFF2-40B4-BE49-F238E27FC236}">
                <a16:creationId xmlns:a16="http://schemas.microsoft.com/office/drawing/2014/main" id="{983214CE-334F-E13C-FE9A-E22CC022CBDB}"/>
              </a:ext>
            </a:extLst>
          </p:cNvPr>
          <p:cNvPicPr>
            <a:picLocks noChangeAspect="1"/>
          </p:cNvPicPr>
          <p:nvPr/>
        </p:nvPicPr>
        <p:blipFill rotWithShape="1">
          <a:blip r:embed="rId2"/>
          <a:srcRect l="20207" r="42166"/>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44739" name="Rectangle 3">
            <a:extLst>
              <a:ext uri="{FF2B5EF4-FFF2-40B4-BE49-F238E27FC236}">
                <a16:creationId xmlns:a16="http://schemas.microsoft.com/office/drawing/2014/main" id="{F450A793-E8D5-4FFD-ACE5-4FAA4D3593AD}"/>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defRPr/>
            </a:pPr>
            <a:r>
              <a:rPr lang="en-US" altLang="en-US" sz="1700"/>
              <a:t>Share the money with your friends and classmate.</a:t>
            </a:r>
          </a:p>
        </p:txBody>
      </p:sp>
      <p:sp>
        <p:nvSpPr>
          <p:cNvPr id="214020" name="Arrow: Right 1">
            <a:hlinkClick r:id="rId3" action="ppaction://hlinksldjump"/>
            <a:extLst>
              <a:ext uri="{FF2B5EF4-FFF2-40B4-BE49-F238E27FC236}">
                <a16:creationId xmlns:a16="http://schemas.microsoft.com/office/drawing/2014/main" id="{4A0D0518-CB3F-4D57-8F47-2B2603DF00EB}"/>
              </a:ext>
            </a:extLst>
          </p:cNvPr>
          <p:cNvSpPr>
            <a:spLocks noChangeArrowheads="1"/>
          </p:cNvSpPr>
          <p:nvPr/>
        </p:nvSpPr>
        <p:spPr bwMode="auto">
          <a:xfrm rot="10800000">
            <a:off x="6403359" y="5257800"/>
            <a:ext cx="914400" cy="250658"/>
          </a:xfrm>
          <a:prstGeom prst="rightArrow">
            <a:avLst>
              <a:gd name="adj1" fmla="val 50000"/>
              <a:gd name="adj2" fmla="val 4999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44738"/>
                                        </p:tgtEl>
                                        <p:attrNameLst>
                                          <p:attrName>style.visibility</p:attrName>
                                        </p:attrNameLst>
                                      </p:cBhvr>
                                      <p:to>
                                        <p:strVal val="visible"/>
                                      </p:to>
                                    </p:set>
                                    <p:animEffect transition="in" filter="fade">
                                      <p:cBhvr>
                                        <p:cTn id="7" dur="400"/>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62" name="Rectangle 2">
            <a:extLst>
              <a:ext uri="{FF2B5EF4-FFF2-40B4-BE49-F238E27FC236}">
                <a16:creationId xmlns:a16="http://schemas.microsoft.com/office/drawing/2014/main" id="{65F946E1-B56A-4C94-9575-2D36354EF317}"/>
              </a:ext>
            </a:extLst>
          </p:cNvPr>
          <p:cNvSpPr>
            <a:spLocks noGrp="1" noChangeArrowheads="1"/>
          </p:cNvSpPr>
          <p:nvPr>
            <p:ph type="title"/>
          </p:nvPr>
        </p:nvSpPr>
        <p:spPr>
          <a:xfrm>
            <a:off x="322011" y="802955"/>
            <a:ext cx="4014975" cy="1454051"/>
          </a:xfrm>
        </p:spPr>
        <p:txBody>
          <a:bodyPr>
            <a:normAutofit/>
          </a:bodyPr>
          <a:lstStyle/>
          <a:p>
            <a:pPr eaLnBrk="1" hangingPunct="1">
              <a:defRPr/>
            </a:pPr>
            <a:r>
              <a:rPr lang="en-US" altLang="en-US" sz="3100" dirty="0">
                <a:solidFill>
                  <a:srgbClr val="FF0000"/>
                </a:solidFill>
              </a:rPr>
              <a:t>Right Answer</a:t>
            </a:r>
          </a:p>
        </p:txBody>
      </p:sp>
      <p:sp>
        <p:nvSpPr>
          <p:cNvPr id="245763" name="Rectangle 3">
            <a:extLst>
              <a:ext uri="{FF2B5EF4-FFF2-40B4-BE49-F238E27FC236}">
                <a16:creationId xmlns:a16="http://schemas.microsoft.com/office/drawing/2014/main" id="{2575A75E-AA33-4AD8-9D6E-3ABC6F61E988}"/>
              </a:ext>
            </a:extLst>
          </p:cNvPr>
          <p:cNvSpPr>
            <a:spLocks noGrp="1" noChangeArrowheads="1"/>
          </p:cNvSpPr>
          <p:nvPr>
            <p:ph type="body" idx="1"/>
          </p:nvPr>
        </p:nvSpPr>
        <p:spPr>
          <a:xfrm>
            <a:off x="322011" y="2285080"/>
            <a:ext cx="4014975" cy="3639289"/>
          </a:xfrm>
        </p:spPr>
        <p:txBody>
          <a:bodyPr anchor="ctr">
            <a:normAutofit/>
          </a:bodyPr>
          <a:lstStyle/>
          <a:p>
            <a:pPr marL="0" indent="0" eaLnBrk="1" hangingPunct="1">
              <a:lnSpc>
                <a:spcPct val="90000"/>
              </a:lnSpc>
              <a:buFont typeface="Wingdings" panose="05000000000000000000" pitchFamily="2" charset="2"/>
              <a:buNone/>
              <a:defRPr/>
            </a:pPr>
            <a:r>
              <a:rPr lang="en-US" altLang="en-US" sz="1500" b="1" dirty="0">
                <a:solidFill>
                  <a:srgbClr val="FF0000"/>
                </a:solidFill>
              </a:rPr>
              <a:t>Give the money to a school administrator and tell the administrator that you would like to receive it if no one claims the cash within a week</a:t>
            </a:r>
            <a:r>
              <a:rPr lang="en-US" altLang="en-US" sz="1500" dirty="0">
                <a:solidFill>
                  <a:srgbClr val="FF0000"/>
                </a:solidFill>
              </a:rPr>
              <a:t>. </a:t>
            </a:r>
          </a:p>
          <a:p>
            <a:pPr marL="0" indent="0" eaLnBrk="1" hangingPunct="1">
              <a:lnSpc>
                <a:spcPct val="90000"/>
              </a:lnSpc>
              <a:buFont typeface="Wingdings" panose="05000000000000000000" pitchFamily="2" charset="2"/>
              <a:buNone/>
              <a:defRPr/>
            </a:pPr>
            <a:endParaRPr lang="en-US" altLang="en-US" sz="1500" dirty="0">
              <a:solidFill>
                <a:schemeClr val="tx2"/>
              </a:solidFill>
            </a:endParaRPr>
          </a:p>
          <a:p>
            <a:pPr marL="609600" indent="-609600" eaLnBrk="1" hangingPunct="1">
              <a:lnSpc>
                <a:spcPct val="90000"/>
              </a:lnSpc>
              <a:defRPr/>
            </a:pPr>
            <a:r>
              <a:rPr lang="en-US" altLang="en-US" sz="1500" dirty="0">
                <a:solidFill>
                  <a:schemeClr val="tx2"/>
                </a:solidFill>
              </a:rPr>
              <a:t>There is the story of a teacher who found twenty dollars when leaving the school library; the teacher immediately gave the money to an administrator; the school had a policy where all lost monies would be returned to the finder if no one claimed it within a week. No one claimed the money the teacher received the twenty dollars at the end of the week.</a:t>
            </a:r>
          </a:p>
        </p:txBody>
      </p:sp>
      <p:grpSp>
        <p:nvGrpSpPr>
          <p:cNvPr id="142" name="Group 141">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77422" y="0"/>
            <a:ext cx="4366578" cy="6685267"/>
            <a:chOff x="6357228" y="0"/>
            <a:chExt cx="5822103" cy="6685267"/>
          </a:xfrm>
        </p:grpSpPr>
        <p:sp>
          <p:nvSpPr>
            <p:cNvPr id="143" name="Freeform: Shape 142">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Shape 143">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Shape 145">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5" name="Graphic 134" descr="Dollar">
            <a:extLst>
              <a:ext uri="{FF2B5EF4-FFF2-40B4-BE49-F238E27FC236}">
                <a16:creationId xmlns:a16="http://schemas.microsoft.com/office/drawing/2014/main" id="{C1C246C0-D3CF-66E1-4939-7CACFA2FB3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5615" y="2065912"/>
            <a:ext cx="2746374" cy="2746374"/>
          </a:xfrm>
          <a:prstGeom prst="rect">
            <a:avLst/>
          </a:prstGeom>
        </p:spPr>
      </p:pic>
      <p:sp>
        <p:nvSpPr>
          <p:cNvPr id="215044" name="Arrow: Right 1">
            <a:hlinkClick r:id="rId4" action="ppaction://hlinksldjump"/>
            <a:extLst>
              <a:ext uri="{FF2B5EF4-FFF2-40B4-BE49-F238E27FC236}">
                <a16:creationId xmlns:a16="http://schemas.microsoft.com/office/drawing/2014/main" id="{5209FBA2-BE81-40B4-B170-E5038AC65A9E}"/>
              </a:ext>
            </a:extLst>
          </p:cNvPr>
          <p:cNvSpPr>
            <a:spLocks noChangeArrowheads="1"/>
          </p:cNvSpPr>
          <p:nvPr/>
        </p:nvSpPr>
        <p:spPr bwMode="auto">
          <a:xfrm>
            <a:off x="5181600" y="609600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76" name="Group 75">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397" y="508838"/>
            <a:ext cx="3913467" cy="6239661"/>
            <a:chOff x="-19221" y="251144"/>
            <a:chExt cx="5217958" cy="6239661"/>
          </a:xfrm>
        </p:grpSpPr>
        <p:sp>
          <p:nvSpPr>
            <p:cNvPr id="77" name="Freeform: Shape 76">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9698" name="Rectangle 2">
            <a:extLst>
              <a:ext uri="{FF2B5EF4-FFF2-40B4-BE49-F238E27FC236}">
                <a16:creationId xmlns:a16="http://schemas.microsoft.com/office/drawing/2014/main" id="{7889C92F-723F-419A-9276-2C9F421CFB3B}"/>
              </a:ext>
            </a:extLst>
          </p:cNvPr>
          <p:cNvSpPr>
            <a:spLocks noGrp="1" noChangeArrowheads="1"/>
          </p:cNvSpPr>
          <p:nvPr>
            <p:ph type="title"/>
          </p:nvPr>
        </p:nvSpPr>
        <p:spPr>
          <a:xfrm>
            <a:off x="480060" y="1243013"/>
            <a:ext cx="2891790" cy="4371974"/>
          </a:xfrm>
        </p:spPr>
        <p:txBody>
          <a:bodyPr>
            <a:normAutofit/>
          </a:bodyPr>
          <a:lstStyle/>
          <a:p>
            <a:pPr eaLnBrk="1" hangingPunct="1">
              <a:defRPr/>
            </a:pPr>
            <a:r>
              <a:rPr lang="en-US" altLang="en-US" sz="3100" b="1" dirty="0">
                <a:solidFill>
                  <a:srgbClr val="FF0000"/>
                </a:solidFill>
              </a:rPr>
              <a:t>You are in a classroom the teacher loses control of the discipline; what should be your response?</a:t>
            </a:r>
          </a:p>
        </p:txBody>
      </p:sp>
      <p:sp>
        <p:nvSpPr>
          <p:cNvPr id="29699" name="Rectangle 3">
            <a:extLst>
              <a:ext uri="{FF2B5EF4-FFF2-40B4-BE49-F238E27FC236}">
                <a16:creationId xmlns:a16="http://schemas.microsoft.com/office/drawing/2014/main" id="{69095A75-AD1D-4CB4-8CC7-728E2FB7E1A0}"/>
              </a:ext>
            </a:extLst>
          </p:cNvPr>
          <p:cNvSpPr>
            <a:spLocks noGrp="1" noChangeArrowheads="1"/>
          </p:cNvSpPr>
          <p:nvPr>
            <p:ph type="body" idx="1"/>
          </p:nvPr>
        </p:nvSpPr>
        <p:spPr>
          <a:xfrm>
            <a:off x="4629150" y="804672"/>
            <a:ext cx="3915918" cy="5230368"/>
          </a:xfrm>
        </p:spPr>
        <p:txBody>
          <a:bodyPr anchor="ctr">
            <a:normAutofit/>
          </a:bodyPr>
          <a:lstStyle/>
          <a:p>
            <a:pPr marL="0" indent="0" eaLnBrk="1" hangingPunct="1">
              <a:buFont typeface="Wingdings" panose="05000000000000000000" pitchFamily="2" charset="2"/>
              <a:buNone/>
              <a:defRPr/>
            </a:pPr>
            <a:r>
              <a:rPr lang="en-US" altLang="en-US" sz="1600" dirty="0">
                <a:solidFill>
                  <a:schemeClr val="tx2"/>
                </a:solidFill>
                <a:hlinkClick r:id="rId2" action="ppaction://hlinksldjump"/>
              </a:rPr>
              <a:t>A. </a:t>
            </a:r>
            <a:r>
              <a:rPr lang="en-US" altLang="en-US" sz="1600" dirty="0">
                <a:solidFill>
                  <a:schemeClr val="tx2"/>
                </a:solidFill>
              </a:rPr>
              <a:t>Laugh and make fun of the </a:t>
            </a:r>
          </a:p>
          <a:p>
            <a:pPr marL="0" indent="0" eaLnBrk="1" hangingPunct="1">
              <a:buFont typeface="Wingdings" panose="05000000000000000000" pitchFamily="2" charset="2"/>
              <a:buNone/>
              <a:defRPr/>
            </a:pPr>
            <a:r>
              <a:rPr lang="en-US" altLang="en-US" sz="1600" dirty="0">
                <a:solidFill>
                  <a:schemeClr val="tx2"/>
                </a:solidFill>
              </a:rPr>
              <a:t>    teacher.</a:t>
            </a:r>
          </a:p>
          <a:p>
            <a:pPr marL="0" indent="0" eaLnBrk="1" hangingPunct="1">
              <a:buFont typeface="Wingdings" panose="05000000000000000000" pitchFamily="2" charset="2"/>
              <a:buNone/>
              <a:defRPr/>
            </a:pPr>
            <a:r>
              <a:rPr lang="en-US" altLang="en-US" sz="1600" dirty="0">
                <a:solidFill>
                  <a:schemeClr val="tx2"/>
                </a:solidFill>
                <a:hlinkClick r:id="rId3" action="ppaction://hlinksldjump"/>
              </a:rPr>
              <a:t>B</a:t>
            </a:r>
            <a:r>
              <a:rPr lang="en-US" altLang="en-US" sz="1600" dirty="0">
                <a:solidFill>
                  <a:schemeClr val="tx2"/>
                </a:solidFill>
                <a:hlinkClick r:id="" action="ppaction://noaction"/>
              </a:rPr>
              <a:t>.</a:t>
            </a:r>
            <a:r>
              <a:rPr lang="en-US" altLang="en-US" sz="1600" dirty="0">
                <a:solidFill>
                  <a:schemeClr val="tx2"/>
                </a:solidFill>
              </a:rPr>
              <a:t> Encourage others to make </a:t>
            </a:r>
          </a:p>
          <a:p>
            <a:pPr marL="0" indent="0" eaLnBrk="1" hangingPunct="1">
              <a:buFont typeface="Wingdings" panose="05000000000000000000" pitchFamily="2" charset="2"/>
              <a:buNone/>
              <a:defRPr/>
            </a:pPr>
            <a:r>
              <a:rPr lang="en-US" altLang="en-US" sz="1600" dirty="0">
                <a:solidFill>
                  <a:schemeClr val="tx2"/>
                </a:solidFill>
              </a:rPr>
              <a:t>    noise to create an atmosphere </a:t>
            </a:r>
          </a:p>
          <a:p>
            <a:pPr marL="0" indent="0" eaLnBrk="1" hangingPunct="1">
              <a:buFont typeface="Wingdings" panose="05000000000000000000" pitchFamily="2" charset="2"/>
              <a:buNone/>
              <a:defRPr/>
            </a:pPr>
            <a:r>
              <a:rPr lang="en-US" altLang="en-US" sz="1600" dirty="0">
                <a:solidFill>
                  <a:schemeClr val="tx2"/>
                </a:solidFill>
              </a:rPr>
              <a:t>    of chaos.</a:t>
            </a:r>
          </a:p>
          <a:p>
            <a:pPr marL="0" indent="0" eaLnBrk="1" hangingPunct="1">
              <a:buFont typeface="Wingdings" panose="05000000000000000000" pitchFamily="2" charset="2"/>
              <a:buNone/>
              <a:defRPr/>
            </a:pPr>
            <a:r>
              <a:rPr lang="en-US" altLang="en-US" sz="1600" dirty="0">
                <a:solidFill>
                  <a:schemeClr val="tx2"/>
                </a:solidFill>
                <a:hlinkClick r:id="rId4" action="ppaction://hlinksldjump"/>
              </a:rPr>
              <a:t>C</a:t>
            </a:r>
            <a:r>
              <a:rPr lang="en-US" altLang="en-US" sz="1600" dirty="0">
                <a:solidFill>
                  <a:schemeClr val="tx2"/>
                </a:solidFill>
                <a:hlinkClick r:id="" action="ppaction://noaction"/>
              </a:rPr>
              <a:t>.</a:t>
            </a:r>
            <a:r>
              <a:rPr lang="en-US" altLang="en-US" sz="1600" dirty="0">
                <a:solidFill>
                  <a:schemeClr val="tx2"/>
                </a:solidFill>
              </a:rPr>
              <a:t> Stay quiet and focused until the   </a:t>
            </a:r>
          </a:p>
          <a:p>
            <a:pPr marL="0" indent="0" eaLnBrk="1" hangingPunct="1">
              <a:buFont typeface="Wingdings" panose="05000000000000000000" pitchFamily="2" charset="2"/>
              <a:buNone/>
              <a:defRPr/>
            </a:pPr>
            <a:r>
              <a:rPr lang="en-US" altLang="en-US" sz="1600" dirty="0">
                <a:solidFill>
                  <a:schemeClr val="tx2"/>
                </a:solidFill>
              </a:rPr>
              <a:t>    teacher gets the class under </a:t>
            </a:r>
          </a:p>
          <a:p>
            <a:pPr marL="0" indent="0" eaLnBrk="1" hangingPunct="1">
              <a:buFont typeface="Wingdings" panose="05000000000000000000" pitchFamily="2" charset="2"/>
              <a:buNone/>
              <a:defRPr/>
            </a:pPr>
            <a:r>
              <a:rPr lang="en-US" altLang="en-US" sz="1600" dirty="0">
                <a:solidFill>
                  <a:schemeClr val="tx2"/>
                </a:solidFill>
              </a:rPr>
              <a:t>    control.</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D39F72B0-5CC4-40CF-AF52-E521C05E7A85}"/>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216068" name="Arrow: Right 1">
            <a:hlinkClick r:id="" action="ppaction://noaction"/>
            <a:extLst>
              <a:ext uri="{FF2B5EF4-FFF2-40B4-BE49-F238E27FC236}">
                <a16:creationId xmlns:a16="http://schemas.microsoft.com/office/drawing/2014/main" id="{A9B680DF-52A9-4C4B-A905-29D7A415D17A}"/>
              </a:ext>
            </a:extLst>
          </p:cNvPr>
          <p:cNvSpPr>
            <a:spLocks noChangeArrowheads="1"/>
          </p:cNvSpPr>
          <p:nvPr/>
        </p:nvSpPr>
        <p:spPr bwMode="auto">
          <a:xfrm rot="10800000">
            <a:off x="5181600" y="483108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246789" name="Rectangle 3">
            <a:extLst>
              <a:ext uri="{FF2B5EF4-FFF2-40B4-BE49-F238E27FC236}">
                <a16:creationId xmlns:a16="http://schemas.microsoft.com/office/drawing/2014/main" id="{678FBC29-023C-78AD-B153-D827C670C291}"/>
              </a:ext>
            </a:extLst>
          </p:cNvPr>
          <p:cNvGraphicFramePr/>
          <p:nvPr>
            <p:extLst>
              <p:ext uri="{D42A27DB-BD31-4B8C-83A1-F6EECF244321}">
                <p14:modId xmlns:p14="http://schemas.microsoft.com/office/powerpoint/2010/main" val="2748585508"/>
              </p:ext>
            </p:extLst>
          </p:nvPr>
        </p:nvGraphicFramePr>
        <p:xfrm>
          <a:off x="2438400" y="1600200"/>
          <a:ext cx="6400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08A898B4-7AB3-70B0-3569-CA030A0EDE63}"/>
              </a:ext>
            </a:extLst>
          </p:cNvPr>
          <p:cNvSpPr/>
          <p:nvPr/>
        </p:nvSpPr>
        <p:spPr bwMode="auto">
          <a:xfrm>
            <a:off x="5181599" y="6248400"/>
            <a:ext cx="914401"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2C0E6EDC-7422-49C6-AA8C-71DFBA3D7CE7}"/>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247811" name="Rectangle 3">
            <a:extLst>
              <a:ext uri="{FF2B5EF4-FFF2-40B4-BE49-F238E27FC236}">
                <a16:creationId xmlns:a16="http://schemas.microsoft.com/office/drawing/2014/main" id="{7DB2BCFE-7264-465D-B287-BE8E85E14036}"/>
              </a:ext>
            </a:extLst>
          </p:cNvPr>
          <p:cNvSpPr>
            <a:spLocks noGrp="1" noChangeArrowheads="1"/>
          </p:cNvSpPr>
          <p:nvPr>
            <p:ph type="body" idx="1"/>
          </p:nvPr>
        </p:nvSpPr>
        <p:spPr/>
        <p:txBody>
          <a:bodyPr/>
          <a:lstStyle/>
          <a:p>
            <a:pPr marL="609600" indent="-609600" eaLnBrk="1" hangingPunct="1">
              <a:defRPr/>
            </a:pPr>
            <a:r>
              <a:rPr lang="en-US" altLang="en-US" dirty="0"/>
              <a:t>Turning around and getting out of the car and talking with a person who trying to flag you down could be devastating. </a:t>
            </a:r>
          </a:p>
        </p:txBody>
      </p:sp>
      <p:sp>
        <p:nvSpPr>
          <p:cNvPr id="217092" name="Arrow: Right 1">
            <a:hlinkClick r:id="rId2" action="ppaction://hlinksldjump"/>
            <a:extLst>
              <a:ext uri="{FF2B5EF4-FFF2-40B4-BE49-F238E27FC236}">
                <a16:creationId xmlns:a16="http://schemas.microsoft.com/office/drawing/2014/main" id="{89418A74-729B-4A01-84B4-EBEDBA72D9FE}"/>
              </a:ext>
            </a:extLst>
          </p:cNvPr>
          <p:cNvSpPr>
            <a:spLocks noChangeArrowheads="1"/>
          </p:cNvSpPr>
          <p:nvPr/>
        </p:nvSpPr>
        <p:spPr bwMode="auto">
          <a:xfrm rot="10800000">
            <a:off x="5334000" y="396748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19B85F4D-2DFA-4FF4-84E2-F42601F575AF}"/>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Right answer</a:t>
            </a:r>
          </a:p>
        </p:txBody>
      </p:sp>
      <p:sp>
        <p:nvSpPr>
          <p:cNvPr id="218116" name="Arrow: Right 1">
            <a:hlinkClick r:id="rId2" action="ppaction://hlinksldjump"/>
            <a:extLst>
              <a:ext uri="{FF2B5EF4-FFF2-40B4-BE49-F238E27FC236}">
                <a16:creationId xmlns:a16="http://schemas.microsoft.com/office/drawing/2014/main" id="{C363F853-57D8-4DEB-A62F-2452E04CE074}"/>
              </a:ext>
            </a:extLst>
          </p:cNvPr>
          <p:cNvSpPr>
            <a:spLocks noChangeArrowheads="1"/>
          </p:cNvSpPr>
          <p:nvPr/>
        </p:nvSpPr>
        <p:spPr bwMode="auto">
          <a:xfrm>
            <a:off x="5181600" y="609600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graphicFrame>
        <p:nvGraphicFramePr>
          <p:cNvPr id="248837" name="Rectangle 3">
            <a:extLst>
              <a:ext uri="{FF2B5EF4-FFF2-40B4-BE49-F238E27FC236}">
                <a16:creationId xmlns:a16="http://schemas.microsoft.com/office/drawing/2014/main" id="{062267A1-C205-E72E-2CAE-CFAEFCAA5C39}"/>
              </a:ext>
            </a:extLst>
          </p:cNvPr>
          <p:cNvGraphicFramePr/>
          <p:nvPr>
            <p:extLst>
              <p:ext uri="{D42A27DB-BD31-4B8C-83A1-F6EECF244321}">
                <p14:modId xmlns:p14="http://schemas.microsoft.com/office/powerpoint/2010/main" val="217128069"/>
              </p:ext>
            </p:extLst>
          </p:nvPr>
        </p:nvGraphicFramePr>
        <p:xfrm>
          <a:off x="2438400" y="1600200"/>
          <a:ext cx="64008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9858" name="Rectangle 2">
            <a:extLst>
              <a:ext uri="{FF2B5EF4-FFF2-40B4-BE49-F238E27FC236}">
                <a16:creationId xmlns:a16="http://schemas.microsoft.com/office/drawing/2014/main" id="{D25180DA-C062-4AC1-8575-0656A560E4D2}"/>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Wrong answer</a:t>
            </a:r>
          </a:p>
        </p:txBody>
      </p:sp>
      <p:sp>
        <p:nvSpPr>
          <p:cNvPr id="140" name="Arc 13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9859" name="Rectangle 3">
            <a:extLst>
              <a:ext uri="{FF2B5EF4-FFF2-40B4-BE49-F238E27FC236}">
                <a16:creationId xmlns:a16="http://schemas.microsoft.com/office/drawing/2014/main" id="{8E40B536-3DA8-4807-BB55-239FA5D4AF3E}"/>
              </a:ext>
            </a:extLst>
          </p:cNvPr>
          <p:cNvSpPr>
            <a:spLocks noGrp="1" noChangeArrowheads="1"/>
          </p:cNvSpPr>
          <p:nvPr>
            <p:ph type="body" idx="1"/>
          </p:nvPr>
        </p:nvSpPr>
        <p:spPr>
          <a:xfrm>
            <a:off x="628650" y="1825625"/>
            <a:ext cx="7886700" cy="4351338"/>
          </a:xfrm>
        </p:spPr>
        <p:txBody>
          <a:bodyPr>
            <a:normAutofit/>
          </a:bodyPr>
          <a:lstStyle/>
          <a:p>
            <a:pPr marL="0" indent="0" eaLnBrk="1" hangingPunct="1">
              <a:lnSpc>
                <a:spcPct val="90000"/>
              </a:lnSpc>
              <a:buFont typeface="Wingdings" panose="05000000000000000000" pitchFamily="2" charset="2"/>
              <a:buNone/>
              <a:defRPr/>
            </a:pPr>
            <a:r>
              <a:rPr lang="en-US" altLang="en-US" sz="2500" b="1"/>
              <a:t>You receive an envelope with no return address; what should be your response?</a:t>
            </a:r>
            <a:endParaRPr lang="en-US" altLang="en-US" sz="2500"/>
          </a:p>
          <a:p>
            <a:pPr eaLnBrk="1" hangingPunct="1">
              <a:lnSpc>
                <a:spcPct val="90000"/>
              </a:lnSpc>
              <a:defRPr/>
            </a:pPr>
            <a:r>
              <a:rPr lang="en-US" altLang="en-US" sz="2500"/>
              <a:t>Opening the envelope should not be an option; too many sick people are there. Everyone does not have the same values or think the same. Picking up the envelope and throwing it away is not an option because envelopes have been known to explode with touching or contact. Contacting the postal service or the police is the best option; they are trained and experienced in handling situations where no return address is listed. Parents should be the ones that notify the authorities.</a:t>
            </a:r>
          </a:p>
          <a:p>
            <a:pPr eaLnBrk="1" hangingPunct="1">
              <a:lnSpc>
                <a:spcPct val="90000"/>
              </a:lnSpc>
              <a:buFont typeface="Wingdings" panose="05000000000000000000" pitchFamily="2" charset="2"/>
              <a:buNone/>
              <a:defRPr/>
            </a:pPr>
            <a:endParaRPr lang="en-US" altLang="en-US" sz="2500"/>
          </a:p>
        </p:txBody>
      </p:sp>
      <p:sp>
        <p:nvSpPr>
          <p:cNvPr id="219140" name="Arrow: Right 1">
            <a:hlinkClick r:id="rId2" action="ppaction://hlinksldjump"/>
            <a:extLst>
              <a:ext uri="{FF2B5EF4-FFF2-40B4-BE49-F238E27FC236}">
                <a16:creationId xmlns:a16="http://schemas.microsoft.com/office/drawing/2014/main" id="{15CA18AE-7E44-400B-B9CF-E844BA66F05D}"/>
              </a:ext>
            </a:extLst>
          </p:cNvPr>
          <p:cNvSpPr>
            <a:spLocks noChangeArrowheads="1"/>
          </p:cNvSpPr>
          <p:nvPr/>
        </p:nvSpPr>
        <p:spPr bwMode="auto">
          <a:xfrm rot="10800000">
            <a:off x="4741617" y="6278712"/>
            <a:ext cx="914400" cy="274320"/>
          </a:xfrm>
          <a:prstGeom prst="rightArrow">
            <a:avLst>
              <a:gd name="adj1" fmla="val 50000"/>
              <a:gd name="adj2" fmla="val 4999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0888" name="Rectangle 25088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882" name="Rectangle 2">
            <a:extLst>
              <a:ext uri="{FF2B5EF4-FFF2-40B4-BE49-F238E27FC236}">
                <a16:creationId xmlns:a16="http://schemas.microsoft.com/office/drawing/2014/main" id="{55B731E4-19BE-4E7B-A55D-322FF067536D}"/>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25089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883" name="Rectangle 3">
            <a:extLst>
              <a:ext uri="{FF2B5EF4-FFF2-40B4-BE49-F238E27FC236}">
                <a16:creationId xmlns:a16="http://schemas.microsoft.com/office/drawing/2014/main" id="{0745ADFE-16C9-4F9F-89F7-0064B8E4B7B5}"/>
              </a:ext>
            </a:extLst>
          </p:cNvPr>
          <p:cNvSpPr>
            <a:spLocks noGrp="1" noChangeArrowheads="1"/>
          </p:cNvSpPr>
          <p:nvPr>
            <p:ph type="body" idx="1"/>
          </p:nvPr>
        </p:nvSpPr>
        <p:spPr>
          <a:xfrm>
            <a:off x="628650" y="1929384"/>
            <a:ext cx="7886700" cy="4251960"/>
          </a:xfrm>
        </p:spPr>
        <p:txBody>
          <a:bodyPr>
            <a:normAutofit/>
          </a:bodyPr>
          <a:lstStyle/>
          <a:p>
            <a:pPr marL="0" indent="0" eaLnBrk="1" hangingPunct="1">
              <a:buFont typeface="Wingdings" panose="05000000000000000000" pitchFamily="2" charset="2"/>
              <a:buNone/>
              <a:defRPr/>
            </a:pPr>
            <a:r>
              <a:rPr lang="en-US" altLang="en-US" sz="1900" b="1" dirty="0">
                <a:solidFill>
                  <a:srgbClr val="FF0000"/>
                </a:solidFill>
              </a:rPr>
              <a:t>Contact the postal service or the police to tell them that you do not feel safe opening the envelope. Parents should be the ones notifying the authorities.</a:t>
            </a:r>
            <a:endParaRPr lang="en-US" altLang="en-US" sz="1900" dirty="0">
              <a:solidFill>
                <a:srgbClr val="FF0000"/>
              </a:solidFill>
            </a:endParaRPr>
          </a:p>
          <a:p>
            <a:pPr marL="609600" indent="-609600" eaLnBrk="1" hangingPunct="1">
              <a:defRPr/>
            </a:pPr>
            <a:r>
              <a:rPr lang="en-US" altLang="en-US" sz="1900" dirty="0"/>
              <a:t>Numerous people were maimed or injured during the 1980s when they opened suspicious packages. Most injuries and accidents occur when the person least expects it. It is essential always to be observant and cautious.</a:t>
            </a:r>
          </a:p>
        </p:txBody>
      </p:sp>
      <p:sp>
        <p:nvSpPr>
          <p:cNvPr id="220164" name="Arrow: Right 1">
            <a:hlinkClick r:id="rId2" action="ppaction://hlinksldjump"/>
            <a:extLst>
              <a:ext uri="{FF2B5EF4-FFF2-40B4-BE49-F238E27FC236}">
                <a16:creationId xmlns:a16="http://schemas.microsoft.com/office/drawing/2014/main" id="{3DF35CE9-C715-4C23-8F1C-757F1BB45678}"/>
              </a:ext>
            </a:extLst>
          </p:cNvPr>
          <p:cNvSpPr>
            <a:spLocks noChangeArrowheads="1"/>
          </p:cNvSpPr>
          <p:nvPr/>
        </p:nvSpPr>
        <p:spPr bwMode="auto">
          <a:xfrm>
            <a:off x="4267200" y="497208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A8571B2C-E0E5-401D-B87D-440B807618C7}"/>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251907" name="Rectangle 3">
            <a:extLst>
              <a:ext uri="{FF2B5EF4-FFF2-40B4-BE49-F238E27FC236}">
                <a16:creationId xmlns:a16="http://schemas.microsoft.com/office/drawing/2014/main" id="{09667A22-B29E-4348-9143-7648D1F63FA4}"/>
              </a:ext>
            </a:extLst>
          </p:cNvPr>
          <p:cNvSpPr>
            <a:spLocks noGrp="1" noChangeArrowheads="1"/>
          </p:cNvSpPr>
          <p:nvPr>
            <p:ph type="body" idx="1"/>
          </p:nvPr>
        </p:nvSpPr>
        <p:spPr/>
        <p:txBody>
          <a:bodyPr/>
          <a:lstStyle/>
          <a:p>
            <a:pPr marL="609600" indent="-609600" eaLnBrk="1" hangingPunct="1">
              <a:defRPr/>
            </a:pPr>
            <a:r>
              <a:rPr lang="en-US" altLang="en-US" dirty="0"/>
              <a:t>If the envelopes have no address, pick them up and throw them away. Suspicious letters have been known to explode. </a:t>
            </a:r>
          </a:p>
        </p:txBody>
      </p:sp>
      <p:sp>
        <p:nvSpPr>
          <p:cNvPr id="221188" name="Arrow: Right 1">
            <a:hlinkClick r:id="rId2" action="ppaction://hlinksldjump"/>
            <a:extLst>
              <a:ext uri="{FF2B5EF4-FFF2-40B4-BE49-F238E27FC236}">
                <a16:creationId xmlns:a16="http://schemas.microsoft.com/office/drawing/2014/main" id="{9350100A-1535-454E-AD26-BF7A85804659}"/>
              </a:ext>
            </a:extLst>
          </p:cNvPr>
          <p:cNvSpPr>
            <a:spLocks noChangeArrowheads="1"/>
          </p:cNvSpPr>
          <p:nvPr/>
        </p:nvSpPr>
        <p:spPr bwMode="auto">
          <a:xfrm rot="10800000">
            <a:off x="4953000" y="4648200"/>
            <a:ext cx="914400" cy="274320"/>
          </a:xfrm>
          <a:prstGeom prst="rightArrow">
            <a:avLst>
              <a:gd name="adj1" fmla="val 50000"/>
              <a:gd name="adj2" fmla="val 4999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2936" name="Rectangle 25293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938" name="Freeform: Shape 252937">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2930" name="Rectangle 2">
            <a:extLst>
              <a:ext uri="{FF2B5EF4-FFF2-40B4-BE49-F238E27FC236}">
                <a16:creationId xmlns:a16="http://schemas.microsoft.com/office/drawing/2014/main" id="{13C7C83E-09D2-4862-B567-0FAAECDB7D5B}"/>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Wrong Answer</a:t>
            </a:r>
          </a:p>
        </p:txBody>
      </p:sp>
      <p:sp>
        <p:nvSpPr>
          <p:cNvPr id="252940" name="Arc 25293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2931" name="Rectangle 3">
            <a:extLst>
              <a:ext uri="{FF2B5EF4-FFF2-40B4-BE49-F238E27FC236}">
                <a16:creationId xmlns:a16="http://schemas.microsoft.com/office/drawing/2014/main" id="{9C6D78EC-E645-40D5-915F-C9BCA96CAC33}"/>
              </a:ext>
            </a:extLst>
          </p:cNvPr>
          <p:cNvSpPr>
            <a:spLocks noGrp="1" noChangeArrowheads="1"/>
          </p:cNvSpPr>
          <p:nvPr>
            <p:ph type="body" idx="1"/>
          </p:nvPr>
        </p:nvSpPr>
        <p:spPr>
          <a:xfrm>
            <a:off x="628650" y="1825625"/>
            <a:ext cx="7886700" cy="4351338"/>
          </a:xfrm>
        </p:spPr>
        <p:txBody>
          <a:bodyPr>
            <a:normAutofit/>
          </a:bodyPr>
          <a:lstStyle/>
          <a:p>
            <a:pPr eaLnBrk="1" hangingPunct="1">
              <a:lnSpc>
                <a:spcPct val="90000"/>
              </a:lnSpc>
              <a:defRPr/>
            </a:pPr>
            <a:r>
              <a:rPr lang="en-US" altLang="en-US" sz="2700" b="1" dirty="0">
                <a:solidFill>
                  <a:srgbClr val="FF0000"/>
                </a:solidFill>
              </a:rPr>
              <a:t>Watching and following the person may put your life at risk.</a:t>
            </a:r>
            <a:endParaRPr lang="en-US" altLang="en-US" sz="2700" dirty="0">
              <a:solidFill>
                <a:srgbClr val="FF0000"/>
              </a:solidFill>
            </a:endParaRPr>
          </a:p>
          <a:p>
            <a:pPr eaLnBrk="1" hangingPunct="1">
              <a:lnSpc>
                <a:spcPct val="90000"/>
              </a:lnSpc>
              <a:buFont typeface="Wingdings" panose="05000000000000000000" pitchFamily="2" charset="2"/>
              <a:buNone/>
              <a:defRPr/>
            </a:pPr>
            <a:endParaRPr lang="en-US" altLang="en-US" sz="2700" dirty="0"/>
          </a:p>
          <a:p>
            <a:pPr eaLnBrk="1" hangingPunct="1">
              <a:lnSpc>
                <a:spcPct val="90000"/>
              </a:lnSpc>
              <a:defRPr/>
            </a:pPr>
            <a:r>
              <a:rPr lang="en-US" altLang="en-US" sz="2700" dirty="0"/>
              <a:t>Staying in the company of someone stealing will place you at risk, although you are not pinching. Many people are serving jail time because they chose to associate with the wrong people. If you are in the company of a person who for no reason begins to steal, the best option is to walk away and stay away from the person in the future because stealing is morally wrong. </a:t>
            </a:r>
            <a:endParaRPr lang="en-US" altLang="en-US" sz="2700" b="1" dirty="0"/>
          </a:p>
          <a:p>
            <a:pPr eaLnBrk="1" hangingPunct="1">
              <a:lnSpc>
                <a:spcPct val="90000"/>
              </a:lnSpc>
              <a:buFont typeface="Wingdings" panose="05000000000000000000" pitchFamily="2" charset="2"/>
              <a:buNone/>
              <a:defRPr/>
            </a:pPr>
            <a:endParaRPr lang="en-US" altLang="en-US" sz="2700" dirty="0"/>
          </a:p>
        </p:txBody>
      </p:sp>
      <p:sp>
        <p:nvSpPr>
          <p:cNvPr id="222212" name="Arrow: Right 1">
            <a:hlinkClick r:id="rId2" action="ppaction://hlinksldjump"/>
            <a:extLst>
              <a:ext uri="{FF2B5EF4-FFF2-40B4-BE49-F238E27FC236}">
                <a16:creationId xmlns:a16="http://schemas.microsoft.com/office/drawing/2014/main" id="{534419B8-C274-40E2-AA1D-513A12BB3F32}"/>
              </a:ext>
            </a:extLst>
          </p:cNvPr>
          <p:cNvSpPr>
            <a:spLocks noChangeArrowheads="1"/>
          </p:cNvSpPr>
          <p:nvPr/>
        </p:nvSpPr>
        <p:spPr bwMode="auto">
          <a:xfrm rot="10800000">
            <a:off x="4114800" y="6477014"/>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741E93E6-63B7-4473-9ACB-637E798B93BF}"/>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Wrong Answer</a:t>
            </a:r>
          </a:p>
        </p:txBody>
      </p:sp>
      <p:sp>
        <p:nvSpPr>
          <p:cNvPr id="253955" name="Rectangle 3">
            <a:extLst>
              <a:ext uri="{FF2B5EF4-FFF2-40B4-BE49-F238E27FC236}">
                <a16:creationId xmlns:a16="http://schemas.microsoft.com/office/drawing/2014/main" id="{B6CCD52B-5C46-41F0-81AB-14FC4FCE643F}"/>
              </a:ext>
            </a:extLst>
          </p:cNvPr>
          <p:cNvSpPr>
            <a:spLocks noGrp="1" noChangeArrowheads="1"/>
          </p:cNvSpPr>
          <p:nvPr>
            <p:ph type="body" idx="1"/>
          </p:nvPr>
        </p:nvSpPr>
        <p:spPr/>
        <p:txBody>
          <a:bodyPr/>
          <a:lstStyle/>
          <a:p>
            <a:pPr marL="609600" indent="-609600" eaLnBrk="1" hangingPunct="1">
              <a:defRPr/>
            </a:pPr>
            <a:r>
              <a:rPr lang="en-US" altLang="en-US" dirty="0">
                <a:solidFill>
                  <a:srgbClr val="FF0000"/>
                </a:solidFill>
              </a:rPr>
              <a:t>Join in and take what you want. </a:t>
            </a:r>
            <a:r>
              <a:rPr lang="en-US" altLang="en-US" dirty="0"/>
              <a:t>Stealing is a crime; it is punishable with jail time.</a:t>
            </a:r>
          </a:p>
        </p:txBody>
      </p:sp>
      <p:sp>
        <p:nvSpPr>
          <p:cNvPr id="223236" name="Arrow: Right 1">
            <a:hlinkClick r:id="rId2" action="ppaction://hlinksldjump"/>
            <a:extLst>
              <a:ext uri="{FF2B5EF4-FFF2-40B4-BE49-F238E27FC236}">
                <a16:creationId xmlns:a16="http://schemas.microsoft.com/office/drawing/2014/main" id="{06BF2871-ADCC-4E15-8F83-B60E565AE4FA}"/>
              </a:ext>
            </a:extLst>
          </p:cNvPr>
          <p:cNvSpPr>
            <a:spLocks noChangeArrowheads="1"/>
          </p:cNvSpPr>
          <p:nvPr/>
        </p:nvSpPr>
        <p:spPr bwMode="auto">
          <a:xfrm rot="10800000">
            <a:off x="5105400" y="345948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099B61B6-054A-4B5F-8D2F-484FFFEFF764}"/>
              </a:ext>
            </a:extLst>
          </p:cNvPr>
          <p:cNvSpPr>
            <a:spLocks noGrp="1" noChangeArrowheads="1"/>
          </p:cNvSpPr>
          <p:nvPr>
            <p:ph type="title"/>
          </p:nvPr>
        </p:nvSpPr>
        <p:spPr/>
        <p:txBody>
          <a:bodyPr/>
          <a:lstStyle/>
          <a:p>
            <a:pPr eaLnBrk="1" hangingPunct="1">
              <a:defRPr/>
            </a:pPr>
            <a:r>
              <a:rPr lang="en-US" altLang="en-US" dirty="0">
                <a:solidFill>
                  <a:schemeClr val="tx2">
                    <a:lumMod val="60000"/>
                    <a:lumOff val="40000"/>
                  </a:schemeClr>
                </a:solidFill>
              </a:rPr>
              <a:t>Right Answer</a:t>
            </a:r>
          </a:p>
        </p:txBody>
      </p:sp>
      <p:sp>
        <p:nvSpPr>
          <p:cNvPr id="254979" name="Rectangle 3">
            <a:extLst>
              <a:ext uri="{FF2B5EF4-FFF2-40B4-BE49-F238E27FC236}">
                <a16:creationId xmlns:a16="http://schemas.microsoft.com/office/drawing/2014/main" id="{C9B95331-EDDD-4412-BC15-D609B9B1A8CA}"/>
              </a:ext>
            </a:extLst>
          </p:cNvPr>
          <p:cNvSpPr>
            <a:spLocks noGrp="1" noChangeArrowheads="1"/>
          </p:cNvSpPr>
          <p:nvPr>
            <p:ph type="body" idx="1"/>
          </p:nvPr>
        </p:nvSpPr>
        <p:spPr/>
        <p:txBody>
          <a:bodyPr/>
          <a:lstStyle/>
          <a:p>
            <a:pPr eaLnBrk="1" hangingPunct="1">
              <a:defRPr/>
            </a:pPr>
            <a:r>
              <a:rPr lang="en-US" altLang="en-US" dirty="0"/>
              <a:t>Immediately walk away and avoid contact with the person, and if they ask why you are avoiding them tell them that you disapprove of stealing.</a:t>
            </a:r>
          </a:p>
          <a:p>
            <a:pPr eaLnBrk="1" hangingPunct="1">
              <a:defRPr/>
            </a:pPr>
            <a:endParaRPr lang="en-US" altLang="en-US" dirty="0"/>
          </a:p>
        </p:txBody>
      </p:sp>
      <p:sp>
        <p:nvSpPr>
          <p:cNvPr id="224260" name="Arrow: Right 1">
            <a:hlinkClick r:id="rId2" action="ppaction://hlinksldjump"/>
            <a:extLst>
              <a:ext uri="{FF2B5EF4-FFF2-40B4-BE49-F238E27FC236}">
                <a16:creationId xmlns:a16="http://schemas.microsoft.com/office/drawing/2014/main" id="{FEF3186E-89DE-4383-9E25-1F855E8D6DB9}"/>
              </a:ext>
            </a:extLst>
          </p:cNvPr>
          <p:cNvSpPr>
            <a:spLocks noChangeArrowheads="1"/>
          </p:cNvSpPr>
          <p:nvPr/>
        </p:nvSpPr>
        <p:spPr bwMode="auto">
          <a:xfrm>
            <a:off x="5181600" y="5296263"/>
            <a:ext cx="914400" cy="274320"/>
          </a:xfrm>
          <a:prstGeom prst="rightArrow">
            <a:avLst>
              <a:gd name="adj1" fmla="val 50000"/>
              <a:gd name="adj2" fmla="val 5000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10" name="Rectangle 25600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12" name="Rectangle 2560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02" name="Rectangle 2">
            <a:extLst>
              <a:ext uri="{FF2B5EF4-FFF2-40B4-BE49-F238E27FC236}">
                <a16:creationId xmlns:a16="http://schemas.microsoft.com/office/drawing/2014/main" id="{8FE25CBA-56FC-406E-B33B-F5E020809B0E}"/>
              </a:ext>
            </a:extLst>
          </p:cNvPr>
          <p:cNvSpPr>
            <a:spLocks noGrp="1" noChangeArrowheads="1"/>
          </p:cNvSpPr>
          <p:nvPr>
            <p:ph type="title"/>
          </p:nvPr>
        </p:nvSpPr>
        <p:spPr>
          <a:xfrm>
            <a:off x="603504" y="802955"/>
            <a:ext cx="3733482" cy="1454051"/>
          </a:xfrm>
        </p:spPr>
        <p:txBody>
          <a:bodyPr>
            <a:normAutofit/>
          </a:bodyPr>
          <a:lstStyle/>
          <a:p>
            <a:pPr eaLnBrk="1" hangingPunct="1">
              <a:defRPr/>
            </a:pPr>
            <a:r>
              <a:rPr lang="en-US" altLang="en-US" sz="3100" dirty="0">
                <a:solidFill>
                  <a:srgbClr val="FF0000"/>
                </a:solidFill>
              </a:rPr>
              <a:t>Wrong Answer</a:t>
            </a:r>
          </a:p>
        </p:txBody>
      </p:sp>
      <p:sp>
        <p:nvSpPr>
          <p:cNvPr id="256003" name="Rectangle 3">
            <a:extLst>
              <a:ext uri="{FF2B5EF4-FFF2-40B4-BE49-F238E27FC236}">
                <a16:creationId xmlns:a16="http://schemas.microsoft.com/office/drawing/2014/main" id="{011FAAE0-AD33-464A-8A95-EF6A8D5EC56E}"/>
              </a:ext>
            </a:extLst>
          </p:cNvPr>
          <p:cNvSpPr>
            <a:spLocks noGrp="1" noChangeArrowheads="1"/>
          </p:cNvSpPr>
          <p:nvPr>
            <p:ph type="body" idx="1"/>
          </p:nvPr>
        </p:nvSpPr>
        <p:spPr>
          <a:xfrm>
            <a:off x="603504" y="2421682"/>
            <a:ext cx="3733183" cy="3639289"/>
          </a:xfrm>
        </p:spPr>
        <p:txBody>
          <a:bodyPr anchor="ctr">
            <a:normAutofit/>
          </a:bodyPr>
          <a:lstStyle/>
          <a:p>
            <a:pPr marL="0" indent="0" eaLnBrk="1" hangingPunct="1">
              <a:buFont typeface="Wingdings" panose="05000000000000000000" pitchFamily="2" charset="2"/>
              <a:buNone/>
              <a:defRPr/>
            </a:pPr>
            <a:r>
              <a:rPr lang="en-US" altLang="en-US" sz="2400" b="1" dirty="0">
                <a:solidFill>
                  <a:srgbClr val="FF0000"/>
                </a:solidFill>
              </a:rPr>
              <a:t>Someone comes to your house late at night asking to use your phone; what should be your response?</a:t>
            </a:r>
            <a:endParaRPr lang="en-US" altLang="en-US" sz="2400" dirty="0">
              <a:solidFill>
                <a:srgbClr val="FF0000"/>
              </a:solidFill>
            </a:endParaRPr>
          </a:p>
          <a:p>
            <a:pPr eaLnBrk="1" hangingPunct="1">
              <a:defRPr/>
            </a:pPr>
            <a:r>
              <a:rPr lang="en-US" altLang="en-US" sz="2400" dirty="0">
                <a:solidFill>
                  <a:srgbClr val="FF0000"/>
                </a:solidFill>
              </a:rPr>
              <a:t>Open the door and let them come in and use the phone.</a:t>
            </a:r>
          </a:p>
        </p:txBody>
      </p:sp>
      <p:grpSp>
        <p:nvGrpSpPr>
          <p:cNvPr id="256014" name="Group 2560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77422" y="0"/>
            <a:ext cx="4366578" cy="6685267"/>
            <a:chOff x="6357228" y="0"/>
            <a:chExt cx="5822103" cy="6685267"/>
          </a:xfrm>
        </p:grpSpPr>
        <p:sp>
          <p:nvSpPr>
            <p:cNvPr id="256015" name="Freeform: Shape 2560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16" name="Freeform: Shape 2560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17" name="Freeform: Shape 2560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18" name="Freeform: Shape 2560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6007" name="Graphic 256006" descr="Speaker Phone">
            <a:extLst>
              <a:ext uri="{FF2B5EF4-FFF2-40B4-BE49-F238E27FC236}">
                <a16:creationId xmlns:a16="http://schemas.microsoft.com/office/drawing/2014/main" id="{9BB82AAB-916E-0EE6-4329-F634FB22C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5615" y="2065912"/>
            <a:ext cx="2746374" cy="2746374"/>
          </a:xfrm>
          <a:prstGeom prst="rect">
            <a:avLst/>
          </a:prstGeom>
        </p:spPr>
      </p:pic>
      <p:sp>
        <p:nvSpPr>
          <p:cNvPr id="225284" name="Arrow: Right 1">
            <a:hlinkClick r:id="rId4" action="ppaction://hlinksldjump"/>
            <a:extLst>
              <a:ext uri="{FF2B5EF4-FFF2-40B4-BE49-F238E27FC236}">
                <a16:creationId xmlns:a16="http://schemas.microsoft.com/office/drawing/2014/main" id="{E868B196-1866-47DB-8DAE-31C9B9671336}"/>
              </a:ext>
            </a:extLst>
          </p:cNvPr>
          <p:cNvSpPr>
            <a:spLocks noChangeArrowheads="1"/>
          </p:cNvSpPr>
          <p:nvPr/>
        </p:nvSpPr>
        <p:spPr bwMode="auto">
          <a:xfrm rot="10800000">
            <a:off x="4572000" y="5680546"/>
            <a:ext cx="914400" cy="274320"/>
          </a:xfrm>
          <a:prstGeom prst="rightArrow">
            <a:avLst>
              <a:gd name="adj1" fmla="val 50000"/>
              <a:gd name="adj2" fmla="val 4999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22" name="Rectangle 2">
            <a:extLst>
              <a:ext uri="{FF2B5EF4-FFF2-40B4-BE49-F238E27FC236}">
                <a16:creationId xmlns:a16="http://schemas.microsoft.com/office/drawing/2014/main" id="{069B58DE-7418-4B63-ABBC-D92FA52E68E2}"/>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3100" b="1" dirty="0">
                <a:solidFill>
                  <a:srgbClr val="FFFFFF"/>
                </a:solidFill>
              </a:rPr>
              <a:t>A group fight breaks out in the lunchroom, what should be your response?</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723" name="Rectangle 3">
            <a:extLst>
              <a:ext uri="{FF2B5EF4-FFF2-40B4-BE49-F238E27FC236}">
                <a16:creationId xmlns:a16="http://schemas.microsoft.com/office/drawing/2014/main" id="{0024F6F1-B46A-4F29-8E63-70F2EA23D863}"/>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lnSpc>
                <a:spcPct val="90000"/>
              </a:lnSpc>
              <a:buFont typeface="Wingdings" panose="05000000000000000000" pitchFamily="2" charset="2"/>
              <a:buNone/>
              <a:defRPr/>
            </a:pPr>
            <a:r>
              <a:rPr lang="en-US" altLang="en-US" sz="3000" dirty="0">
                <a:hlinkClick r:id="rId2" action="ppaction://hlinksldjump"/>
              </a:rPr>
              <a:t>A. </a:t>
            </a:r>
            <a:r>
              <a:rPr lang="en-US" altLang="en-US" sz="3000" dirty="0"/>
              <a:t>Join the fight</a:t>
            </a:r>
          </a:p>
          <a:p>
            <a:pPr marL="0" indent="0" eaLnBrk="1" hangingPunct="1">
              <a:lnSpc>
                <a:spcPct val="90000"/>
              </a:lnSpc>
              <a:buFont typeface="Wingdings" panose="05000000000000000000" pitchFamily="2" charset="2"/>
              <a:buNone/>
              <a:defRPr/>
            </a:pPr>
            <a:r>
              <a:rPr lang="en-US" altLang="en-US" sz="3000" dirty="0">
                <a:hlinkClick r:id="rId3" action="ppaction://hlinksldjump"/>
              </a:rPr>
              <a:t>B. </a:t>
            </a:r>
            <a:r>
              <a:rPr lang="en-US" altLang="en-US" sz="3000" dirty="0"/>
              <a:t>Encourage and edge the </a:t>
            </a:r>
          </a:p>
          <a:p>
            <a:pPr marL="0" indent="0" eaLnBrk="1" hangingPunct="1">
              <a:lnSpc>
                <a:spcPct val="90000"/>
              </a:lnSpc>
              <a:buFont typeface="Wingdings" panose="05000000000000000000" pitchFamily="2" charset="2"/>
              <a:buNone/>
              <a:defRPr/>
            </a:pPr>
            <a:r>
              <a:rPr lang="en-US" altLang="en-US" sz="3000" dirty="0"/>
              <a:t>    fight on.</a:t>
            </a:r>
          </a:p>
          <a:p>
            <a:pPr marL="0" indent="0" eaLnBrk="1" hangingPunct="1">
              <a:lnSpc>
                <a:spcPct val="90000"/>
              </a:lnSpc>
              <a:buFont typeface="Wingdings" panose="05000000000000000000" pitchFamily="2" charset="2"/>
              <a:buNone/>
              <a:defRPr/>
            </a:pPr>
            <a:r>
              <a:rPr lang="en-US" altLang="en-US" sz="3000" dirty="0">
                <a:hlinkClick r:id="rId4" action="ppaction://hlinksldjump"/>
              </a:rPr>
              <a:t>C. </a:t>
            </a:r>
            <a:r>
              <a:rPr lang="en-US" altLang="en-US" sz="3000" dirty="0"/>
              <a:t>Stand back and allow an </a:t>
            </a:r>
          </a:p>
          <a:p>
            <a:pPr marL="0" indent="0" eaLnBrk="1" hangingPunct="1">
              <a:lnSpc>
                <a:spcPct val="90000"/>
              </a:lnSpc>
              <a:buFont typeface="Wingdings" panose="05000000000000000000" pitchFamily="2" charset="2"/>
              <a:buNone/>
              <a:defRPr/>
            </a:pPr>
            <a:r>
              <a:rPr lang="en-US" altLang="en-US" sz="3000" dirty="0"/>
              <a:t>     adult to get the fight under </a:t>
            </a:r>
          </a:p>
          <a:p>
            <a:pPr marL="0" indent="0" eaLnBrk="1" hangingPunct="1">
              <a:lnSpc>
                <a:spcPct val="90000"/>
              </a:lnSpc>
              <a:buFont typeface="Wingdings" panose="05000000000000000000" pitchFamily="2" charset="2"/>
              <a:buNone/>
              <a:defRPr/>
            </a:pPr>
            <a:r>
              <a:rPr lang="en-US" altLang="en-US" sz="3000" dirty="0"/>
              <a:t>     control; if an adult is not </a:t>
            </a:r>
          </a:p>
          <a:p>
            <a:pPr marL="0" indent="0" eaLnBrk="1" hangingPunct="1">
              <a:lnSpc>
                <a:spcPct val="90000"/>
              </a:lnSpc>
              <a:buFont typeface="Wingdings" panose="05000000000000000000" pitchFamily="2" charset="2"/>
              <a:buNone/>
              <a:defRPr/>
            </a:pPr>
            <a:r>
              <a:rPr lang="en-US" altLang="en-US" sz="3000" dirty="0"/>
              <a:t>     present notify an adult as </a:t>
            </a:r>
          </a:p>
          <a:p>
            <a:pPr marL="0" indent="0" eaLnBrk="1" hangingPunct="1">
              <a:lnSpc>
                <a:spcPct val="90000"/>
              </a:lnSpc>
              <a:buFont typeface="Wingdings" panose="05000000000000000000" pitchFamily="2" charset="2"/>
              <a:buNone/>
              <a:defRPr/>
            </a:pPr>
            <a:r>
              <a:rPr lang="en-US" altLang="en-US" sz="3000" dirty="0"/>
              <a:t>     soon as possible.</a:t>
            </a:r>
          </a:p>
        </p:txBody>
      </p:sp>
      <p:sp>
        <p:nvSpPr>
          <p:cNvPr id="2" name="TextBox 1">
            <a:extLst>
              <a:ext uri="{FF2B5EF4-FFF2-40B4-BE49-F238E27FC236}">
                <a16:creationId xmlns:a16="http://schemas.microsoft.com/office/drawing/2014/main" id="{D515C130-0E91-E58D-0495-FDD7BBFD5EA7}"/>
              </a:ext>
            </a:extLst>
          </p:cNvPr>
          <p:cNvSpPr txBox="1"/>
          <p:nvPr/>
        </p:nvSpPr>
        <p:spPr>
          <a:xfrm>
            <a:off x="152400" y="5867400"/>
            <a:ext cx="8572976" cy="369332"/>
          </a:xfrm>
          <a:prstGeom prst="rect">
            <a:avLst/>
          </a:prstGeom>
          <a:noFill/>
        </p:spPr>
        <p:txBody>
          <a:bodyPr wrap="square" rtlCol="0">
            <a:spAutoFit/>
          </a:bodyPr>
          <a:lstStyle/>
          <a:p>
            <a:r>
              <a:rPr lang="en-US" dirty="0"/>
              <a:t>            Return to table contents.                            Proceed to the next topic</a:t>
            </a:r>
          </a:p>
        </p:txBody>
      </p:sp>
      <p:sp>
        <p:nvSpPr>
          <p:cNvPr id="4" name="Arrow: Left 3">
            <a:hlinkClick r:id="rId5" action="ppaction://hlinksldjump"/>
            <a:extLst>
              <a:ext uri="{FF2B5EF4-FFF2-40B4-BE49-F238E27FC236}">
                <a16:creationId xmlns:a16="http://schemas.microsoft.com/office/drawing/2014/main" id="{786F2285-F635-ECAD-08C0-441442188DD8}"/>
              </a:ext>
            </a:extLst>
          </p:cNvPr>
          <p:cNvSpPr/>
          <p:nvPr/>
        </p:nvSpPr>
        <p:spPr bwMode="auto">
          <a:xfrm>
            <a:off x="83672" y="5902643"/>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Arrow: Right 4">
            <a:hlinkClick r:id="rId6" action="ppaction://hlinksldjump"/>
            <a:extLst>
              <a:ext uri="{FF2B5EF4-FFF2-40B4-BE49-F238E27FC236}">
                <a16:creationId xmlns:a16="http://schemas.microsoft.com/office/drawing/2014/main" id="{159A8C9E-A981-6BAA-4C8E-75E1EA0EF6CA}"/>
              </a:ext>
            </a:extLst>
          </p:cNvPr>
          <p:cNvSpPr/>
          <p:nvPr/>
        </p:nvSpPr>
        <p:spPr bwMode="auto">
          <a:xfrm>
            <a:off x="7877414" y="5925027"/>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7029" name="Picture 257028" descr="Colourful carved figures of humans">
            <a:extLst>
              <a:ext uri="{FF2B5EF4-FFF2-40B4-BE49-F238E27FC236}">
                <a16:creationId xmlns:a16="http://schemas.microsoft.com/office/drawing/2014/main" id="{D66ABA04-4D0A-5FF3-0BA5-D96A1B814D2E}"/>
              </a:ext>
            </a:extLst>
          </p:cNvPr>
          <p:cNvPicPr>
            <a:picLocks noChangeAspect="1"/>
          </p:cNvPicPr>
          <p:nvPr/>
        </p:nvPicPr>
        <p:blipFill rotWithShape="1">
          <a:blip r:embed="rId2"/>
          <a:srcRect l="2616" r="2383" b="-1"/>
          <a:stretch/>
        </p:blipFill>
        <p:spPr>
          <a:xfrm>
            <a:off x="-2285" y="10"/>
            <a:ext cx="9143999" cy="6857990"/>
          </a:xfrm>
          <a:prstGeom prst="rect">
            <a:avLst/>
          </a:prstGeom>
        </p:spPr>
      </p:pic>
      <p:sp>
        <p:nvSpPr>
          <p:cNvPr id="139" name="Rectangle 13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026" name="Rectangle 2">
            <a:extLst>
              <a:ext uri="{FF2B5EF4-FFF2-40B4-BE49-F238E27FC236}">
                <a16:creationId xmlns:a16="http://schemas.microsoft.com/office/drawing/2014/main" id="{35908366-4BFC-4C94-8DBC-0FBD372EBEF8}"/>
              </a:ext>
            </a:extLst>
          </p:cNvPr>
          <p:cNvSpPr>
            <a:spLocks noGrp="1" noChangeArrowheads="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eaLnBrk="1" hangingPunct="1">
              <a:lnSpc>
                <a:spcPct val="90000"/>
              </a:lnSpc>
              <a:defRPr/>
            </a:pPr>
            <a:r>
              <a:rPr lang="en-US" altLang="en-US" sz="4500">
                <a:solidFill>
                  <a:srgbClr val="FFFFFF"/>
                </a:solidFill>
              </a:rPr>
              <a:t>Could be the right response for some people</a:t>
            </a:r>
          </a:p>
        </p:txBody>
      </p:sp>
      <p:sp>
        <p:nvSpPr>
          <p:cNvPr id="257027" name="Rectangle 3">
            <a:extLst>
              <a:ext uri="{FF2B5EF4-FFF2-40B4-BE49-F238E27FC236}">
                <a16:creationId xmlns:a16="http://schemas.microsoft.com/office/drawing/2014/main" id="{FAF92E3C-1C84-4E98-9ED1-53072CBA066B}"/>
              </a:ext>
            </a:extLst>
          </p:cNvPr>
          <p:cNvSpPr>
            <a:spLocks noGrp="1" noChangeArrowheads="1"/>
          </p:cNvSpPr>
          <p:nvPr>
            <p:ph type="body" idx="1"/>
          </p:nvPr>
        </p:nvSpPr>
        <p:spPr>
          <a:xfrm>
            <a:off x="825038" y="4072043"/>
            <a:ext cx="75438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eaLnBrk="1" hangingPunct="1">
              <a:lnSpc>
                <a:spcPct val="90000"/>
              </a:lnSpc>
              <a:spcBef>
                <a:spcPts val="1000"/>
              </a:spcBef>
              <a:buNone/>
              <a:defRPr/>
            </a:pPr>
            <a:r>
              <a:rPr lang="en-US" altLang="en-US" sz="2400">
                <a:solidFill>
                  <a:srgbClr val="FFFFFF"/>
                </a:solidFill>
              </a:rPr>
              <a:t>Refuse to respond </a:t>
            </a:r>
          </a:p>
        </p:txBody>
      </p:sp>
      <p:sp>
        <p:nvSpPr>
          <p:cNvPr id="226308" name="Arrow: Right 1">
            <a:hlinkClick r:id="rId3" action="ppaction://hlinksldjump"/>
            <a:extLst>
              <a:ext uri="{FF2B5EF4-FFF2-40B4-BE49-F238E27FC236}">
                <a16:creationId xmlns:a16="http://schemas.microsoft.com/office/drawing/2014/main" id="{C406FDFD-B1A2-4A01-8C80-A24C09A00233}"/>
              </a:ext>
            </a:extLst>
          </p:cNvPr>
          <p:cNvSpPr>
            <a:spLocks noChangeArrowheads="1"/>
          </p:cNvSpPr>
          <p:nvPr/>
        </p:nvSpPr>
        <p:spPr bwMode="auto">
          <a:xfrm rot="10800000">
            <a:off x="4724400" y="6319470"/>
            <a:ext cx="914400" cy="27432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050" name="Rectangle 2">
            <a:extLst>
              <a:ext uri="{FF2B5EF4-FFF2-40B4-BE49-F238E27FC236}">
                <a16:creationId xmlns:a16="http://schemas.microsoft.com/office/drawing/2014/main" id="{F9231B5D-7820-4682-8907-389794DC94BF}"/>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Right answer</a:t>
            </a:r>
          </a:p>
        </p:txBody>
      </p:sp>
      <p:pic>
        <p:nvPicPr>
          <p:cNvPr id="258053" name="Picture 258052" descr="An open door on a blue wall">
            <a:extLst>
              <a:ext uri="{FF2B5EF4-FFF2-40B4-BE49-F238E27FC236}">
                <a16:creationId xmlns:a16="http://schemas.microsoft.com/office/drawing/2014/main" id="{56BD7340-3C71-6492-EFFB-CC17FA9D1E77}"/>
              </a:ext>
            </a:extLst>
          </p:cNvPr>
          <p:cNvPicPr>
            <a:picLocks noChangeAspect="1"/>
          </p:cNvPicPr>
          <p:nvPr/>
        </p:nvPicPr>
        <p:blipFill rotWithShape="1">
          <a:blip r:embed="rId2"/>
          <a:srcRect r="58193"/>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58051" name="Rectangle 3">
            <a:extLst>
              <a:ext uri="{FF2B5EF4-FFF2-40B4-BE49-F238E27FC236}">
                <a16:creationId xmlns:a16="http://schemas.microsoft.com/office/drawing/2014/main" id="{ED860933-4DDC-4351-9027-297AD5AF6C1F}"/>
              </a:ext>
            </a:extLst>
          </p:cNvPr>
          <p:cNvSpPr>
            <a:spLocks noGrp="1" noChangeArrowheads="1"/>
          </p:cNvSpPr>
          <p:nvPr>
            <p:ph type="body" idx="1"/>
          </p:nvPr>
        </p:nvSpPr>
        <p:spPr>
          <a:xfrm>
            <a:off x="4885341" y="2333297"/>
            <a:ext cx="3630007" cy="3843666"/>
          </a:xfrm>
        </p:spPr>
        <p:txBody>
          <a:bodyPr>
            <a:normAutofit/>
          </a:bodyPr>
          <a:lstStyle/>
          <a:p>
            <a:pPr marL="0" indent="0" eaLnBrk="1" hangingPunct="1">
              <a:lnSpc>
                <a:spcPct val="90000"/>
              </a:lnSpc>
              <a:buFont typeface="Wingdings" panose="05000000000000000000" pitchFamily="2" charset="2"/>
              <a:buNone/>
              <a:defRPr/>
            </a:pPr>
            <a:r>
              <a:rPr lang="en-US" altLang="en-US" sz="2000" dirty="0"/>
              <a:t>If you sense it is an emergency, keep the door closed and stay away from the front of the door; shout out to the person and tell them that you will call the authorities to come and assist with their problem situation; always have your cell phone in hand prepared to call 911 in case there is an emergency. Children and youth should remain silent.</a:t>
            </a:r>
          </a:p>
          <a:p>
            <a:pPr marL="0" indent="0" eaLnBrk="1" hangingPunct="1">
              <a:lnSpc>
                <a:spcPct val="90000"/>
              </a:lnSpc>
              <a:buNone/>
              <a:defRPr/>
            </a:pPr>
            <a:endParaRPr lang="en-US" altLang="en-US" sz="1400" dirty="0"/>
          </a:p>
        </p:txBody>
      </p:sp>
      <p:sp>
        <p:nvSpPr>
          <p:cNvPr id="227332" name="Arrow: Right 1">
            <a:hlinkClick r:id="rId3" action="ppaction://hlinksldjump"/>
            <a:extLst>
              <a:ext uri="{FF2B5EF4-FFF2-40B4-BE49-F238E27FC236}">
                <a16:creationId xmlns:a16="http://schemas.microsoft.com/office/drawing/2014/main" id="{DEDEDE22-2906-47E1-AEE1-BBEB3BCA049D}"/>
              </a:ext>
            </a:extLst>
          </p:cNvPr>
          <p:cNvSpPr>
            <a:spLocks noChangeArrowheads="1"/>
          </p:cNvSpPr>
          <p:nvPr/>
        </p:nvSpPr>
        <p:spPr bwMode="auto">
          <a:xfrm>
            <a:off x="6379296" y="6200670"/>
            <a:ext cx="914400" cy="274320"/>
          </a:xfrm>
          <a:prstGeom prst="rightArrow">
            <a:avLst>
              <a:gd name="adj1" fmla="val 50000"/>
              <a:gd name="adj2" fmla="val 5000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074" name="Rectangle 2">
            <a:extLst>
              <a:ext uri="{FF2B5EF4-FFF2-40B4-BE49-F238E27FC236}">
                <a16:creationId xmlns:a16="http://schemas.microsoft.com/office/drawing/2014/main" id="{E5F880DF-3D91-46BD-94EA-496CC04F27A0}"/>
              </a:ext>
            </a:extLst>
          </p:cNvPr>
          <p:cNvSpPr>
            <a:spLocks noGrp="1" noChangeArrowheads="1"/>
          </p:cNvSpPr>
          <p:nvPr>
            <p:ph type="title"/>
          </p:nvPr>
        </p:nvSpPr>
        <p:spPr>
          <a:xfrm>
            <a:off x="628650" y="365125"/>
            <a:ext cx="7886700" cy="1325563"/>
          </a:xfrm>
        </p:spPr>
        <p:txBody>
          <a:bodyPr>
            <a:normAutofit/>
          </a:bodyPr>
          <a:lstStyle/>
          <a:p>
            <a:pPr eaLnBrk="1" hangingPunct="1">
              <a:lnSpc>
                <a:spcPct val="90000"/>
              </a:lnSpc>
              <a:defRPr/>
            </a:pPr>
            <a:r>
              <a:rPr lang="en-US" altLang="en-US" sz="4300" b="1" dirty="0">
                <a:solidFill>
                  <a:srgbClr val="FF0000"/>
                </a:solidFill>
              </a:rPr>
              <a:t>Social Media, computers, Texting, etc.</a:t>
            </a:r>
          </a:p>
        </p:txBody>
      </p:sp>
      <p:sp>
        <p:nvSpPr>
          <p:cNvPr id="7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075" name="Rectangle 3">
            <a:extLst>
              <a:ext uri="{FF2B5EF4-FFF2-40B4-BE49-F238E27FC236}">
                <a16:creationId xmlns:a16="http://schemas.microsoft.com/office/drawing/2014/main" id="{31CE820C-ECC4-4006-96C9-4464A05DE2F9}"/>
              </a:ext>
            </a:extLst>
          </p:cNvPr>
          <p:cNvSpPr>
            <a:spLocks noGrp="1" noChangeArrowheads="1"/>
          </p:cNvSpPr>
          <p:nvPr>
            <p:ph type="body" idx="1"/>
          </p:nvPr>
        </p:nvSpPr>
        <p:spPr>
          <a:xfrm>
            <a:off x="628650" y="1929384"/>
            <a:ext cx="7886700" cy="4251960"/>
          </a:xfrm>
        </p:spPr>
        <p:txBody>
          <a:bodyPr>
            <a:normAutofit/>
          </a:bodyPr>
          <a:lstStyle/>
          <a:p>
            <a:pPr eaLnBrk="1" hangingPunct="1">
              <a:defRPr/>
            </a:pPr>
            <a:r>
              <a:rPr lang="en-US" altLang="en-US" sz="1900" b="1" dirty="0"/>
              <a:t>You accidentally visit an inappropriate website; what should be your response?</a:t>
            </a:r>
          </a:p>
          <a:p>
            <a:pPr eaLnBrk="1" hangingPunct="1">
              <a:defRPr/>
            </a:pPr>
            <a:r>
              <a:rPr lang="en-US" altLang="en-US" sz="1900" b="1" dirty="0"/>
              <a:t>Wrong answer</a:t>
            </a:r>
            <a:endParaRPr lang="en-US" altLang="en-US" sz="1900" dirty="0"/>
          </a:p>
          <a:p>
            <a:pPr eaLnBrk="1" hangingPunct="1">
              <a:defRPr/>
            </a:pPr>
            <a:r>
              <a:rPr lang="en-US" altLang="en-US" sz="1900" dirty="0">
                <a:solidFill>
                  <a:srgbClr val="FF0000"/>
                </a:solidFill>
              </a:rPr>
              <a:t>Briefly reviewing the site or booking the site for later access should not be an option. An inappropriate site can complicate a person’s life and usher in a new problem set. Life is filled with enough problems.</a:t>
            </a:r>
          </a:p>
        </p:txBody>
      </p:sp>
      <p:sp>
        <p:nvSpPr>
          <p:cNvPr id="2" name="Arrow: Left 1">
            <a:hlinkClick r:id="rId2" action="ppaction://hlinksldjump"/>
            <a:extLst>
              <a:ext uri="{FF2B5EF4-FFF2-40B4-BE49-F238E27FC236}">
                <a16:creationId xmlns:a16="http://schemas.microsoft.com/office/drawing/2014/main" id="{76FF640D-3C0D-B60A-57A5-6347AE1A2910}"/>
              </a:ext>
            </a:extLst>
          </p:cNvPr>
          <p:cNvSpPr/>
          <p:nvPr/>
        </p:nvSpPr>
        <p:spPr bwMode="auto">
          <a:xfrm>
            <a:off x="3886200" y="4724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0106" name="Rectangle 260105">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0108" name="Rectangle 260107">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0098" name="Rectangle 2">
            <a:extLst>
              <a:ext uri="{FF2B5EF4-FFF2-40B4-BE49-F238E27FC236}">
                <a16:creationId xmlns:a16="http://schemas.microsoft.com/office/drawing/2014/main" id="{53116104-73F8-40F1-A6BC-BED4AC3B811D}"/>
              </a:ext>
            </a:extLst>
          </p:cNvPr>
          <p:cNvSpPr>
            <a:spLocks noGrp="1" noChangeArrowheads="1"/>
          </p:cNvSpPr>
          <p:nvPr>
            <p:ph type="title"/>
          </p:nvPr>
        </p:nvSpPr>
        <p:spPr>
          <a:xfrm>
            <a:off x="783771" y="507160"/>
            <a:ext cx="2245179" cy="5438730"/>
          </a:xfrm>
        </p:spPr>
        <p:txBody>
          <a:bodyPr>
            <a:normAutofit/>
          </a:bodyPr>
          <a:lstStyle/>
          <a:p>
            <a:pPr eaLnBrk="1" hangingPunct="1">
              <a:defRPr/>
            </a:pPr>
            <a:r>
              <a:rPr lang="en-US" altLang="en-US" sz="2800" dirty="0">
                <a:solidFill>
                  <a:srgbClr val="FF0000"/>
                </a:solidFill>
              </a:rPr>
              <a:t>Right Answer</a:t>
            </a:r>
          </a:p>
        </p:txBody>
      </p:sp>
      <p:sp>
        <p:nvSpPr>
          <p:cNvPr id="260110" name="Rectangle 260109">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2874481"/>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60101" name="Rectangle 3">
            <a:extLst>
              <a:ext uri="{FF2B5EF4-FFF2-40B4-BE49-F238E27FC236}">
                <a16:creationId xmlns:a16="http://schemas.microsoft.com/office/drawing/2014/main" id="{0DF45100-0C03-729A-4978-08A1A153C4F0}"/>
              </a:ext>
            </a:extLst>
          </p:cNvPr>
          <p:cNvGraphicFramePr/>
          <p:nvPr>
            <p:extLst>
              <p:ext uri="{D42A27DB-BD31-4B8C-83A1-F6EECF244321}">
                <p14:modId xmlns:p14="http://schemas.microsoft.com/office/powerpoint/2010/main" val="3892515530"/>
              </p:ext>
            </p:extLst>
          </p:nvPr>
        </p:nvGraphicFramePr>
        <p:xfrm>
          <a:off x="3394710" y="512064"/>
          <a:ext cx="5122926" cy="4821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Right 1">
            <a:hlinkClick r:id="rId7" action="ppaction://hlinksldjump"/>
            <a:extLst>
              <a:ext uri="{FF2B5EF4-FFF2-40B4-BE49-F238E27FC236}">
                <a16:creationId xmlns:a16="http://schemas.microsoft.com/office/drawing/2014/main" id="{7007B482-F40A-3211-659C-EB3530FECDF2}"/>
              </a:ext>
            </a:extLst>
          </p:cNvPr>
          <p:cNvSpPr/>
          <p:nvPr/>
        </p:nvSpPr>
        <p:spPr bwMode="auto">
          <a:xfrm>
            <a:off x="5639889"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1128" name="Rectangle 26112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122" name="Rectangle 2">
            <a:extLst>
              <a:ext uri="{FF2B5EF4-FFF2-40B4-BE49-F238E27FC236}">
                <a16:creationId xmlns:a16="http://schemas.microsoft.com/office/drawing/2014/main" id="{5BAC7A2D-D432-490E-B774-9D291C56239C}"/>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Wrong answer</a:t>
            </a:r>
          </a:p>
        </p:txBody>
      </p:sp>
      <p:sp>
        <p:nvSpPr>
          <p:cNvPr id="261130" name="Freeform: Shape 26112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1123" name="Rectangle 3">
            <a:extLst>
              <a:ext uri="{FF2B5EF4-FFF2-40B4-BE49-F238E27FC236}">
                <a16:creationId xmlns:a16="http://schemas.microsoft.com/office/drawing/2014/main" id="{D7DFBB58-4CAE-4FB5-AA4D-3C4180700272}"/>
              </a:ext>
            </a:extLst>
          </p:cNvPr>
          <p:cNvSpPr>
            <a:spLocks noGrp="1" noChangeArrowheads="1"/>
          </p:cNvSpPr>
          <p:nvPr>
            <p:ph type="body" idx="1"/>
          </p:nvPr>
        </p:nvSpPr>
        <p:spPr>
          <a:xfrm>
            <a:off x="628650" y="1825625"/>
            <a:ext cx="4168866" cy="4351338"/>
          </a:xfrm>
        </p:spPr>
        <p:txBody>
          <a:bodyPr>
            <a:normAutofit/>
          </a:bodyPr>
          <a:lstStyle/>
          <a:p>
            <a:pPr marL="609600" indent="-609600" eaLnBrk="1" hangingPunct="1">
              <a:lnSpc>
                <a:spcPct val="90000"/>
              </a:lnSpc>
              <a:defRPr/>
            </a:pPr>
            <a:r>
              <a:rPr lang="en-US" altLang="en-US" dirty="0"/>
              <a:t>Put the site in your favorites to visit later; viewing is a mistake life filled with temptations; we do not need to add additional attractions.</a:t>
            </a:r>
          </a:p>
        </p:txBody>
      </p:sp>
      <p:sp>
        <p:nvSpPr>
          <p:cNvPr id="261132" name="Oval 26113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134" name="Block Arc 26113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136" name="Freeform: Shape 26113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61138" name="Straight Connector 26113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61140" name="Freeform: Shape 26113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61142" name="Arc 26114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1144" name="Freeform: Shape 26114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A9FC5F1D-130E-599D-3324-46B589F59E5C}"/>
              </a:ext>
            </a:extLst>
          </p:cNvPr>
          <p:cNvSpPr/>
          <p:nvPr/>
        </p:nvSpPr>
        <p:spPr bwMode="auto">
          <a:xfrm>
            <a:off x="3886200" y="6492875"/>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62146" name="Rectangle 2">
            <a:extLst>
              <a:ext uri="{FF2B5EF4-FFF2-40B4-BE49-F238E27FC236}">
                <a16:creationId xmlns:a16="http://schemas.microsoft.com/office/drawing/2014/main" id="{5BAB8425-D350-4F18-AA93-3642CBA3C2BF}"/>
              </a:ext>
            </a:extLst>
          </p:cNvPr>
          <p:cNvSpPr>
            <a:spLocks noGrp="1" noChangeArrowheads="1"/>
          </p:cNvSpPr>
          <p:nvPr>
            <p:ph type="title"/>
          </p:nvPr>
        </p:nvSpPr>
        <p:spPr>
          <a:xfrm>
            <a:off x="628650" y="401221"/>
            <a:ext cx="7886700" cy="1348065"/>
          </a:xfrm>
        </p:spPr>
        <p:txBody>
          <a:bodyPr>
            <a:normAutofit/>
          </a:bodyPr>
          <a:lstStyle/>
          <a:p>
            <a:pPr eaLnBrk="1" hangingPunct="1">
              <a:defRPr/>
            </a:pPr>
            <a:r>
              <a:rPr lang="en-US" altLang="en-US" sz="4700">
                <a:solidFill>
                  <a:srgbClr val="FFFFFF"/>
                </a:solidFill>
              </a:rPr>
              <a:t>Right answer</a:t>
            </a:r>
          </a:p>
        </p:txBody>
      </p:sp>
      <p:sp>
        <p:nvSpPr>
          <p:cNvPr id="262147" name="Rectangle 3">
            <a:extLst>
              <a:ext uri="{FF2B5EF4-FFF2-40B4-BE49-F238E27FC236}">
                <a16:creationId xmlns:a16="http://schemas.microsoft.com/office/drawing/2014/main" id="{DDC2227B-A6F5-41DC-BF00-7A2685720372}"/>
              </a:ext>
            </a:extLst>
          </p:cNvPr>
          <p:cNvSpPr>
            <a:spLocks noGrp="1" noChangeArrowheads="1"/>
          </p:cNvSpPr>
          <p:nvPr>
            <p:ph type="body" idx="1"/>
          </p:nvPr>
        </p:nvSpPr>
        <p:spPr>
          <a:xfrm>
            <a:off x="628650" y="2586789"/>
            <a:ext cx="7886700" cy="3590174"/>
          </a:xfrm>
        </p:spPr>
        <p:txBody>
          <a:bodyPr>
            <a:normAutofit/>
          </a:bodyPr>
          <a:lstStyle/>
          <a:p>
            <a:pPr eaLnBrk="1" hangingPunct="1">
              <a:defRPr/>
            </a:pPr>
            <a:r>
              <a:rPr lang="en-US" altLang="en-US" sz="1900" b="1" dirty="0"/>
              <a:t>You and your friend get caught in a cycle of texting it is interfering with your chores; what should be your response? </a:t>
            </a:r>
          </a:p>
          <a:p>
            <a:pPr eaLnBrk="1" hangingPunct="1">
              <a:defRPr/>
            </a:pPr>
            <a:r>
              <a:rPr lang="en-US" altLang="en-US" sz="1900" b="1" dirty="0">
                <a:solidFill>
                  <a:srgbClr val="FF0000"/>
                </a:solidFill>
              </a:rPr>
              <a:t>Send a few texts and kindly tell your friend that you are busy and your schedule.</a:t>
            </a:r>
            <a:endParaRPr lang="en-US" altLang="en-US" sz="1900" dirty="0">
              <a:solidFill>
                <a:srgbClr val="FF0000"/>
              </a:solidFill>
            </a:endParaRPr>
          </a:p>
        </p:txBody>
      </p:sp>
      <p:sp>
        <p:nvSpPr>
          <p:cNvPr id="2" name="Arrow: Left 1">
            <a:hlinkClick r:id="rId2" action="ppaction://hlinksldjump"/>
            <a:extLst>
              <a:ext uri="{FF2B5EF4-FFF2-40B4-BE49-F238E27FC236}">
                <a16:creationId xmlns:a16="http://schemas.microsoft.com/office/drawing/2014/main" id="{23D10694-10A8-0648-90A2-CCC7B12E9EFA}"/>
              </a:ext>
            </a:extLst>
          </p:cNvPr>
          <p:cNvSpPr/>
          <p:nvPr/>
        </p:nvSpPr>
        <p:spPr bwMode="auto">
          <a:xfrm rot="10800000" flipV="1">
            <a:off x="4724400" y="4351245"/>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47055066-637E-4A3A-8E0B-80B8B4F9D8B4}"/>
              </a:ext>
            </a:extLst>
          </p:cNvPr>
          <p:cNvSpPr>
            <a:spLocks noGrp="1" noChangeArrowheads="1"/>
          </p:cNvSpPr>
          <p:nvPr>
            <p:ph type="title"/>
          </p:nvPr>
        </p:nvSpPr>
        <p:spPr>
          <a:xfrm>
            <a:off x="3724072" y="629266"/>
            <a:ext cx="4939868" cy="1676603"/>
          </a:xfrm>
        </p:spPr>
        <p:txBody>
          <a:bodyPr>
            <a:normAutofit/>
          </a:bodyPr>
          <a:lstStyle/>
          <a:p>
            <a:pPr eaLnBrk="1" hangingPunct="1">
              <a:defRPr/>
            </a:pPr>
            <a:r>
              <a:rPr lang="en-US" altLang="en-US" sz="4700" dirty="0">
                <a:solidFill>
                  <a:srgbClr val="FF0000"/>
                </a:solidFill>
              </a:rPr>
              <a:t>Wrong answer</a:t>
            </a:r>
          </a:p>
        </p:txBody>
      </p:sp>
      <p:pic>
        <p:nvPicPr>
          <p:cNvPr id="263173" name="Picture 263172" descr="Question mark boxes">
            <a:extLst>
              <a:ext uri="{FF2B5EF4-FFF2-40B4-BE49-F238E27FC236}">
                <a16:creationId xmlns:a16="http://schemas.microsoft.com/office/drawing/2014/main" id="{0F0CED10-D556-F14B-B3FA-CBE8AA9D47F3}"/>
              </a:ext>
            </a:extLst>
          </p:cNvPr>
          <p:cNvPicPr>
            <a:picLocks noChangeAspect="1"/>
          </p:cNvPicPr>
          <p:nvPr/>
        </p:nvPicPr>
        <p:blipFill rotWithShape="1">
          <a:blip r:embed="rId2"/>
          <a:srcRect l="38682" r="32802"/>
          <a:stretch/>
        </p:blipFill>
        <p:spPr>
          <a:xfrm>
            <a:off x="20" y="10"/>
            <a:ext cx="3476673" cy="6857990"/>
          </a:xfrm>
          <a:prstGeom prst="rect">
            <a:avLst/>
          </a:prstGeom>
          <a:effectLst/>
        </p:spPr>
      </p:pic>
      <p:sp>
        <p:nvSpPr>
          <p:cNvPr id="263171" name="Rectangle 3">
            <a:extLst>
              <a:ext uri="{FF2B5EF4-FFF2-40B4-BE49-F238E27FC236}">
                <a16:creationId xmlns:a16="http://schemas.microsoft.com/office/drawing/2014/main" id="{C7592E5B-E23C-4261-A0E6-FA87B26972E9}"/>
              </a:ext>
            </a:extLst>
          </p:cNvPr>
          <p:cNvSpPr>
            <a:spLocks noGrp="1" noChangeArrowheads="1"/>
          </p:cNvSpPr>
          <p:nvPr>
            <p:ph type="body" idx="1"/>
          </p:nvPr>
        </p:nvSpPr>
        <p:spPr>
          <a:xfrm>
            <a:off x="3724073" y="2438400"/>
            <a:ext cx="4939867" cy="3785419"/>
          </a:xfrm>
        </p:spPr>
        <p:txBody>
          <a:bodyPr>
            <a:normAutofit/>
          </a:bodyPr>
          <a:lstStyle/>
          <a:p>
            <a:pPr marL="609600" indent="-609600" eaLnBrk="1" hangingPunct="1">
              <a:defRPr/>
            </a:pPr>
            <a:r>
              <a:rPr lang="en-US" altLang="en-US" sz="2100" dirty="0"/>
              <a:t>Stop texting altogether or sending a negative text are not the best options. If a person enjoys texting, it is essential to control the texting rather than let the texting control you. Stop texting altogether.</a:t>
            </a:r>
          </a:p>
        </p:txBody>
      </p:sp>
      <p:sp>
        <p:nvSpPr>
          <p:cNvPr id="73" name="Rectangle 72">
            <a:extLst>
              <a:ext uri="{FF2B5EF4-FFF2-40B4-BE49-F238E27FC236}">
                <a16:creationId xmlns:a16="http://schemas.microsoft.com/office/drawing/2014/main" id="{7269EBCC-2006-4BB1-87B8-1E132C787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3" y="0"/>
            <a:ext cx="9459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3" action="ppaction://hlinksldjump"/>
            <a:extLst>
              <a:ext uri="{FF2B5EF4-FFF2-40B4-BE49-F238E27FC236}">
                <a16:creationId xmlns:a16="http://schemas.microsoft.com/office/drawing/2014/main" id="{45ED9190-5CD3-69CB-E9D4-76EF2531A88E}"/>
              </a:ext>
            </a:extLst>
          </p:cNvPr>
          <p:cNvSpPr/>
          <p:nvPr/>
        </p:nvSpPr>
        <p:spPr bwMode="auto">
          <a:xfrm>
            <a:off x="5943600" y="4953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37281DDC-8D41-44B4-B368-B4C60165055B}"/>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264195" name="Rectangle 3">
            <a:extLst>
              <a:ext uri="{FF2B5EF4-FFF2-40B4-BE49-F238E27FC236}">
                <a16:creationId xmlns:a16="http://schemas.microsoft.com/office/drawing/2014/main" id="{5BEB8AF8-C0D5-46FF-AE11-7328EC641C45}"/>
              </a:ext>
            </a:extLst>
          </p:cNvPr>
          <p:cNvSpPr>
            <a:spLocks noGrp="1" noChangeArrowheads="1"/>
          </p:cNvSpPr>
          <p:nvPr>
            <p:ph type="body" idx="1"/>
          </p:nvPr>
        </p:nvSpPr>
        <p:spPr/>
        <p:txBody>
          <a:bodyPr/>
          <a:lstStyle/>
          <a:p>
            <a:pPr marL="609600" indent="-609600" eaLnBrk="1" hangingPunct="1">
              <a:defRPr/>
            </a:pPr>
            <a:r>
              <a:rPr lang="en-US" altLang="en-US" dirty="0">
                <a:solidFill>
                  <a:srgbClr val="FF0000"/>
                </a:solidFill>
              </a:rPr>
              <a:t>Returning a negative post is not the best option. </a:t>
            </a:r>
            <a:r>
              <a:rPr lang="en-US" altLang="en-US" dirty="0"/>
              <a:t>If a person enjoys texting, it is essential to control the texting rather than let the texting control you.</a:t>
            </a:r>
          </a:p>
        </p:txBody>
      </p:sp>
      <p:sp>
        <p:nvSpPr>
          <p:cNvPr id="2" name="Arrow: Left 1">
            <a:hlinkClick r:id="rId2" action="ppaction://hlinksldjump"/>
            <a:extLst>
              <a:ext uri="{FF2B5EF4-FFF2-40B4-BE49-F238E27FC236}">
                <a16:creationId xmlns:a16="http://schemas.microsoft.com/office/drawing/2014/main" id="{5C863146-000B-A52C-7113-CE7FDA277EB5}"/>
              </a:ext>
            </a:extLst>
          </p:cNvPr>
          <p:cNvSpPr/>
          <p:nvPr/>
        </p:nvSpPr>
        <p:spPr bwMode="auto">
          <a:xfrm>
            <a:off x="5410200" y="4800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0518A7D5-44D0-4444-98A2-EA350A273C05}"/>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265219" name="Rectangle 3">
            <a:extLst>
              <a:ext uri="{FF2B5EF4-FFF2-40B4-BE49-F238E27FC236}">
                <a16:creationId xmlns:a16="http://schemas.microsoft.com/office/drawing/2014/main" id="{893FF28D-EEDD-4D9F-AF46-DD8B2A6945A1}"/>
              </a:ext>
            </a:extLst>
          </p:cNvPr>
          <p:cNvSpPr>
            <a:spLocks noGrp="1" noChangeArrowheads="1"/>
          </p:cNvSpPr>
          <p:nvPr>
            <p:ph type="body" idx="1"/>
          </p:nvPr>
        </p:nvSpPr>
        <p:spPr/>
        <p:txBody>
          <a:bodyPr/>
          <a:lstStyle/>
          <a:p>
            <a:pPr eaLnBrk="1" hangingPunct="1">
              <a:defRPr/>
            </a:pPr>
            <a:r>
              <a:rPr lang="en-US" altLang="en-US" sz="2800" b="1" dirty="0"/>
              <a:t>Your peers post a negative comment on your Facebook site; what should be your response?</a:t>
            </a:r>
            <a:endParaRPr lang="en-US" altLang="en-US" sz="2800" dirty="0"/>
          </a:p>
          <a:p>
            <a:pPr eaLnBrk="1" hangingPunct="1">
              <a:defRPr/>
            </a:pPr>
            <a:r>
              <a:rPr lang="en-US" altLang="en-US" sz="2800" dirty="0"/>
              <a:t>Ignoring or returning negative text should not be an option. Ignoring a negative text or post can lead to rumors and false information. </a:t>
            </a:r>
            <a:r>
              <a:rPr lang="en-US" altLang="en-US" sz="2800" dirty="0">
                <a:solidFill>
                  <a:srgbClr val="FF0000"/>
                </a:solidFill>
              </a:rPr>
              <a:t>Ignore the posting and take no action.</a:t>
            </a:r>
          </a:p>
        </p:txBody>
      </p:sp>
      <p:sp>
        <p:nvSpPr>
          <p:cNvPr id="2" name="Arrow: Left 1">
            <a:hlinkClick r:id="rId2" action="ppaction://hlinksldjump"/>
            <a:extLst>
              <a:ext uri="{FF2B5EF4-FFF2-40B4-BE49-F238E27FC236}">
                <a16:creationId xmlns:a16="http://schemas.microsoft.com/office/drawing/2014/main" id="{8BB1F5A4-553D-9EBD-EDA3-2FD39C53E306}"/>
              </a:ext>
            </a:extLst>
          </p:cNvPr>
          <p:cNvSpPr/>
          <p:nvPr/>
        </p:nvSpPr>
        <p:spPr bwMode="auto">
          <a:xfrm>
            <a:off x="5715000" y="5562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1044FAA9-4CFC-47EF-92C3-4EB64D7FDF86}"/>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266243" name="Rectangle 3">
            <a:extLst>
              <a:ext uri="{FF2B5EF4-FFF2-40B4-BE49-F238E27FC236}">
                <a16:creationId xmlns:a16="http://schemas.microsoft.com/office/drawing/2014/main" id="{DEDF6175-1EF0-4275-A066-645ED20FB59B}"/>
              </a:ext>
            </a:extLst>
          </p:cNvPr>
          <p:cNvSpPr>
            <a:spLocks noGrp="1" noChangeArrowheads="1"/>
          </p:cNvSpPr>
          <p:nvPr>
            <p:ph type="body" idx="1"/>
          </p:nvPr>
        </p:nvSpPr>
        <p:spPr/>
        <p:txBody>
          <a:bodyPr/>
          <a:lstStyle/>
          <a:p>
            <a:pPr marL="609600" indent="-609600" eaLnBrk="1" hangingPunct="1">
              <a:defRPr/>
            </a:pPr>
            <a:r>
              <a:rPr lang="en-US" altLang="en-US"/>
              <a:t>Return the favor by posting something negative on their site. Two wrongs don’t  make a right avoid getting into a back and forward dispute</a:t>
            </a:r>
          </a:p>
        </p:txBody>
      </p:sp>
      <p:sp>
        <p:nvSpPr>
          <p:cNvPr id="2" name="Arrow: Left 1">
            <a:hlinkClick r:id="rId2" action="ppaction://hlinksldjump"/>
            <a:extLst>
              <a:ext uri="{FF2B5EF4-FFF2-40B4-BE49-F238E27FC236}">
                <a16:creationId xmlns:a16="http://schemas.microsoft.com/office/drawing/2014/main" id="{64491389-242B-A385-BF83-50C22A6E507B}"/>
              </a:ext>
            </a:extLst>
          </p:cNvPr>
          <p:cNvSpPr/>
          <p:nvPr/>
        </p:nvSpPr>
        <p:spPr bwMode="auto">
          <a:xfrm>
            <a:off x="5029200" y="4495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230C3D3F-804C-4A71-8E21-2B62A4081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a:extLst>
              <a:ext uri="{FF2B5EF4-FFF2-40B4-BE49-F238E27FC236}">
                <a16:creationId xmlns:a16="http://schemas.microsoft.com/office/drawing/2014/main" id="{AD191AB0-5172-4EDF-9C32-62F475F8CBBC}"/>
              </a:ext>
            </a:extLst>
          </p:cNvPr>
          <p:cNvSpPr>
            <a:spLocks noGrp="1" noChangeArrowheads="1"/>
          </p:cNvSpPr>
          <p:nvPr>
            <p:ph type="title"/>
          </p:nvPr>
        </p:nvSpPr>
        <p:spPr>
          <a:xfrm>
            <a:off x="630936" y="343429"/>
            <a:ext cx="7884414" cy="1328139"/>
          </a:xfrm>
        </p:spPr>
        <p:txBody>
          <a:bodyPr>
            <a:normAutofit/>
          </a:bodyPr>
          <a:lstStyle/>
          <a:p>
            <a:pPr eaLnBrk="1" hangingPunct="1">
              <a:defRPr/>
            </a:pPr>
            <a:r>
              <a:rPr lang="en-US" altLang="en-US" sz="3500" b="1" u="sng" dirty="0">
                <a:solidFill>
                  <a:srgbClr val="FF0000"/>
                </a:solidFill>
              </a:rPr>
              <a:t>Unplanned or Unexpected Events</a:t>
            </a:r>
          </a:p>
        </p:txBody>
      </p:sp>
      <p:pic>
        <p:nvPicPr>
          <p:cNvPr id="31751" name="Picture 31750">
            <a:extLst>
              <a:ext uri="{FF2B5EF4-FFF2-40B4-BE49-F238E27FC236}">
                <a16:creationId xmlns:a16="http://schemas.microsoft.com/office/drawing/2014/main" id="{3F28D7AB-15B6-BB3D-9825-442E89D6569C}"/>
              </a:ext>
            </a:extLst>
          </p:cNvPr>
          <p:cNvPicPr>
            <a:picLocks noChangeAspect="1"/>
          </p:cNvPicPr>
          <p:nvPr/>
        </p:nvPicPr>
        <p:blipFill rotWithShape="1">
          <a:blip r:embed="rId2"/>
          <a:srcRect l="23322" r="37258" b="2"/>
          <a:stretch/>
        </p:blipFill>
        <p:spPr>
          <a:xfrm>
            <a:off x="630936" y="1843286"/>
            <a:ext cx="2531107" cy="4285804"/>
          </a:xfrm>
          <a:prstGeom prst="rect">
            <a:avLst/>
          </a:prstGeom>
        </p:spPr>
      </p:pic>
      <p:graphicFrame>
        <p:nvGraphicFramePr>
          <p:cNvPr id="31749" name="Rectangle 3">
            <a:extLst>
              <a:ext uri="{FF2B5EF4-FFF2-40B4-BE49-F238E27FC236}">
                <a16:creationId xmlns:a16="http://schemas.microsoft.com/office/drawing/2014/main" id="{7B1DC1EF-DE3B-759F-E073-A28A522D6819}"/>
              </a:ext>
            </a:extLst>
          </p:cNvPr>
          <p:cNvGraphicFramePr/>
          <p:nvPr>
            <p:extLst>
              <p:ext uri="{D42A27DB-BD31-4B8C-83A1-F6EECF244321}">
                <p14:modId xmlns:p14="http://schemas.microsoft.com/office/powerpoint/2010/main" val="2044021019"/>
              </p:ext>
            </p:extLst>
          </p:nvPr>
        </p:nvGraphicFramePr>
        <p:xfrm>
          <a:off x="3477006" y="1843283"/>
          <a:ext cx="5038344" cy="4285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266" name="Rectangle 2">
            <a:extLst>
              <a:ext uri="{FF2B5EF4-FFF2-40B4-BE49-F238E27FC236}">
                <a16:creationId xmlns:a16="http://schemas.microsoft.com/office/drawing/2014/main" id="{A65C9159-2B7F-4831-9E73-F3BEF60A526A}"/>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Right answer</a:t>
            </a:r>
          </a:p>
        </p:txBody>
      </p:sp>
      <p:sp>
        <p:nvSpPr>
          <p:cNvPr id="7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7269" name="Rectangle 3">
            <a:extLst>
              <a:ext uri="{FF2B5EF4-FFF2-40B4-BE49-F238E27FC236}">
                <a16:creationId xmlns:a16="http://schemas.microsoft.com/office/drawing/2014/main" id="{62FF54EB-E937-A586-861A-2058FD8C1D50}"/>
              </a:ext>
            </a:extLst>
          </p:cNvPr>
          <p:cNvGraphicFramePr/>
          <p:nvPr>
            <p:extLst>
              <p:ext uri="{D42A27DB-BD31-4B8C-83A1-F6EECF244321}">
                <p14:modId xmlns:p14="http://schemas.microsoft.com/office/powerpoint/2010/main" val="3449829189"/>
              </p:ext>
            </p:extLst>
          </p:nvPr>
        </p:nvGraphicFramePr>
        <p:xfrm>
          <a:off x="3486013" y="640823"/>
          <a:ext cx="5175384" cy="4693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Right 1">
            <a:hlinkClick r:id="rId7" action="ppaction://hlinksldjump"/>
            <a:extLst>
              <a:ext uri="{FF2B5EF4-FFF2-40B4-BE49-F238E27FC236}">
                <a16:creationId xmlns:a16="http://schemas.microsoft.com/office/drawing/2014/main" id="{E83320A1-187C-69DE-3980-329C4BD58E6E}"/>
              </a:ext>
            </a:extLst>
          </p:cNvPr>
          <p:cNvSpPr/>
          <p:nvPr/>
        </p:nvSpPr>
        <p:spPr bwMode="auto">
          <a:xfrm>
            <a:off x="5943600" y="55626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6" name="Group 75">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2" y="0"/>
            <a:ext cx="4235228" cy="6483075"/>
            <a:chOff x="-19221" y="0"/>
            <a:chExt cx="5646974" cy="6483075"/>
          </a:xfrm>
        </p:grpSpPr>
        <p:sp>
          <p:nvSpPr>
            <p:cNvPr id="77" name="Freeform: Shape 76">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68290" name="Rectangle 2">
            <a:extLst>
              <a:ext uri="{FF2B5EF4-FFF2-40B4-BE49-F238E27FC236}">
                <a16:creationId xmlns:a16="http://schemas.microsoft.com/office/drawing/2014/main" id="{C0157756-5D46-4A2D-8F2B-F4E2CFF0D459}"/>
              </a:ext>
            </a:extLst>
          </p:cNvPr>
          <p:cNvSpPr>
            <a:spLocks noGrp="1" noChangeArrowheads="1"/>
          </p:cNvSpPr>
          <p:nvPr>
            <p:ph type="title"/>
          </p:nvPr>
        </p:nvSpPr>
        <p:spPr>
          <a:xfrm>
            <a:off x="603504" y="2053641"/>
            <a:ext cx="2751870" cy="2760098"/>
          </a:xfrm>
        </p:spPr>
        <p:txBody>
          <a:bodyPr>
            <a:normAutofit/>
          </a:bodyPr>
          <a:lstStyle/>
          <a:p>
            <a:pPr eaLnBrk="1" hangingPunct="1">
              <a:defRPr/>
            </a:pPr>
            <a:r>
              <a:rPr lang="en-US" altLang="en-US" sz="3500" dirty="0">
                <a:solidFill>
                  <a:srgbClr val="FF0000"/>
                </a:solidFill>
              </a:rPr>
              <a:t>Wrong answer</a:t>
            </a:r>
          </a:p>
        </p:txBody>
      </p:sp>
      <p:sp>
        <p:nvSpPr>
          <p:cNvPr id="268291" name="Rectangle 3">
            <a:extLst>
              <a:ext uri="{FF2B5EF4-FFF2-40B4-BE49-F238E27FC236}">
                <a16:creationId xmlns:a16="http://schemas.microsoft.com/office/drawing/2014/main" id="{87877334-1050-46DB-ABC6-F62D77453686}"/>
              </a:ext>
            </a:extLst>
          </p:cNvPr>
          <p:cNvSpPr>
            <a:spLocks noGrp="1" noChangeArrowheads="1"/>
          </p:cNvSpPr>
          <p:nvPr>
            <p:ph type="body" idx="1"/>
          </p:nvPr>
        </p:nvSpPr>
        <p:spPr>
          <a:xfrm>
            <a:off x="4567930" y="801866"/>
            <a:ext cx="3979563" cy="5230634"/>
          </a:xfrm>
          <a:noFill/>
          <a:ln>
            <a:noFill/>
          </a:ln>
        </p:spPr>
        <p:txBody>
          <a:bodyPr anchor="ctr">
            <a:normAutofit/>
          </a:bodyPr>
          <a:lstStyle/>
          <a:p>
            <a:pPr eaLnBrk="1" hangingPunct="1">
              <a:defRPr/>
            </a:pPr>
            <a:r>
              <a:rPr lang="en-US" altLang="en-US" sz="1600" b="1" dirty="0">
                <a:solidFill>
                  <a:srgbClr val="FF0000"/>
                </a:solidFill>
              </a:rPr>
              <a:t>Facebook has become an obsession; you cannot stay off Facebook; what should be your response?</a:t>
            </a:r>
            <a:endParaRPr lang="en-US" altLang="en-US" sz="1600" dirty="0">
              <a:solidFill>
                <a:srgbClr val="FF0000"/>
              </a:solidFill>
            </a:endParaRPr>
          </a:p>
          <a:p>
            <a:pPr eaLnBrk="1" hangingPunct="1">
              <a:defRPr/>
            </a:pPr>
            <a:r>
              <a:rPr lang="en-US" altLang="en-US" sz="1600" dirty="0">
                <a:solidFill>
                  <a:schemeClr val="tx2"/>
                </a:solidFill>
              </a:rPr>
              <a:t>Obsessive time spent on various social sites can interfere with achieving other goals and objectives. </a:t>
            </a:r>
            <a:r>
              <a:rPr lang="en-US" altLang="en-US" sz="1600" dirty="0">
                <a:solidFill>
                  <a:srgbClr val="FF0000"/>
                </a:solidFill>
              </a:rPr>
              <a:t>Continue to spend a lot of time on the site;  it is customary to spend excessive time on Facebook.</a:t>
            </a:r>
          </a:p>
        </p:txBody>
      </p:sp>
      <p:sp>
        <p:nvSpPr>
          <p:cNvPr id="2" name="Arrow: Left 1">
            <a:hlinkClick r:id="rId2" action="ppaction://hlinksldjump"/>
            <a:extLst>
              <a:ext uri="{FF2B5EF4-FFF2-40B4-BE49-F238E27FC236}">
                <a16:creationId xmlns:a16="http://schemas.microsoft.com/office/drawing/2014/main" id="{519C9E92-C8C9-9D87-11ED-375635B7C2FB}"/>
              </a:ext>
            </a:extLst>
          </p:cNvPr>
          <p:cNvSpPr/>
          <p:nvPr/>
        </p:nvSpPr>
        <p:spPr bwMode="auto">
          <a:xfrm>
            <a:off x="5867400" y="5791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314" name="Rectangle 2">
            <a:extLst>
              <a:ext uri="{FF2B5EF4-FFF2-40B4-BE49-F238E27FC236}">
                <a16:creationId xmlns:a16="http://schemas.microsoft.com/office/drawing/2014/main" id="{4F46CE9A-7EF1-4A48-A1D4-5F14C9AFB421}"/>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7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9317" name="Rectangle 3">
            <a:extLst>
              <a:ext uri="{FF2B5EF4-FFF2-40B4-BE49-F238E27FC236}">
                <a16:creationId xmlns:a16="http://schemas.microsoft.com/office/drawing/2014/main" id="{5AFE5AB2-CA77-59FB-E001-61A07EA36F31}"/>
              </a:ext>
            </a:extLst>
          </p:cNvPr>
          <p:cNvGraphicFramePr/>
          <p:nvPr>
            <p:extLst>
              <p:ext uri="{D42A27DB-BD31-4B8C-83A1-F6EECF244321}">
                <p14:modId xmlns:p14="http://schemas.microsoft.com/office/powerpoint/2010/main" val="2376285003"/>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572A3CAE-908D-842C-5A7A-207D264E12AD}"/>
              </a:ext>
            </a:extLst>
          </p:cNvPr>
          <p:cNvSpPr/>
          <p:nvPr/>
        </p:nvSpPr>
        <p:spPr bwMode="auto">
          <a:xfrm>
            <a:off x="5943600" y="6096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338" name="Rectangle 2">
            <a:extLst>
              <a:ext uri="{FF2B5EF4-FFF2-40B4-BE49-F238E27FC236}">
                <a16:creationId xmlns:a16="http://schemas.microsoft.com/office/drawing/2014/main" id="{0876AC67-FF01-46AD-9ABB-CA7025D1E423}"/>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Right answer</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0339" name="Rectangle 3">
            <a:extLst>
              <a:ext uri="{FF2B5EF4-FFF2-40B4-BE49-F238E27FC236}">
                <a16:creationId xmlns:a16="http://schemas.microsoft.com/office/drawing/2014/main" id="{A5F68537-A935-4E69-B33B-4E5080BD6A64}"/>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lnSpc>
                <a:spcPct val="90000"/>
              </a:lnSpc>
              <a:defRPr/>
            </a:pPr>
            <a:r>
              <a:rPr lang="en-US" altLang="en-US" sz="2200" b="1" dirty="0">
                <a:solidFill>
                  <a:srgbClr val="FF0000"/>
                </a:solidFill>
              </a:rPr>
              <a:t>Devise a plan to decrease Facebook time, and if you need help decreasing Facebook time, talk with a responsible adult, and take an inventory of your life to find other ways to spend your time.</a:t>
            </a:r>
            <a:endParaRPr lang="en-US" altLang="en-US" sz="2200" dirty="0">
              <a:solidFill>
                <a:srgbClr val="FF0000"/>
              </a:solidFill>
            </a:endParaRPr>
          </a:p>
          <a:p>
            <a:pPr marL="609600" indent="-609600" eaLnBrk="1" hangingPunct="1">
              <a:lnSpc>
                <a:spcPct val="90000"/>
              </a:lnSpc>
              <a:defRPr/>
            </a:pPr>
            <a:r>
              <a:rPr lang="en-US" altLang="en-US" sz="2200" dirty="0"/>
              <a:t>If a social media obsession takes over, it is essential to devise a plan to address the problem. If the program fails to produce positive results, seeking advice from a parent or other trusted person may be advised.</a:t>
            </a:r>
          </a:p>
        </p:txBody>
      </p:sp>
      <p:sp>
        <p:nvSpPr>
          <p:cNvPr id="2" name="Arrow: Right 1">
            <a:hlinkClick r:id="rId2" action="ppaction://hlinksldjump"/>
            <a:extLst>
              <a:ext uri="{FF2B5EF4-FFF2-40B4-BE49-F238E27FC236}">
                <a16:creationId xmlns:a16="http://schemas.microsoft.com/office/drawing/2014/main" id="{F42BCF1E-B813-CFE3-6F17-23E8546C5A4B}"/>
              </a:ext>
            </a:extLst>
          </p:cNvPr>
          <p:cNvSpPr/>
          <p:nvPr/>
        </p:nvSpPr>
        <p:spPr bwMode="auto">
          <a:xfrm>
            <a:off x="5662801"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362" name="Rectangle 2">
            <a:extLst>
              <a:ext uri="{FF2B5EF4-FFF2-40B4-BE49-F238E27FC236}">
                <a16:creationId xmlns:a16="http://schemas.microsoft.com/office/drawing/2014/main" id="{EDEDDF13-87D5-4CB5-ABAF-805C89930D64}"/>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271365" name="Picture 271364" descr="Green dialogue boxes">
            <a:extLst>
              <a:ext uri="{FF2B5EF4-FFF2-40B4-BE49-F238E27FC236}">
                <a16:creationId xmlns:a16="http://schemas.microsoft.com/office/drawing/2014/main" id="{D400860A-12B2-3910-90B9-DE3FB3BD6FBB}"/>
              </a:ext>
            </a:extLst>
          </p:cNvPr>
          <p:cNvPicPr>
            <a:picLocks noChangeAspect="1"/>
          </p:cNvPicPr>
          <p:nvPr/>
        </p:nvPicPr>
        <p:blipFill rotWithShape="1">
          <a:blip r:embed="rId2"/>
          <a:srcRect l="19242" r="25072" b="2"/>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71363" name="Rectangle 3">
            <a:extLst>
              <a:ext uri="{FF2B5EF4-FFF2-40B4-BE49-F238E27FC236}">
                <a16:creationId xmlns:a16="http://schemas.microsoft.com/office/drawing/2014/main" id="{0D5E09C6-0449-4BC4-B379-FF67AB97B531}"/>
              </a:ext>
            </a:extLst>
          </p:cNvPr>
          <p:cNvSpPr>
            <a:spLocks noGrp="1" noChangeArrowheads="1"/>
          </p:cNvSpPr>
          <p:nvPr>
            <p:ph type="body" idx="1"/>
          </p:nvPr>
        </p:nvSpPr>
        <p:spPr>
          <a:xfrm>
            <a:off x="4885341" y="2333297"/>
            <a:ext cx="3630007" cy="3843666"/>
          </a:xfrm>
        </p:spPr>
        <p:txBody>
          <a:bodyPr>
            <a:normAutofit/>
          </a:bodyPr>
          <a:lstStyle/>
          <a:p>
            <a:pPr eaLnBrk="1" hangingPunct="1">
              <a:defRPr/>
            </a:pPr>
            <a:r>
              <a:rPr lang="en-US" altLang="en-US" sz="1600" b="1" dirty="0"/>
              <a:t>Texting has taken over your life. You get caught up in a cycle of texting back and forth with little control or motivation to stop.</a:t>
            </a:r>
            <a:endParaRPr lang="en-US" altLang="en-US" sz="1600" dirty="0"/>
          </a:p>
          <a:p>
            <a:pPr eaLnBrk="1" hangingPunct="1">
              <a:defRPr/>
            </a:pPr>
            <a:r>
              <a:rPr lang="en-US" altLang="en-US" sz="1600" dirty="0">
                <a:solidFill>
                  <a:srgbClr val="FF0000"/>
                </a:solidFill>
              </a:rPr>
              <a:t>Do what you enjoy doing regardless of the consequence</a:t>
            </a:r>
            <a:r>
              <a:rPr lang="en-US" altLang="en-US" sz="1600" dirty="0"/>
              <a:t>; ignoring a significant problem can be the worst option. Problems tend to increase when they are not adequately addressed. Texting is a good way of communicating; it saves time, but excessive texting can interfere with achieving other goals and objectives. </a:t>
            </a:r>
          </a:p>
          <a:p>
            <a:pPr eaLnBrk="1" hangingPunct="1">
              <a:buFont typeface="Wingdings" panose="05000000000000000000" pitchFamily="2" charset="2"/>
              <a:buNone/>
              <a:defRPr/>
            </a:pPr>
            <a:endParaRPr lang="en-US" altLang="en-US" sz="1600" dirty="0"/>
          </a:p>
        </p:txBody>
      </p:sp>
      <p:sp>
        <p:nvSpPr>
          <p:cNvPr id="2" name="Arrow: Left 1">
            <a:hlinkClick r:id="rId3" action="ppaction://hlinksldjump"/>
            <a:extLst>
              <a:ext uri="{FF2B5EF4-FFF2-40B4-BE49-F238E27FC236}">
                <a16:creationId xmlns:a16="http://schemas.microsoft.com/office/drawing/2014/main" id="{7930567A-EA85-A718-5D1A-D92D56345CC3}"/>
              </a:ext>
            </a:extLst>
          </p:cNvPr>
          <p:cNvSpPr/>
          <p:nvPr/>
        </p:nvSpPr>
        <p:spPr bwMode="auto">
          <a:xfrm>
            <a:off x="6400800" y="6324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2393" name="Rectangle 27239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386" name="Rectangle 2">
            <a:extLst>
              <a:ext uri="{FF2B5EF4-FFF2-40B4-BE49-F238E27FC236}">
                <a16:creationId xmlns:a16="http://schemas.microsoft.com/office/drawing/2014/main" id="{C8768D27-8217-4554-AA21-CE94A5C90C66}"/>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272389" name="Picture 272388" descr="Question mark boxes">
            <a:extLst>
              <a:ext uri="{FF2B5EF4-FFF2-40B4-BE49-F238E27FC236}">
                <a16:creationId xmlns:a16="http://schemas.microsoft.com/office/drawing/2014/main" id="{9B50616B-5F25-9A4B-D025-1B8E37F76582}"/>
              </a:ext>
            </a:extLst>
          </p:cNvPr>
          <p:cNvPicPr>
            <a:picLocks noChangeAspect="1"/>
          </p:cNvPicPr>
          <p:nvPr/>
        </p:nvPicPr>
        <p:blipFill rotWithShape="1">
          <a:blip r:embed="rId2"/>
          <a:srcRect l="34127" r="28246"/>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72387" name="Rectangle 3">
            <a:extLst>
              <a:ext uri="{FF2B5EF4-FFF2-40B4-BE49-F238E27FC236}">
                <a16:creationId xmlns:a16="http://schemas.microsoft.com/office/drawing/2014/main" id="{25F5E423-1119-4BE5-A8CF-F2AB85A9C923}"/>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defRPr/>
            </a:pPr>
            <a:r>
              <a:rPr lang="en-US" altLang="en-US" sz="1700" dirty="0"/>
              <a:t>It is essential to know when to hold them and fold them when texting. Like anything else, it is necessary to control a function rather than allow it to be in control. It is also essential to know when and where to text</a:t>
            </a:r>
            <a:r>
              <a:rPr lang="en-US" altLang="en-US" sz="1700" dirty="0">
                <a:solidFill>
                  <a:srgbClr val="FF0000"/>
                </a:solidFill>
              </a:rPr>
              <a:t>. Accept excessive texting as an excellent way to relieve </a:t>
            </a:r>
            <a:r>
              <a:rPr lang="en-US" altLang="en-US" sz="1700" dirty="0"/>
              <a:t>stress. </a:t>
            </a:r>
          </a:p>
        </p:txBody>
      </p:sp>
      <p:sp>
        <p:nvSpPr>
          <p:cNvPr id="2" name="Arrow: Left 1">
            <a:hlinkClick r:id="rId3" action="ppaction://hlinksldjump"/>
            <a:extLst>
              <a:ext uri="{FF2B5EF4-FFF2-40B4-BE49-F238E27FC236}">
                <a16:creationId xmlns:a16="http://schemas.microsoft.com/office/drawing/2014/main" id="{E684EF29-4555-203D-B8CF-45AF4C8A3E61}"/>
              </a:ext>
            </a:extLst>
          </p:cNvPr>
          <p:cNvSpPr/>
          <p:nvPr/>
        </p:nvSpPr>
        <p:spPr bwMode="auto">
          <a:xfrm>
            <a:off x="6400800" y="5638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3429" name="Rectangle 27342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410" name="Rectangle 2">
            <a:extLst>
              <a:ext uri="{FF2B5EF4-FFF2-40B4-BE49-F238E27FC236}">
                <a16:creationId xmlns:a16="http://schemas.microsoft.com/office/drawing/2014/main" id="{EEC3AFDC-E3D1-4D7A-86BF-1B6F543AFC18}"/>
              </a:ext>
            </a:extLst>
          </p:cNvPr>
          <p:cNvSpPr>
            <a:spLocks noGrp="1" noChangeArrowheads="1"/>
          </p:cNvSpPr>
          <p:nvPr>
            <p:ph type="title"/>
          </p:nvPr>
        </p:nvSpPr>
        <p:spPr>
          <a:xfrm>
            <a:off x="482600" y="321734"/>
            <a:ext cx="8178799" cy="1135737"/>
          </a:xfrm>
        </p:spPr>
        <p:txBody>
          <a:bodyPr>
            <a:normAutofit/>
          </a:bodyPr>
          <a:lstStyle/>
          <a:p>
            <a:pPr eaLnBrk="1" hangingPunct="1">
              <a:defRPr/>
            </a:pPr>
            <a:r>
              <a:rPr lang="en-US" altLang="en-US" sz="3100" dirty="0">
                <a:solidFill>
                  <a:srgbClr val="FF0000"/>
                </a:solidFill>
              </a:rPr>
              <a:t>Right answer</a:t>
            </a:r>
          </a:p>
        </p:txBody>
      </p:sp>
      <p:sp>
        <p:nvSpPr>
          <p:cNvPr id="273431" name="Rectangle 27343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433" name="Isosceles Triangle 27343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435" name="Isosceles Triangle 27343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437" name="Rectangle 27343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3413" name="Rectangle 3">
            <a:extLst>
              <a:ext uri="{FF2B5EF4-FFF2-40B4-BE49-F238E27FC236}">
                <a16:creationId xmlns:a16="http://schemas.microsoft.com/office/drawing/2014/main" id="{7E3E6316-6CD0-182E-02CE-C362878AEB3A}"/>
              </a:ext>
            </a:extLst>
          </p:cNvPr>
          <p:cNvGraphicFramePr/>
          <p:nvPr>
            <p:extLst>
              <p:ext uri="{D42A27DB-BD31-4B8C-83A1-F6EECF244321}">
                <p14:modId xmlns:p14="http://schemas.microsoft.com/office/powerpoint/2010/main" val="2105512834"/>
              </p:ext>
            </p:extLst>
          </p:nvPr>
        </p:nvGraphicFramePr>
        <p:xfrm>
          <a:off x="482600" y="1782981"/>
          <a:ext cx="8178799"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Right 1">
            <a:hlinkClick r:id="rId7" action="ppaction://hlinksldjump"/>
            <a:extLst>
              <a:ext uri="{FF2B5EF4-FFF2-40B4-BE49-F238E27FC236}">
                <a16:creationId xmlns:a16="http://schemas.microsoft.com/office/drawing/2014/main" id="{A30EB9C2-DA8F-3F58-F544-1FFAD21F5B51}"/>
              </a:ext>
            </a:extLst>
          </p:cNvPr>
          <p:cNvSpPr/>
          <p:nvPr/>
        </p:nvSpPr>
        <p:spPr bwMode="auto">
          <a:xfrm>
            <a:off x="4572000" y="6271934"/>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4447" name="Rectangle 27444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449" name="Oval 27444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434" name="Rectangle 2">
            <a:extLst>
              <a:ext uri="{FF2B5EF4-FFF2-40B4-BE49-F238E27FC236}">
                <a16:creationId xmlns:a16="http://schemas.microsoft.com/office/drawing/2014/main" id="{89CF7E7F-67EB-489F-93CE-6131E1593B95}"/>
              </a:ext>
            </a:extLst>
          </p:cNvPr>
          <p:cNvSpPr>
            <a:spLocks noGrp="1" noChangeArrowheads="1"/>
          </p:cNvSpPr>
          <p:nvPr>
            <p:ph type="title"/>
          </p:nvPr>
        </p:nvSpPr>
        <p:spPr>
          <a:xfrm>
            <a:off x="878305" y="1396686"/>
            <a:ext cx="2430380" cy="4064628"/>
          </a:xfrm>
        </p:spPr>
        <p:txBody>
          <a:bodyPr>
            <a:normAutofit/>
          </a:bodyPr>
          <a:lstStyle/>
          <a:p>
            <a:pPr eaLnBrk="1" hangingPunct="1">
              <a:defRPr/>
            </a:pPr>
            <a:r>
              <a:rPr lang="en-US" altLang="en-US">
                <a:solidFill>
                  <a:srgbClr val="FFFFFF"/>
                </a:solidFill>
              </a:rPr>
              <a:t>Wrong answer</a:t>
            </a:r>
          </a:p>
        </p:txBody>
      </p:sp>
      <p:sp>
        <p:nvSpPr>
          <p:cNvPr id="274451" name="Arc 27445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4453" name="Oval 27445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4435" name="Rectangle 3">
            <a:extLst>
              <a:ext uri="{FF2B5EF4-FFF2-40B4-BE49-F238E27FC236}">
                <a16:creationId xmlns:a16="http://schemas.microsoft.com/office/drawing/2014/main" id="{99D556BA-E8B3-4618-AE8D-8B0BE3D4BA22}"/>
              </a:ext>
            </a:extLst>
          </p:cNvPr>
          <p:cNvSpPr>
            <a:spLocks noGrp="1" noChangeArrowheads="1"/>
          </p:cNvSpPr>
          <p:nvPr>
            <p:ph type="body" idx="1"/>
          </p:nvPr>
        </p:nvSpPr>
        <p:spPr>
          <a:xfrm>
            <a:off x="4027614" y="1526033"/>
            <a:ext cx="4152298" cy="3935281"/>
          </a:xfrm>
        </p:spPr>
        <p:txBody>
          <a:bodyPr>
            <a:normAutofit/>
          </a:bodyPr>
          <a:lstStyle/>
          <a:p>
            <a:pPr eaLnBrk="1" hangingPunct="1">
              <a:lnSpc>
                <a:spcPct val="90000"/>
              </a:lnSpc>
              <a:defRPr/>
            </a:pPr>
            <a:r>
              <a:rPr lang="en-US" altLang="en-US" sz="2500" b="1" dirty="0"/>
              <a:t>Tweeting has become an obsession; the thrill of increasing your tweeter followers is intoxicating; what should be your response?</a:t>
            </a:r>
            <a:endParaRPr lang="en-US" altLang="en-US" sz="2500" dirty="0"/>
          </a:p>
          <a:p>
            <a:pPr eaLnBrk="1" hangingPunct="1">
              <a:lnSpc>
                <a:spcPct val="90000"/>
              </a:lnSpc>
              <a:defRPr/>
            </a:pPr>
            <a:r>
              <a:rPr lang="en-US" altLang="en-US" sz="2500" dirty="0">
                <a:solidFill>
                  <a:srgbClr val="FF0000"/>
                </a:solidFill>
              </a:rPr>
              <a:t>Try to compete with others in building up your followers. </a:t>
            </a:r>
          </a:p>
        </p:txBody>
      </p:sp>
      <p:sp>
        <p:nvSpPr>
          <p:cNvPr id="2" name="Arrow: Left 1">
            <a:hlinkClick r:id="rId2" action="ppaction://hlinksldjump"/>
            <a:extLst>
              <a:ext uri="{FF2B5EF4-FFF2-40B4-BE49-F238E27FC236}">
                <a16:creationId xmlns:a16="http://schemas.microsoft.com/office/drawing/2014/main" id="{26A64DE1-73DA-1D5C-AD1A-8D1F0D768C30}"/>
              </a:ext>
            </a:extLst>
          </p:cNvPr>
          <p:cNvSpPr/>
          <p:nvPr/>
        </p:nvSpPr>
        <p:spPr bwMode="auto">
          <a:xfrm>
            <a:off x="5562600" y="5461314"/>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5465" name="Rectangle 27546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458" name="Rectangle 2">
            <a:extLst>
              <a:ext uri="{FF2B5EF4-FFF2-40B4-BE49-F238E27FC236}">
                <a16:creationId xmlns:a16="http://schemas.microsoft.com/office/drawing/2014/main" id="{DBDC52F5-C8CD-4DEA-8BDE-EA9B04DD7442}"/>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27546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5461" name="Rectangle 3">
            <a:extLst>
              <a:ext uri="{FF2B5EF4-FFF2-40B4-BE49-F238E27FC236}">
                <a16:creationId xmlns:a16="http://schemas.microsoft.com/office/drawing/2014/main" id="{F3875186-E04E-34FF-1DCF-5DAE899C4579}"/>
              </a:ext>
            </a:extLst>
          </p:cNvPr>
          <p:cNvGraphicFramePr/>
          <p:nvPr>
            <p:extLst>
              <p:ext uri="{D42A27DB-BD31-4B8C-83A1-F6EECF244321}">
                <p14:modId xmlns:p14="http://schemas.microsoft.com/office/powerpoint/2010/main" val="3961805873"/>
              </p:ext>
            </p:extLst>
          </p:nvPr>
        </p:nvGraphicFramePr>
        <p:xfrm>
          <a:off x="3516494" y="640823"/>
          <a:ext cx="5175384" cy="3092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643F8846-8E87-ECD6-AC89-5C382E30D764}"/>
              </a:ext>
            </a:extLst>
          </p:cNvPr>
          <p:cNvSpPr/>
          <p:nvPr/>
        </p:nvSpPr>
        <p:spPr bwMode="auto">
          <a:xfrm>
            <a:off x="5715000" y="4800600"/>
            <a:ext cx="100584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488" name="Rectangle 27648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482" name="Rectangle 2">
            <a:extLst>
              <a:ext uri="{FF2B5EF4-FFF2-40B4-BE49-F238E27FC236}">
                <a16:creationId xmlns:a16="http://schemas.microsoft.com/office/drawing/2014/main" id="{937E04BC-2B15-407A-9F1C-2223AD95F487}"/>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Right answer</a:t>
            </a:r>
          </a:p>
        </p:txBody>
      </p:sp>
      <p:sp>
        <p:nvSpPr>
          <p:cNvPr id="276490" name="Freeform: Shape 27648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6483" name="Rectangle 3">
            <a:extLst>
              <a:ext uri="{FF2B5EF4-FFF2-40B4-BE49-F238E27FC236}">
                <a16:creationId xmlns:a16="http://schemas.microsoft.com/office/drawing/2014/main" id="{4A3113AD-4802-4FE5-8A68-F9717E254F66}"/>
              </a:ext>
            </a:extLst>
          </p:cNvPr>
          <p:cNvSpPr>
            <a:spLocks noGrp="1" noChangeArrowheads="1"/>
          </p:cNvSpPr>
          <p:nvPr>
            <p:ph type="body" idx="1"/>
          </p:nvPr>
        </p:nvSpPr>
        <p:spPr>
          <a:xfrm>
            <a:off x="628650" y="1825625"/>
            <a:ext cx="4168866" cy="4351338"/>
          </a:xfrm>
        </p:spPr>
        <p:txBody>
          <a:bodyPr>
            <a:normAutofit/>
          </a:bodyPr>
          <a:lstStyle/>
          <a:p>
            <a:pPr marL="609600" indent="-609600" eaLnBrk="1" hangingPunct="1">
              <a:lnSpc>
                <a:spcPct val="90000"/>
              </a:lnSpc>
              <a:defRPr/>
            </a:pPr>
            <a:r>
              <a:rPr lang="en-US" altLang="en-US" sz="1500" b="1" dirty="0">
                <a:solidFill>
                  <a:srgbClr val="FF0000"/>
                </a:solidFill>
              </a:rPr>
              <a:t>Be realistic and take control of the habit before it takes control of you.</a:t>
            </a:r>
            <a:endParaRPr lang="en-US" altLang="en-US" sz="1500" dirty="0">
              <a:solidFill>
                <a:srgbClr val="FF0000"/>
              </a:solidFill>
            </a:endParaRPr>
          </a:p>
          <a:p>
            <a:pPr marL="609600" indent="-609600" eaLnBrk="1" hangingPunct="1">
              <a:lnSpc>
                <a:spcPct val="90000"/>
              </a:lnSpc>
              <a:defRPr/>
            </a:pPr>
            <a:r>
              <a:rPr lang="en-US" altLang="en-US" sz="1500" dirty="0"/>
              <a:t>Tweeting is growing in popularity; it is a form of communication that has the potential for great rewards if you are trying to promote or sell something. Tweeting is also a social media that can control a person’s life, and it has the potential to build friendships or destroy relationships.</a:t>
            </a:r>
          </a:p>
          <a:p>
            <a:pPr marL="609600" indent="-609600" eaLnBrk="1" hangingPunct="1">
              <a:lnSpc>
                <a:spcPct val="90000"/>
              </a:lnSpc>
              <a:buFont typeface="Wingdings" panose="05000000000000000000" pitchFamily="2" charset="2"/>
              <a:buNone/>
              <a:defRPr/>
            </a:pPr>
            <a:r>
              <a:rPr lang="en-US" altLang="en-US" sz="1500" dirty="0"/>
              <a:t> </a:t>
            </a:r>
          </a:p>
          <a:p>
            <a:pPr marL="609600" indent="-609600" eaLnBrk="1" hangingPunct="1">
              <a:lnSpc>
                <a:spcPct val="90000"/>
              </a:lnSpc>
              <a:defRPr/>
            </a:pPr>
            <a:r>
              <a:rPr lang="en-US" altLang="en-US" sz="1500" dirty="0"/>
              <a:t>It is essential to think before you tweet. Many people have gotten into trouble because they tweeted something poorly thought out. Once a Tweet is published, it cannot be taken back.   </a:t>
            </a:r>
          </a:p>
        </p:txBody>
      </p:sp>
      <p:sp>
        <p:nvSpPr>
          <p:cNvPr id="276492" name="Oval 27649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494" name="Block Arc 27649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6496" name="Freeform: Shape 27649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76498" name="Straight Connector 27649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6500" name="Freeform: Shape 27649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76502" name="Arc 27650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6504" name="Freeform: Shape 27650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2" action="ppaction://hlinksldjump"/>
            <a:extLst>
              <a:ext uri="{FF2B5EF4-FFF2-40B4-BE49-F238E27FC236}">
                <a16:creationId xmlns:a16="http://schemas.microsoft.com/office/drawing/2014/main" id="{85F47EEF-D8D8-3632-D138-A49AD024247D}"/>
              </a:ext>
            </a:extLst>
          </p:cNvPr>
          <p:cNvSpPr/>
          <p:nvPr/>
        </p:nvSpPr>
        <p:spPr bwMode="auto">
          <a:xfrm>
            <a:off x="3429000" y="5883731"/>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70" name="Rectangle 2">
            <a:extLst>
              <a:ext uri="{FF2B5EF4-FFF2-40B4-BE49-F238E27FC236}">
                <a16:creationId xmlns:a16="http://schemas.microsoft.com/office/drawing/2014/main" id="{EDFBD80A-40BA-4F28-8395-30C60D3698D6}"/>
              </a:ext>
            </a:extLst>
          </p:cNvPr>
          <p:cNvSpPr>
            <a:spLocks noGrp="1" noChangeArrowheads="1"/>
          </p:cNvSpPr>
          <p:nvPr>
            <p:ph type="title"/>
          </p:nvPr>
        </p:nvSpPr>
        <p:spPr>
          <a:xfrm>
            <a:off x="628650" y="365125"/>
            <a:ext cx="3938487" cy="1807305"/>
          </a:xfrm>
        </p:spPr>
        <p:txBody>
          <a:bodyPr>
            <a:normAutofit/>
          </a:bodyPr>
          <a:lstStyle/>
          <a:p>
            <a:pPr eaLnBrk="1" hangingPunct="1">
              <a:lnSpc>
                <a:spcPct val="90000"/>
              </a:lnSpc>
              <a:defRPr/>
            </a:pPr>
            <a:r>
              <a:rPr lang="en-US" altLang="en-US" sz="2500" b="1" dirty="0">
                <a:solidFill>
                  <a:srgbClr val="FF0000"/>
                </a:solidFill>
              </a:rPr>
              <a:t>You get into an extended argument with another person, what should be your response?</a:t>
            </a:r>
          </a:p>
        </p:txBody>
      </p:sp>
      <p:sp>
        <p:nvSpPr>
          <p:cNvPr id="32771" name="Rectangle 3">
            <a:extLst>
              <a:ext uri="{FF2B5EF4-FFF2-40B4-BE49-F238E27FC236}">
                <a16:creationId xmlns:a16="http://schemas.microsoft.com/office/drawing/2014/main" id="{FDB420D2-4E05-46A8-8600-87BBF94ED753}"/>
              </a:ext>
            </a:extLst>
          </p:cNvPr>
          <p:cNvSpPr>
            <a:spLocks noGrp="1" noChangeArrowheads="1"/>
          </p:cNvSpPr>
          <p:nvPr>
            <p:ph type="body" idx="1"/>
          </p:nvPr>
        </p:nvSpPr>
        <p:spPr>
          <a:xfrm>
            <a:off x="628650" y="2333297"/>
            <a:ext cx="3464715" cy="3843666"/>
          </a:xfrm>
        </p:spPr>
        <p:txBody>
          <a:bodyP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Continue to argue until there is </a:t>
            </a:r>
          </a:p>
          <a:p>
            <a:pPr marL="0" indent="0" eaLnBrk="1" hangingPunct="1">
              <a:buFont typeface="Wingdings" panose="05000000000000000000" pitchFamily="2" charset="2"/>
              <a:buNone/>
              <a:defRPr/>
            </a:pPr>
            <a:r>
              <a:rPr lang="en-US" altLang="en-US" sz="1700" dirty="0"/>
              <a:t>     a physical confrontation.</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Change the tone of the </a:t>
            </a:r>
          </a:p>
          <a:p>
            <a:pPr marL="0" indent="0" eaLnBrk="1" hangingPunct="1">
              <a:buFont typeface="Wingdings" panose="05000000000000000000" pitchFamily="2" charset="2"/>
              <a:buNone/>
              <a:defRPr/>
            </a:pPr>
            <a:r>
              <a:rPr lang="en-US" altLang="en-US" sz="1700" dirty="0"/>
              <a:t>    argument by name-calling and </a:t>
            </a:r>
          </a:p>
          <a:p>
            <a:pPr marL="0" indent="0" eaLnBrk="1" hangingPunct="1">
              <a:buFont typeface="Wingdings" panose="05000000000000000000" pitchFamily="2" charset="2"/>
              <a:buNone/>
              <a:defRPr/>
            </a:pPr>
            <a:r>
              <a:rPr lang="en-US" altLang="en-US" sz="1700" dirty="0"/>
              <a:t>    reminding the person of their </a:t>
            </a:r>
          </a:p>
          <a:p>
            <a:pPr marL="0" indent="0" eaLnBrk="1" hangingPunct="1">
              <a:buFont typeface="Wingdings" panose="05000000000000000000" pitchFamily="2" charset="2"/>
              <a:buNone/>
              <a:defRPr/>
            </a:pPr>
            <a:r>
              <a:rPr lang="en-US" altLang="en-US" sz="1700" dirty="0"/>
              <a:t>    personal failures.</a:t>
            </a:r>
          </a:p>
          <a:p>
            <a:pPr marL="0" indent="0" eaLnBrk="1" hangingPunct="1">
              <a:buFont typeface="Wingdings" panose="05000000000000000000" pitchFamily="2" charset="2"/>
              <a:buNone/>
              <a:defRPr/>
            </a:pPr>
            <a:r>
              <a:rPr lang="en-US" altLang="en-US" sz="1700" dirty="0">
                <a:hlinkClick r:id="rId4" action="ppaction://hlinksldjump"/>
              </a:rPr>
              <a:t>C</a:t>
            </a:r>
            <a:r>
              <a:rPr lang="en-US" altLang="en-US" sz="1700" dirty="0">
                <a:hlinkClick r:id="" action="ppaction://noaction"/>
              </a:rPr>
              <a:t>. </a:t>
            </a:r>
            <a:r>
              <a:rPr lang="en-US" altLang="en-US" sz="1700" dirty="0"/>
              <a:t>Agree to disagree and walk </a:t>
            </a:r>
          </a:p>
          <a:p>
            <a:pPr marL="0" indent="0" eaLnBrk="1" hangingPunct="1">
              <a:buFont typeface="Wingdings" panose="05000000000000000000" pitchFamily="2" charset="2"/>
              <a:buNone/>
              <a:defRPr/>
            </a:pPr>
            <a:r>
              <a:rPr lang="en-US" altLang="en-US" sz="1700" dirty="0"/>
              <a:t>    away at the appropriate time.</a:t>
            </a:r>
          </a:p>
        </p:txBody>
      </p:sp>
      <p:pic>
        <p:nvPicPr>
          <p:cNvPr id="32773" name="Picture 32772" descr="A group of yellow figures and a red figure on the other side">
            <a:extLst>
              <a:ext uri="{FF2B5EF4-FFF2-40B4-BE49-F238E27FC236}">
                <a16:creationId xmlns:a16="http://schemas.microsoft.com/office/drawing/2014/main" id="{06129996-B48C-6C14-C38E-DDDD7610C854}"/>
              </a:ext>
            </a:extLst>
          </p:cNvPr>
          <p:cNvPicPr>
            <a:picLocks noChangeAspect="1"/>
          </p:cNvPicPr>
          <p:nvPr/>
        </p:nvPicPr>
        <p:blipFill rotWithShape="1">
          <a:blip r:embed="rId5"/>
          <a:srcRect l="46547" r="9925"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7512" name="Rectangle 27751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514" name="Rectangle 27751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506" name="Rectangle 2">
            <a:extLst>
              <a:ext uri="{FF2B5EF4-FFF2-40B4-BE49-F238E27FC236}">
                <a16:creationId xmlns:a16="http://schemas.microsoft.com/office/drawing/2014/main" id="{1C971A0E-7FEC-4461-8AEE-13BE56E21F68}"/>
              </a:ext>
            </a:extLst>
          </p:cNvPr>
          <p:cNvSpPr>
            <a:spLocks noGrp="1" noChangeArrowheads="1"/>
          </p:cNvSpPr>
          <p:nvPr>
            <p:ph type="title"/>
          </p:nvPr>
        </p:nvSpPr>
        <p:spPr>
          <a:xfrm>
            <a:off x="515125" y="591344"/>
            <a:ext cx="2400300" cy="5585619"/>
          </a:xfrm>
        </p:spPr>
        <p:txBody>
          <a:bodyPr>
            <a:normAutofit/>
          </a:bodyPr>
          <a:lstStyle/>
          <a:p>
            <a:pPr eaLnBrk="1" hangingPunct="1">
              <a:defRPr/>
            </a:pPr>
            <a:r>
              <a:rPr lang="en-US" altLang="en-US">
                <a:solidFill>
                  <a:srgbClr val="FFFFFF"/>
                </a:solidFill>
              </a:rPr>
              <a:t>Wrong answer</a:t>
            </a:r>
          </a:p>
        </p:txBody>
      </p:sp>
      <p:sp>
        <p:nvSpPr>
          <p:cNvPr id="277516" name="Arc 2775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7507" name="Rectangle 3">
            <a:extLst>
              <a:ext uri="{FF2B5EF4-FFF2-40B4-BE49-F238E27FC236}">
                <a16:creationId xmlns:a16="http://schemas.microsoft.com/office/drawing/2014/main" id="{50C7C4F0-5A4C-41D8-961B-E751C9A438E4}"/>
              </a:ext>
            </a:extLst>
          </p:cNvPr>
          <p:cNvSpPr>
            <a:spLocks noGrp="1" noChangeArrowheads="1"/>
          </p:cNvSpPr>
          <p:nvPr>
            <p:ph type="body" idx="1"/>
          </p:nvPr>
        </p:nvSpPr>
        <p:spPr>
          <a:xfrm>
            <a:off x="3335481" y="591344"/>
            <a:ext cx="5179868" cy="5585619"/>
          </a:xfrm>
        </p:spPr>
        <p:txBody>
          <a:bodyPr anchor="ctr">
            <a:normAutofit/>
          </a:bodyPr>
          <a:lstStyle/>
          <a:p>
            <a:pPr eaLnBrk="1" hangingPunct="1">
              <a:defRPr/>
            </a:pPr>
            <a:r>
              <a:rPr lang="en-US" altLang="en-US" b="1" dirty="0"/>
              <a:t>YouTube is your favorite entertainment media; you are obsessed with visiting numerous YouTube sites; what should be your response</a:t>
            </a:r>
            <a:endParaRPr lang="en-US" altLang="en-US" dirty="0"/>
          </a:p>
          <a:p>
            <a:pPr eaLnBrk="1" hangingPunct="1">
              <a:defRPr/>
            </a:pPr>
            <a:r>
              <a:rPr lang="en-US" altLang="en-US" dirty="0">
                <a:solidFill>
                  <a:srgbClr val="FF0000"/>
                </a:solidFill>
              </a:rPr>
              <a:t>Enjoy YouTube; it is a valuable source of information.</a:t>
            </a:r>
          </a:p>
        </p:txBody>
      </p:sp>
      <p:sp>
        <p:nvSpPr>
          <p:cNvPr id="2" name="Arrow: Left 1">
            <a:hlinkClick r:id="rId2" action="ppaction://hlinksldjump"/>
            <a:extLst>
              <a:ext uri="{FF2B5EF4-FFF2-40B4-BE49-F238E27FC236}">
                <a16:creationId xmlns:a16="http://schemas.microsoft.com/office/drawing/2014/main" id="{EAAE2629-7C64-DBF8-7D4B-B35D21F5C8AA}"/>
              </a:ext>
            </a:extLst>
          </p:cNvPr>
          <p:cNvSpPr/>
          <p:nvPr/>
        </p:nvSpPr>
        <p:spPr bwMode="auto">
          <a:xfrm>
            <a:off x="5486400" y="6176963"/>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8536" name="Rectangle 278535">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530" name="Rectangle 2">
            <a:extLst>
              <a:ext uri="{FF2B5EF4-FFF2-40B4-BE49-F238E27FC236}">
                <a16:creationId xmlns:a16="http://schemas.microsoft.com/office/drawing/2014/main" id="{E8F29451-7678-401C-AEC3-85ADF3543F21}"/>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Wrong answer</a:t>
            </a:r>
          </a:p>
        </p:txBody>
      </p:sp>
      <p:sp>
        <p:nvSpPr>
          <p:cNvPr id="278538" name="Freeform: Shape 278537">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8531" name="Rectangle 3">
            <a:extLst>
              <a:ext uri="{FF2B5EF4-FFF2-40B4-BE49-F238E27FC236}">
                <a16:creationId xmlns:a16="http://schemas.microsoft.com/office/drawing/2014/main" id="{B93E57EA-ABAC-4CD8-8EF9-03EB058F42A8}"/>
              </a:ext>
            </a:extLst>
          </p:cNvPr>
          <p:cNvSpPr>
            <a:spLocks noGrp="1" noChangeArrowheads="1"/>
          </p:cNvSpPr>
          <p:nvPr>
            <p:ph type="body" idx="1"/>
          </p:nvPr>
        </p:nvSpPr>
        <p:spPr>
          <a:xfrm>
            <a:off x="628650" y="1825625"/>
            <a:ext cx="4168866" cy="4351338"/>
          </a:xfrm>
        </p:spPr>
        <p:txBody>
          <a:bodyPr>
            <a:normAutofit/>
          </a:bodyPr>
          <a:lstStyle/>
          <a:p>
            <a:pPr marL="609600" indent="-609600" eaLnBrk="1" hangingPunct="1">
              <a:lnSpc>
                <a:spcPct val="90000"/>
              </a:lnSpc>
              <a:defRPr/>
            </a:pPr>
            <a:r>
              <a:rPr lang="en-US" altLang="en-US" sz="2200" dirty="0">
                <a:solidFill>
                  <a:srgbClr val="FF0000"/>
                </a:solidFill>
              </a:rPr>
              <a:t>Stop viewing YouTube because it takes up too much of your time.</a:t>
            </a:r>
          </a:p>
          <a:p>
            <a:pPr marL="609600" indent="-609600" eaLnBrk="1" hangingPunct="1">
              <a:lnSpc>
                <a:spcPct val="90000"/>
              </a:lnSpc>
              <a:defRPr/>
            </a:pPr>
            <a:r>
              <a:rPr lang="en-US" altLang="en-US" sz="2200" dirty="0"/>
              <a:t>You tube is an excellent social and information media. Lots of valuable information is on YouTube. Like any other social media, it is essential to monitor the time spent on YouTube because YouTube can interfere with another essential task. </a:t>
            </a:r>
          </a:p>
        </p:txBody>
      </p:sp>
      <p:sp>
        <p:nvSpPr>
          <p:cNvPr id="278540" name="Oval 278539">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542" name="Block Arc 278541">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8544" name="Freeform: Shape 278543">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78546" name="Straight Connector 278545">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8548" name="Freeform: Shape 278547">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78550" name="Arc 278549">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8552" name="Freeform: Shape 278551">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0F755064-8FC4-3D93-91C9-0C029C4F1333}"/>
              </a:ext>
            </a:extLst>
          </p:cNvPr>
          <p:cNvSpPr/>
          <p:nvPr/>
        </p:nvSpPr>
        <p:spPr bwMode="auto">
          <a:xfrm rot="10800000" flipH="1">
            <a:off x="3926120" y="6228972"/>
            <a:ext cx="914400" cy="288509"/>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9560" name="Rectangle 279559">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554" name="Rectangle 2">
            <a:extLst>
              <a:ext uri="{FF2B5EF4-FFF2-40B4-BE49-F238E27FC236}">
                <a16:creationId xmlns:a16="http://schemas.microsoft.com/office/drawing/2014/main" id="{249CB005-03E6-4C5E-A6E4-778506EBB272}"/>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Right answer</a:t>
            </a:r>
          </a:p>
        </p:txBody>
      </p:sp>
      <p:sp>
        <p:nvSpPr>
          <p:cNvPr id="279569" name="Freeform: Shape 279561">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9571" name="Rectangle 3">
            <a:extLst>
              <a:ext uri="{FF2B5EF4-FFF2-40B4-BE49-F238E27FC236}">
                <a16:creationId xmlns:a16="http://schemas.microsoft.com/office/drawing/2014/main" id="{8C976D95-B490-4527-B2DB-BDB87B7ABB2A}"/>
              </a:ext>
            </a:extLst>
          </p:cNvPr>
          <p:cNvSpPr>
            <a:spLocks noGrp="1" noChangeArrowheads="1"/>
          </p:cNvSpPr>
          <p:nvPr>
            <p:ph type="body" idx="1"/>
          </p:nvPr>
        </p:nvSpPr>
        <p:spPr>
          <a:xfrm>
            <a:off x="628650" y="1825625"/>
            <a:ext cx="4168866" cy="4351338"/>
          </a:xfrm>
        </p:spPr>
        <p:txBody>
          <a:bodyPr>
            <a:normAutofit/>
          </a:bodyPr>
          <a:lstStyle/>
          <a:p>
            <a:pPr marL="609600" indent="-609600" eaLnBrk="1" hangingPunct="1">
              <a:lnSpc>
                <a:spcPct val="90000"/>
              </a:lnSpc>
              <a:defRPr/>
            </a:pPr>
            <a:r>
              <a:rPr lang="en-US" altLang="en-US" sz="1500" b="1" dirty="0">
                <a:solidFill>
                  <a:srgbClr val="FF0000"/>
                </a:solidFill>
              </a:rPr>
              <a:t>Monitor the time you are spending on YouTube and ensure that you can achieve your primary goals and objectives.</a:t>
            </a:r>
            <a:endParaRPr lang="en-US" altLang="en-US" sz="1500" dirty="0">
              <a:solidFill>
                <a:srgbClr val="FF0000"/>
              </a:solidFill>
            </a:endParaRPr>
          </a:p>
          <a:p>
            <a:pPr marL="609600" indent="-609600" eaLnBrk="1" hangingPunct="1">
              <a:lnSpc>
                <a:spcPct val="90000"/>
              </a:lnSpc>
              <a:buFont typeface="Wingdings" panose="05000000000000000000" pitchFamily="2" charset="2"/>
              <a:buNone/>
              <a:defRPr/>
            </a:pPr>
            <a:endParaRPr lang="en-US" altLang="en-US" sz="1500" dirty="0"/>
          </a:p>
          <a:p>
            <a:pPr marL="609600" indent="-609600" eaLnBrk="1" hangingPunct="1">
              <a:lnSpc>
                <a:spcPct val="90000"/>
              </a:lnSpc>
              <a:defRPr/>
            </a:pPr>
            <a:r>
              <a:rPr lang="en-US" altLang="en-US" sz="1500" dirty="0"/>
              <a:t>It is essential to remember that the time spent on YouTube decreases precious face-to-face time. Suppose YouTube or any other social media interferes with forming healthy relationships. In that case, it is time to take a personal inventory and determine if the time spent on social media sites should be decreased.</a:t>
            </a:r>
          </a:p>
        </p:txBody>
      </p:sp>
      <p:sp>
        <p:nvSpPr>
          <p:cNvPr id="279573" name="Oval 279563">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575" name="Block Arc 279565">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9568" name="Freeform: Shape 279567">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79570" name="Straight Connector 279569">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9572" name="Freeform: Shape 279571">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79574" name="Arc 279573">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9576" name="Freeform: Shape 279575">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2" action="ppaction://hlinksldjump"/>
            <a:extLst>
              <a:ext uri="{FF2B5EF4-FFF2-40B4-BE49-F238E27FC236}">
                <a16:creationId xmlns:a16="http://schemas.microsoft.com/office/drawing/2014/main" id="{00AF0F4C-8E4A-66EA-1964-61C0D9CF1FB9}"/>
              </a:ext>
            </a:extLst>
          </p:cNvPr>
          <p:cNvSpPr/>
          <p:nvPr/>
        </p:nvSpPr>
        <p:spPr bwMode="auto">
          <a:xfrm>
            <a:off x="3505200"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0586" name="Rectangle 280585">
            <a:extLst>
              <a:ext uri="{FF2B5EF4-FFF2-40B4-BE49-F238E27FC236}">
                <a16:creationId xmlns:a16="http://schemas.microsoft.com/office/drawing/2014/main" id="{D335A262-7106-4571-BE09-CFA60A9DB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588" name="Rectangle 280587">
            <a:extLst>
              <a:ext uri="{FF2B5EF4-FFF2-40B4-BE49-F238E27FC236}">
                <a16:creationId xmlns:a16="http://schemas.microsoft.com/office/drawing/2014/main" id="{7A6F043C-2A2A-4ECE-99FC-9670FAF95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00200" y="685800"/>
            <a:ext cx="75438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80578" name="Rectangle 2">
            <a:extLst>
              <a:ext uri="{FF2B5EF4-FFF2-40B4-BE49-F238E27FC236}">
                <a16:creationId xmlns:a16="http://schemas.microsoft.com/office/drawing/2014/main" id="{2113BBF4-1304-4C29-9401-E0A12FB8AFF6}"/>
              </a:ext>
            </a:extLst>
          </p:cNvPr>
          <p:cNvSpPr>
            <a:spLocks noGrp="1" noChangeArrowheads="1"/>
          </p:cNvSpPr>
          <p:nvPr>
            <p:ph type="title"/>
          </p:nvPr>
        </p:nvSpPr>
        <p:spPr>
          <a:xfrm>
            <a:off x="1097280" y="685800"/>
            <a:ext cx="3815379" cy="1692835"/>
          </a:xfrm>
        </p:spPr>
        <p:txBody>
          <a:bodyPr anchor="t">
            <a:normAutofit/>
          </a:bodyPr>
          <a:lstStyle/>
          <a:p>
            <a:pPr eaLnBrk="1" hangingPunct="1">
              <a:defRPr/>
            </a:pPr>
            <a:r>
              <a:rPr lang="en-US" altLang="en-US" sz="4400" dirty="0">
                <a:solidFill>
                  <a:srgbClr val="FF0000"/>
                </a:solidFill>
              </a:rPr>
              <a:t>Wrong answer</a:t>
            </a:r>
          </a:p>
        </p:txBody>
      </p:sp>
      <p:sp>
        <p:nvSpPr>
          <p:cNvPr id="280590" name="Rectangle 280589">
            <a:extLst>
              <a:ext uri="{FF2B5EF4-FFF2-40B4-BE49-F238E27FC236}">
                <a16:creationId xmlns:a16="http://schemas.microsoft.com/office/drawing/2014/main" id="{046FE5A8-8C9A-4D97-A7C4-214929653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823" y="685797"/>
            <a:ext cx="89154"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0582" name="Picture 280581" descr="Shape&#10;&#10;Description automatically generated with medium confidence">
            <a:extLst>
              <a:ext uri="{FF2B5EF4-FFF2-40B4-BE49-F238E27FC236}">
                <a16:creationId xmlns:a16="http://schemas.microsoft.com/office/drawing/2014/main" id="{BD04D0A4-69BA-190F-21C7-C0890BB3ED4A}"/>
              </a:ext>
            </a:extLst>
          </p:cNvPr>
          <p:cNvPicPr>
            <a:picLocks noChangeAspect="1"/>
          </p:cNvPicPr>
          <p:nvPr/>
        </p:nvPicPr>
        <p:blipFill rotWithShape="1">
          <a:blip r:embed="rId2"/>
          <a:srcRect l="15365" r="34759" b="-1"/>
          <a:stretch/>
        </p:blipFill>
        <p:spPr>
          <a:xfrm>
            <a:off x="5145741" y="1048447"/>
            <a:ext cx="3603812" cy="4805082"/>
          </a:xfrm>
          <a:prstGeom prst="rect">
            <a:avLst/>
          </a:prstGeom>
        </p:spPr>
      </p:pic>
      <p:sp>
        <p:nvSpPr>
          <p:cNvPr id="280592" name="Rectangle 280591">
            <a:extLst>
              <a:ext uri="{FF2B5EF4-FFF2-40B4-BE49-F238E27FC236}">
                <a16:creationId xmlns:a16="http://schemas.microsoft.com/office/drawing/2014/main" id="{B6297F2B-78AD-4022-83A4-78FC55E11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4846" y="6172201"/>
            <a:ext cx="89154"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0581" name="Rectangle 3">
            <a:extLst>
              <a:ext uri="{FF2B5EF4-FFF2-40B4-BE49-F238E27FC236}">
                <a16:creationId xmlns:a16="http://schemas.microsoft.com/office/drawing/2014/main" id="{2644EFB8-4486-EB7C-8323-6AB3F83989BB}"/>
              </a:ext>
            </a:extLst>
          </p:cNvPr>
          <p:cNvGraphicFramePr/>
          <p:nvPr>
            <p:extLst>
              <p:ext uri="{D42A27DB-BD31-4B8C-83A1-F6EECF244321}">
                <p14:modId xmlns:p14="http://schemas.microsoft.com/office/powerpoint/2010/main" val="3722618739"/>
              </p:ext>
            </p:extLst>
          </p:nvPr>
        </p:nvGraphicFramePr>
        <p:xfrm>
          <a:off x="1097280" y="2562784"/>
          <a:ext cx="3815379" cy="360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Left 1">
            <a:hlinkClick r:id="rId8" action="ppaction://hlinksldjump"/>
            <a:extLst>
              <a:ext uri="{FF2B5EF4-FFF2-40B4-BE49-F238E27FC236}">
                <a16:creationId xmlns:a16="http://schemas.microsoft.com/office/drawing/2014/main" id="{43CB159D-28FB-92F4-B6F3-BA438F9E4B54}"/>
              </a:ext>
            </a:extLst>
          </p:cNvPr>
          <p:cNvSpPr/>
          <p:nvPr/>
        </p:nvSpPr>
        <p:spPr bwMode="auto">
          <a:xfrm>
            <a:off x="4343400" y="6172200"/>
            <a:ext cx="82296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1609" name="Rectangle 28160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1605" name="Picture 281604" descr="Closeup of a keyboard">
            <a:extLst>
              <a:ext uri="{FF2B5EF4-FFF2-40B4-BE49-F238E27FC236}">
                <a16:creationId xmlns:a16="http://schemas.microsoft.com/office/drawing/2014/main" id="{9EC47A22-57D9-1567-8ED6-B2779F17FE90}"/>
              </a:ext>
            </a:extLst>
          </p:cNvPr>
          <p:cNvPicPr>
            <a:picLocks noChangeAspect="1"/>
          </p:cNvPicPr>
          <p:nvPr/>
        </p:nvPicPr>
        <p:blipFill rotWithShape="1">
          <a:blip r:embed="rId2"/>
          <a:srcRect l="5738" r="25790" b="1"/>
          <a:stretch/>
        </p:blipFill>
        <p:spPr>
          <a:xfrm>
            <a:off x="0" y="0"/>
            <a:ext cx="7252212" cy="6857990"/>
          </a:xfrm>
          <a:prstGeom prst="rect">
            <a:avLst/>
          </a:prstGeom>
        </p:spPr>
      </p:pic>
      <p:sp>
        <p:nvSpPr>
          <p:cNvPr id="281611" name="Rectangle 2816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602" name="Rectangle 2">
            <a:extLst>
              <a:ext uri="{FF2B5EF4-FFF2-40B4-BE49-F238E27FC236}">
                <a16:creationId xmlns:a16="http://schemas.microsoft.com/office/drawing/2014/main" id="{9F56FEE5-4F18-4D44-AB6F-CC4890E08244}"/>
              </a:ext>
            </a:extLst>
          </p:cNvPr>
          <p:cNvSpPr>
            <a:spLocks noGrp="1" noChangeArrowheads="1"/>
          </p:cNvSpPr>
          <p:nvPr>
            <p:ph type="title"/>
          </p:nvPr>
        </p:nvSpPr>
        <p:spPr>
          <a:xfrm>
            <a:off x="5951551" y="743447"/>
            <a:ext cx="2584324" cy="1923553"/>
          </a:xfrm>
          <a:noFill/>
        </p:spPr>
        <p:txBody>
          <a:bodyPr vert="horz" lIns="91440" tIns="45720" rIns="91440" bIns="45720" rtlCol="0" anchor="b">
            <a:normAutofit/>
          </a:bodyPr>
          <a:lstStyle/>
          <a:p>
            <a:pPr eaLnBrk="1" hangingPunct="1">
              <a:lnSpc>
                <a:spcPct val="90000"/>
              </a:lnSpc>
              <a:defRPr/>
            </a:pPr>
            <a:r>
              <a:rPr lang="en-US" altLang="en-US" sz="4500" dirty="0">
                <a:solidFill>
                  <a:srgbClr val="FF0000"/>
                </a:solidFill>
              </a:rPr>
              <a:t>Wrong answer</a:t>
            </a:r>
          </a:p>
        </p:txBody>
      </p:sp>
      <p:sp>
        <p:nvSpPr>
          <p:cNvPr id="281603" name="Rectangle 3">
            <a:extLst>
              <a:ext uri="{FF2B5EF4-FFF2-40B4-BE49-F238E27FC236}">
                <a16:creationId xmlns:a16="http://schemas.microsoft.com/office/drawing/2014/main" id="{17C2F4EC-F144-436E-9142-332E7A862B5B}"/>
              </a:ext>
            </a:extLst>
          </p:cNvPr>
          <p:cNvSpPr>
            <a:spLocks noGrp="1" noChangeArrowheads="1"/>
          </p:cNvSpPr>
          <p:nvPr>
            <p:ph type="body" idx="1"/>
          </p:nvPr>
        </p:nvSpPr>
        <p:spPr>
          <a:xfrm>
            <a:off x="6324600" y="3429000"/>
            <a:ext cx="2584324" cy="2209800"/>
          </a:xfrm>
          <a:noFill/>
        </p:spPr>
        <p:txBody>
          <a:bodyPr vert="horz" lIns="91440" tIns="45720" rIns="91440" bIns="45720" rtlCol="0">
            <a:normAutofit lnSpcReduction="10000"/>
          </a:bodyPr>
          <a:lstStyle/>
          <a:p>
            <a:pPr marL="0" indent="0" eaLnBrk="1" hangingPunct="1">
              <a:lnSpc>
                <a:spcPct val="90000"/>
              </a:lnSpc>
              <a:spcBef>
                <a:spcPts val="1000"/>
              </a:spcBef>
              <a:buNone/>
              <a:defRPr/>
            </a:pPr>
            <a:r>
              <a:rPr lang="en-US" altLang="en-US" sz="2000" dirty="0">
                <a:solidFill>
                  <a:srgbClr val="FF0000"/>
                </a:solidFill>
              </a:rPr>
              <a:t>Spending time on computers and I pads allows you to obtain information. This may be true but spending too much time on the iPad is not good.</a:t>
            </a:r>
          </a:p>
        </p:txBody>
      </p:sp>
      <p:sp>
        <p:nvSpPr>
          <p:cNvPr id="2" name="Arrow: Left 1">
            <a:hlinkClick r:id="rId3" action="ppaction://hlinksldjump"/>
            <a:extLst>
              <a:ext uri="{FF2B5EF4-FFF2-40B4-BE49-F238E27FC236}">
                <a16:creationId xmlns:a16="http://schemas.microsoft.com/office/drawing/2014/main" id="{DB939B77-D557-B937-782F-5AC90328D3F4}"/>
              </a:ext>
            </a:extLst>
          </p:cNvPr>
          <p:cNvSpPr/>
          <p:nvPr/>
        </p:nvSpPr>
        <p:spPr bwMode="auto">
          <a:xfrm>
            <a:off x="4572000" y="6096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2634" name="Rectangle 282633">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636" name="Rectangle 282635">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626" name="Rectangle 2">
            <a:extLst>
              <a:ext uri="{FF2B5EF4-FFF2-40B4-BE49-F238E27FC236}">
                <a16:creationId xmlns:a16="http://schemas.microsoft.com/office/drawing/2014/main" id="{BA15F67C-384C-4AA8-B334-144636DE3D8E}"/>
              </a:ext>
            </a:extLst>
          </p:cNvPr>
          <p:cNvSpPr>
            <a:spLocks noGrp="1" noChangeArrowheads="1"/>
          </p:cNvSpPr>
          <p:nvPr>
            <p:ph type="title"/>
          </p:nvPr>
        </p:nvSpPr>
        <p:spPr>
          <a:xfrm>
            <a:off x="603504" y="802955"/>
            <a:ext cx="3733482" cy="1454051"/>
          </a:xfrm>
        </p:spPr>
        <p:txBody>
          <a:bodyPr>
            <a:normAutofit/>
          </a:bodyPr>
          <a:lstStyle/>
          <a:p>
            <a:pPr eaLnBrk="1" hangingPunct="1">
              <a:defRPr/>
            </a:pPr>
            <a:r>
              <a:rPr lang="en-US" altLang="en-US" sz="3100" dirty="0">
                <a:solidFill>
                  <a:srgbClr val="FF0000"/>
                </a:solidFill>
              </a:rPr>
              <a:t>Right answer</a:t>
            </a:r>
          </a:p>
        </p:txBody>
      </p:sp>
      <p:sp>
        <p:nvSpPr>
          <p:cNvPr id="282627" name="Rectangle 3">
            <a:extLst>
              <a:ext uri="{FF2B5EF4-FFF2-40B4-BE49-F238E27FC236}">
                <a16:creationId xmlns:a16="http://schemas.microsoft.com/office/drawing/2014/main" id="{68E460AB-E6CC-4AF7-8160-04BA6AFA7444}"/>
              </a:ext>
            </a:extLst>
          </p:cNvPr>
          <p:cNvSpPr>
            <a:spLocks noGrp="1" noChangeArrowheads="1"/>
          </p:cNvSpPr>
          <p:nvPr>
            <p:ph type="body" idx="1"/>
          </p:nvPr>
        </p:nvSpPr>
        <p:spPr>
          <a:xfrm>
            <a:off x="613429" y="2088324"/>
            <a:ext cx="4326833" cy="3995059"/>
          </a:xfrm>
        </p:spPr>
        <p:txBody>
          <a:bodyPr anchor="ctr">
            <a:normAutofit/>
          </a:bodyPr>
          <a:lstStyle/>
          <a:p>
            <a:pPr marL="609600" indent="-609600" eaLnBrk="1" hangingPunct="1">
              <a:lnSpc>
                <a:spcPct val="90000"/>
              </a:lnSpc>
              <a:defRPr/>
            </a:pPr>
            <a:r>
              <a:rPr lang="en-US" altLang="en-US" sz="1200" b="1" dirty="0">
                <a:solidFill>
                  <a:srgbClr val="FF0000"/>
                </a:solidFill>
              </a:rPr>
              <a:t>Devise a strategy to wane off the computer or I pad technology that cannot replace personal contact with others. </a:t>
            </a:r>
            <a:endParaRPr lang="en-US" altLang="en-US" sz="1200" dirty="0">
              <a:solidFill>
                <a:srgbClr val="FF0000"/>
              </a:solidFill>
            </a:endParaRPr>
          </a:p>
          <a:p>
            <a:pPr marL="609600" indent="-609600" eaLnBrk="1" hangingPunct="1">
              <a:lnSpc>
                <a:spcPct val="90000"/>
              </a:lnSpc>
              <a:defRPr/>
            </a:pPr>
            <a:r>
              <a:rPr lang="en-US" altLang="en-US" sz="1200" dirty="0">
                <a:solidFill>
                  <a:schemeClr val="tx2"/>
                </a:solidFill>
              </a:rPr>
              <a:t>Staying on the computer as long as you want is not a good idea. Interpersonal face-to-face relationships are more important than communicating on social media outlets. From a personal perspective, life is too short to spend excessive time on a computer or social media site. The more time spent on social media sites, the less time spent face to face with friends and relatives. The best option is to devise a strategy to wane off a computer or I pad. Computers and I pads cannot replace personal face-to-face contact. </a:t>
            </a:r>
          </a:p>
        </p:txBody>
      </p:sp>
      <p:grpSp>
        <p:nvGrpSpPr>
          <p:cNvPr id="282638" name="Group 282637">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77422" y="0"/>
            <a:ext cx="4366578" cy="6685267"/>
            <a:chOff x="6357228" y="0"/>
            <a:chExt cx="5822103" cy="6685267"/>
          </a:xfrm>
        </p:grpSpPr>
        <p:sp>
          <p:nvSpPr>
            <p:cNvPr id="282639" name="Freeform: Shape 282638">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640" name="Freeform: Shape 282639">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641" name="Freeform: Shape 282640">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642" name="Freeform: Shape 282641">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2631" name="Graphic 282630" descr="Computer">
            <a:extLst>
              <a:ext uri="{FF2B5EF4-FFF2-40B4-BE49-F238E27FC236}">
                <a16:creationId xmlns:a16="http://schemas.microsoft.com/office/drawing/2014/main" id="{7EE6EA3D-482E-41AA-2169-6B53A8C29C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5615" y="2065912"/>
            <a:ext cx="2746374" cy="2746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3657" name="Rectangle 28365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659" name="Oval 28365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650" name="Rectangle 2">
            <a:extLst>
              <a:ext uri="{FF2B5EF4-FFF2-40B4-BE49-F238E27FC236}">
                <a16:creationId xmlns:a16="http://schemas.microsoft.com/office/drawing/2014/main" id="{725BECFC-E48D-4CAD-941D-6A49642C42BA}"/>
              </a:ext>
            </a:extLst>
          </p:cNvPr>
          <p:cNvSpPr>
            <a:spLocks noGrp="1" noChangeArrowheads="1"/>
          </p:cNvSpPr>
          <p:nvPr>
            <p:ph type="title"/>
          </p:nvPr>
        </p:nvSpPr>
        <p:spPr>
          <a:xfrm>
            <a:off x="878305" y="1396686"/>
            <a:ext cx="2430380" cy="4064628"/>
          </a:xfrm>
        </p:spPr>
        <p:txBody>
          <a:bodyPr>
            <a:normAutofit/>
          </a:bodyPr>
          <a:lstStyle/>
          <a:p>
            <a:pPr eaLnBrk="1" hangingPunct="1">
              <a:lnSpc>
                <a:spcPct val="90000"/>
              </a:lnSpc>
              <a:defRPr/>
            </a:pPr>
            <a:r>
              <a:rPr lang="en-US" altLang="en-US" sz="2000" b="1" dirty="0">
                <a:solidFill>
                  <a:srgbClr val="FFFFFF"/>
                </a:solidFill>
              </a:rPr>
              <a:t>If you are spending excessive time shopping, sporting, or other sites that have no value other than entertainment or the promotion of buying and selling products, what should be your response?</a:t>
            </a:r>
          </a:p>
        </p:txBody>
      </p:sp>
      <p:sp>
        <p:nvSpPr>
          <p:cNvPr id="283661" name="Arc 28366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3663" name="Oval 28366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3652" name="Rectangle 4">
            <a:extLst>
              <a:ext uri="{FF2B5EF4-FFF2-40B4-BE49-F238E27FC236}">
                <a16:creationId xmlns:a16="http://schemas.microsoft.com/office/drawing/2014/main" id="{252B9E92-6EC6-4DCA-BA28-BDAE78B29353}"/>
              </a:ext>
            </a:extLst>
          </p:cNvPr>
          <p:cNvSpPr>
            <a:spLocks noGrp="1" noChangeArrowheads="1"/>
          </p:cNvSpPr>
          <p:nvPr>
            <p:ph type="body" idx="1"/>
          </p:nvPr>
        </p:nvSpPr>
        <p:spPr>
          <a:xfrm>
            <a:off x="4027614" y="1526033"/>
            <a:ext cx="4152298" cy="3935281"/>
          </a:xfrm>
        </p:spPr>
        <p:txBody>
          <a:bodyPr>
            <a:normAutofit/>
          </a:bodyPr>
          <a:lstStyle/>
          <a:p>
            <a:pPr eaLnBrk="1" hangingPunct="1">
              <a:defRPr/>
            </a:pPr>
            <a:r>
              <a:rPr lang="en-US" altLang="en-US" dirty="0">
                <a:solidFill>
                  <a:srgbClr val="FF0000"/>
                </a:solidFill>
              </a:rPr>
              <a:t>Wrong answer</a:t>
            </a:r>
          </a:p>
          <a:p>
            <a:pPr eaLnBrk="1" hangingPunct="1">
              <a:defRPr/>
            </a:pPr>
            <a:r>
              <a:rPr lang="en-US" altLang="en-US" dirty="0"/>
              <a:t>Continue on those sites and do what you enjoy doing.</a:t>
            </a:r>
          </a:p>
        </p:txBody>
      </p:sp>
      <p:sp>
        <p:nvSpPr>
          <p:cNvPr id="2" name="Arrow: Left 1">
            <a:hlinkClick r:id="rId2" action="ppaction://hlinksldjump"/>
            <a:extLst>
              <a:ext uri="{FF2B5EF4-FFF2-40B4-BE49-F238E27FC236}">
                <a16:creationId xmlns:a16="http://schemas.microsoft.com/office/drawing/2014/main" id="{84DC705C-7B17-CB8B-15D9-DD68DA160DE6}"/>
              </a:ext>
            </a:extLst>
          </p:cNvPr>
          <p:cNvSpPr/>
          <p:nvPr/>
        </p:nvSpPr>
        <p:spPr bwMode="auto">
          <a:xfrm>
            <a:off x="5638800" y="5327092"/>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4680" name="Rectangle 28467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682" name="Freeform: Shape 28468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674" name="Rectangle 2">
            <a:extLst>
              <a:ext uri="{FF2B5EF4-FFF2-40B4-BE49-F238E27FC236}">
                <a16:creationId xmlns:a16="http://schemas.microsoft.com/office/drawing/2014/main" id="{75892453-4686-40E1-8E6C-18CADD50886D}"/>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Wrong answer</a:t>
            </a:r>
          </a:p>
        </p:txBody>
      </p:sp>
      <p:sp>
        <p:nvSpPr>
          <p:cNvPr id="284684" name="Arc 28468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4675" name="Rectangle 3">
            <a:extLst>
              <a:ext uri="{FF2B5EF4-FFF2-40B4-BE49-F238E27FC236}">
                <a16:creationId xmlns:a16="http://schemas.microsoft.com/office/drawing/2014/main" id="{E7342756-1611-4CD1-BD4C-D6592B034690}"/>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defRPr/>
            </a:pPr>
            <a:r>
              <a:rPr lang="en-US" altLang="en-US" sz="3000" dirty="0">
                <a:solidFill>
                  <a:srgbClr val="FF0000"/>
                </a:solidFill>
              </a:rPr>
              <a:t>There is nothing wrong with spending excessive time on entertainment sites.</a:t>
            </a:r>
            <a:r>
              <a:rPr lang="en-US" altLang="en-US" sz="3000" dirty="0"/>
              <a:t> Continuing on shopping, entertainment, or sporting sites can lead to problems in other areas, such as the failure to complete essential chores or a failure to spend sufficient time with friends and loved ones. </a:t>
            </a:r>
          </a:p>
        </p:txBody>
      </p:sp>
      <p:sp>
        <p:nvSpPr>
          <p:cNvPr id="2" name="Arrow: Left 1">
            <a:hlinkClick r:id="rId2" action="ppaction://hlinksldjump"/>
            <a:extLst>
              <a:ext uri="{FF2B5EF4-FFF2-40B4-BE49-F238E27FC236}">
                <a16:creationId xmlns:a16="http://schemas.microsoft.com/office/drawing/2014/main" id="{25112890-FA5C-9D12-FBB3-15DB3DCEE5D6}"/>
              </a:ext>
            </a:extLst>
          </p:cNvPr>
          <p:cNvSpPr/>
          <p:nvPr/>
        </p:nvSpPr>
        <p:spPr bwMode="auto">
          <a:xfrm>
            <a:off x="5943600" y="6324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5704" name="Rectangle 28570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698" name="Rectangle 2">
            <a:extLst>
              <a:ext uri="{FF2B5EF4-FFF2-40B4-BE49-F238E27FC236}">
                <a16:creationId xmlns:a16="http://schemas.microsoft.com/office/drawing/2014/main" id="{F8BB2688-0080-4924-B07F-DD8905DF76A2}"/>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Right Answer</a:t>
            </a:r>
          </a:p>
        </p:txBody>
      </p:sp>
      <p:sp>
        <p:nvSpPr>
          <p:cNvPr id="285706" name="Freeform: Shape 28570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5699" name="Rectangle 3">
            <a:extLst>
              <a:ext uri="{FF2B5EF4-FFF2-40B4-BE49-F238E27FC236}">
                <a16:creationId xmlns:a16="http://schemas.microsoft.com/office/drawing/2014/main" id="{507A26F6-2CBF-4D56-9575-01E5E9D1AD02}"/>
              </a:ext>
            </a:extLst>
          </p:cNvPr>
          <p:cNvSpPr>
            <a:spLocks noGrp="1" noChangeArrowheads="1"/>
          </p:cNvSpPr>
          <p:nvPr>
            <p:ph type="body" idx="1"/>
          </p:nvPr>
        </p:nvSpPr>
        <p:spPr>
          <a:xfrm>
            <a:off x="628650" y="1825625"/>
            <a:ext cx="4168866" cy="4351338"/>
          </a:xfrm>
        </p:spPr>
        <p:txBody>
          <a:bodyPr>
            <a:normAutofit/>
          </a:bodyPr>
          <a:lstStyle/>
          <a:p>
            <a:pPr marL="609600" indent="-609600" eaLnBrk="1" hangingPunct="1">
              <a:lnSpc>
                <a:spcPct val="90000"/>
              </a:lnSpc>
              <a:defRPr/>
            </a:pPr>
            <a:r>
              <a:rPr lang="en-US" altLang="en-US" sz="2000" b="1" dirty="0">
                <a:solidFill>
                  <a:srgbClr val="FF0000"/>
                </a:solidFill>
              </a:rPr>
              <a:t>Diversify the sites you visit; there are the positive bible, black history, and self-esteem sites that can boost your education and the quality of your life.</a:t>
            </a:r>
            <a:endParaRPr lang="en-US" altLang="en-US" sz="2000" dirty="0">
              <a:solidFill>
                <a:srgbClr val="FF0000"/>
              </a:solidFill>
            </a:endParaRPr>
          </a:p>
          <a:p>
            <a:pPr marL="609600" indent="-609600" eaLnBrk="1" hangingPunct="1">
              <a:lnSpc>
                <a:spcPct val="90000"/>
              </a:lnSpc>
              <a:defRPr/>
            </a:pPr>
            <a:r>
              <a:rPr lang="en-US" altLang="en-US" sz="2000" dirty="0"/>
              <a:t>A failure to diversify and look at various positive sites and education, religion, and health can prevent you from receiving helpful information. </a:t>
            </a:r>
          </a:p>
        </p:txBody>
      </p:sp>
      <p:sp>
        <p:nvSpPr>
          <p:cNvPr id="285708" name="Oval 28570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710" name="Block Arc 28570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5712" name="Freeform: Shape 28571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85714" name="Straight Connector 28571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85716" name="Freeform: Shape 28571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85718" name="Arc 28571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5720" name="Freeform: Shape 28571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2" action="ppaction://hlinksldjump"/>
            <a:extLst>
              <a:ext uri="{FF2B5EF4-FFF2-40B4-BE49-F238E27FC236}">
                <a16:creationId xmlns:a16="http://schemas.microsoft.com/office/drawing/2014/main" id="{BEEB8DEA-21E3-3771-975F-2DF2CE1FF62E}"/>
              </a:ext>
            </a:extLst>
          </p:cNvPr>
          <p:cNvSpPr/>
          <p:nvPr/>
        </p:nvSpPr>
        <p:spPr bwMode="auto">
          <a:xfrm>
            <a:off x="3581400"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28" name="Rectangle 28672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30" name="Rectangle 28672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22" name="Rectangle 2">
            <a:extLst>
              <a:ext uri="{FF2B5EF4-FFF2-40B4-BE49-F238E27FC236}">
                <a16:creationId xmlns:a16="http://schemas.microsoft.com/office/drawing/2014/main" id="{560B2641-A8DF-4131-BACB-B6C4E6FABD13}"/>
              </a:ext>
            </a:extLst>
          </p:cNvPr>
          <p:cNvSpPr>
            <a:spLocks noGrp="1" noChangeArrowheads="1"/>
          </p:cNvSpPr>
          <p:nvPr>
            <p:ph type="title"/>
          </p:nvPr>
        </p:nvSpPr>
        <p:spPr>
          <a:xfrm>
            <a:off x="515125" y="591344"/>
            <a:ext cx="2400300" cy="5585619"/>
          </a:xfrm>
        </p:spPr>
        <p:txBody>
          <a:bodyPr>
            <a:normAutofit/>
          </a:bodyPr>
          <a:lstStyle/>
          <a:p>
            <a:pPr eaLnBrk="1" hangingPunct="1">
              <a:defRPr/>
            </a:pPr>
            <a:r>
              <a:rPr lang="en-US" altLang="en-US" dirty="0">
                <a:solidFill>
                  <a:srgbClr val="FFFFFF"/>
                </a:solidFill>
              </a:rPr>
              <a:t>Right answer</a:t>
            </a:r>
          </a:p>
        </p:txBody>
      </p:sp>
      <p:sp>
        <p:nvSpPr>
          <p:cNvPr id="286732" name="Arc 28673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6723" name="Rectangle 3">
            <a:extLst>
              <a:ext uri="{FF2B5EF4-FFF2-40B4-BE49-F238E27FC236}">
                <a16:creationId xmlns:a16="http://schemas.microsoft.com/office/drawing/2014/main" id="{101AF715-E94C-4724-9F4C-456B977AEDB8}"/>
              </a:ext>
            </a:extLst>
          </p:cNvPr>
          <p:cNvSpPr>
            <a:spLocks noGrp="1" noChangeArrowheads="1"/>
          </p:cNvSpPr>
          <p:nvPr>
            <p:ph type="body" idx="1"/>
          </p:nvPr>
        </p:nvSpPr>
        <p:spPr>
          <a:xfrm>
            <a:off x="3335481" y="591344"/>
            <a:ext cx="5179868" cy="5585619"/>
          </a:xfrm>
        </p:spPr>
        <p:txBody>
          <a:bodyPr anchor="ctr">
            <a:normAutofit/>
          </a:bodyPr>
          <a:lstStyle/>
          <a:p>
            <a:pPr eaLnBrk="1" hangingPunct="1">
              <a:lnSpc>
                <a:spcPct val="90000"/>
              </a:lnSpc>
              <a:buFont typeface="Wingdings" panose="05000000000000000000" pitchFamily="2" charset="2"/>
              <a:buNone/>
              <a:defRPr/>
            </a:pPr>
            <a:r>
              <a:rPr lang="en-US" altLang="en-US" sz="2200" b="1" dirty="0"/>
              <a:t>You visit a website that advocates</a:t>
            </a:r>
          </a:p>
          <a:p>
            <a:pPr eaLnBrk="1" hangingPunct="1">
              <a:lnSpc>
                <a:spcPct val="90000"/>
              </a:lnSpc>
              <a:buFont typeface="Wingdings" panose="05000000000000000000" pitchFamily="2" charset="2"/>
              <a:buNone/>
              <a:defRPr/>
            </a:pPr>
            <a:r>
              <a:rPr lang="en-US" altLang="en-US" sz="2200" b="1" dirty="0"/>
              <a:t>hate, self Destruction, or sexual</a:t>
            </a:r>
          </a:p>
          <a:p>
            <a:pPr eaLnBrk="1" hangingPunct="1">
              <a:lnSpc>
                <a:spcPct val="90000"/>
              </a:lnSpc>
              <a:buFont typeface="Wingdings" panose="05000000000000000000" pitchFamily="2" charset="2"/>
              <a:buNone/>
              <a:defRPr/>
            </a:pPr>
            <a:r>
              <a:rPr lang="en-US" altLang="en-US" sz="2200" b="1" dirty="0"/>
              <a:t>exploitation.</a:t>
            </a:r>
          </a:p>
          <a:p>
            <a:pPr eaLnBrk="1" hangingPunct="1">
              <a:lnSpc>
                <a:spcPct val="90000"/>
              </a:lnSpc>
              <a:buFont typeface="Wingdings" panose="05000000000000000000" pitchFamily="2" charset="2"/>
              <a:buNone/>
              <a:defRPr/>
            </a:pPr>
            <a:endParaRPr lang="en-US" altLang="en-US" sz="2200" b="1" dirty="0"/>
          </a:p>
          <a:p>
            <a:pPr eaLnBrk="1" hangingPunct="1">
              <a:lnSpc>
                <a:spcPct val="90000"/>
              </a:lnSpc>
              <a:defRPr/>
            </a:pPr>
            <a:r>
              <a:rPr lang="en-US" altLang="en-US" sz="2200" b="1" dirty="0">
                <a:solidFill>
                  <a:srgbClr val="FF0000"/>
                </a:solidFill>
              </a:rPr>
              <a:t>Immediately leave the website without reading the resource material.</a:t>
            </a:r>
          </a:p>
          <a:p>
            <a:pPr eaLnBrk="1" hangingPunct="1">
              <a:lnSpc>
                <a:spcPct val="90000"/>
              </a:lnSpc>
              <a:defRPr/>
            </a:pPr>
            <a:endParaRPr lang="en-US" altLang="en-US" sz="2200" dirty="0"/>
          </a:p>
          <a:p>
            <a:pPr eaLnBrk="1" hangingPunct="1">
              <a:lnSpc>
                <a:spcPct val="90000"/>
              </a:lnSpc>
              <a:defRPr/>
            </a:pPr>
            <a:r>
              <a:rPr lang="en-US" altLang="en-US" sz="2200" dirty="0"/>
              <a:t>There is a saying you cannot fight fire with fire without getting burnt. Immediately leaving the site without reading the resource information is the best option. Exposure to negative or sexual exploitive materials can be harmful, especially to a young mind.</a:t>
            </a:r>
          </a:p>
        </p:txBody>
      </p:sp>
      <p:sp>
        <p:nvSpPr>
          <p:cNvPr id="2" name="Arrow: Right 1">
            <a:hlinkClick r:id="rId2" action="ppaction://hlinksldjump"/>
            <a:extLst>
              <a:ext uri="{FF2B5EF4-FFF2-40B4-BE49-F238E27FC236}">
                <a16:creationId xmlns:a16="http://schemas.microsoft.com/office/drawing/2014/main" id="{893DBF25-19B2-A6A8-A908-C9EE64D2997D}"/>
              </a:ext>
            </a:extLst>
          </p:cNvPr>
          <p:cNvSpPr/>
          <p:nvPr/>
        </p:nvSpPr>
        <p:spPr bwMode="auto">
          <a:xfrm>
            <a:off x="5943600" y="6176963"/>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133778"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33794" name="Rectangle 2">
            <a:extLst>
              <a:ext uri="{FF2B5EF4-FFF2-40B4-BE49-F238E27FC236}">
                <a16:creationId xmlns:a16="http://schemas.microsoft.com/office/drawing/2014/main" id="{53305D72-3CE8-409B-987D-4DB914EA6BB0}"/>
              </a:ext>
            </a:extLst>
          </p:cNvPr>
          <p:cNvSpPr>
            <a:spLocks noGrp="1" noChangeArrowheads="1"/>
          </p:cNvSpPr>
          <p:nvPr>
            <p:ph type="title"/>
          </p:nvPr>
        </p:nvSpPr>
        <p:spPr>
          <a:xfrm>
            <a:off x="628650" y="713312"/>
            <a:ext cx="3028950" cy="5431376"/>
          </a:xfrm>
        </p:spPr>
        <p:txBody>
          <a:bodyPr>
            <a:normAutofit/>
          </a:bodyPr>
          <a:lstStyle/>
          <a:p>
            <a:pPr eaLnBrk="1" hangingPunct="1">
              <a:defRPr/>
            </a:pPr>
            <a:r>
              <a:rPr lang="en-US" altLang="en-US" b="1" dirty="0"/>
              <a:t>Your friend calls when you are doing your chores or homework, what is the best response?</a:t>
            </a:r>
          </a:p>
        </p:txBody>
      </p:sp>
      <p:sp>
        <p:nvSpPr>
          <p:cNvPr id="33795" name="Rectangle 3">
            <a:extLst>
              <a:ext uri="{FF2B5EF4-FFF2-40B4-BE49-F238E27FC236}">
                <a16:creationId xmlns:a16="http://schemas.microsoft.com/office/drawing/2014/main" id="{B7A65F4B-4BAA-4441-9BE5-034E589E39C6}"/>
              </a:ext>
            </a:extLst>
          </p:cNvPr>
          <p:cNvSpPr>
            <a:spLocks noGrp="1" noChangeArrowheads="1"/>
          </p:cNvSpPr>
          <p:nvPr>
            <p:ph type="body" idx="1"/>
          </p:nvPr>
        </p:nvSpPr>
        <p:spPr>
          <a:xfrm>
            <a:off x="4571999" y="713313"/>
            <a:ext cx="3943351" cy="5431376"/>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Talk to your friend and ignore your  </a:t>
            </a:r>
          </a:p>
          <a:p>
            <a:pPr marL="0" indent="0" eaLnBrk="1" hangingPunct="1">
              <a:buFont typeface="Wingdings" panose="05000000000000000000" pitchFamily="2" charset="2"/>
              <a:buNone/>
              <a:defRPr/>
            </a:pPr>
            <a:r>
              <a:rPr lang="en-US" altLang="en-US" sz="1700" dirty="0"/>
              <a:t>     chores or homework.</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Tell your friend that you will call </a:t>
            </a:r>
          </a:p>
          <a:p>
            <a:pPr marL="0" indent="0" eaLnBrk="1" hangingPunct="1">
              <a:buFont typeface="Wingdings" panose="05000000000000000000" pitchFamily="2" charset="2"/>
              <a:buNone/>
              <a:defRPr/>
            </a:pPr>
            <a:r>
              <a:rPr lang="en-US" altLang="en-US" sz="1700" dirty="0"/>
              <a:t>     them when you finish your </a:t>
            </a:r>
          </a:p>
          <a:p>
            <a:pPr marL="0" indent="0" eaLnBrk="1" hangingPunct="1">
              <a:buFont typeface="Wingdings" panose="05000000000000000000" pitchFamily="2" charset="2"/>
              <a:buNone/>
              <a:defRPr/>
            </a:pPr>
            <a:r>
              <a:rPr lang="en-US" altLang="en-US" sz="1700" dirty="0"/>
              <a:t>     chores or homework.</a:t>
            </a:r>
          </a:p>
          <a:p>
            <a:pPr marL="0" indent="0" eaLnBrk="1" hangingPunct="1">
              <a:buFont typeface="Wingdings" panose="05000000000000000000" pitchFamily="2" charset="2"/>
              <a:buNone/>
              <a:defRPr/>
            </a:pPr>
            <a:r>
              <a:rPr lang="en-US" altLang="en-US" sz="1700" dirty="0">
                <a:hlinkClick r:id="rId4" action="ppaction://hlinksldjump"/>
              </a:rPr>
              <a:t>C</a:t>
            </a:r>
            <a:r>
              <a:rPr lang="en-US" altLang="en-US" sz="1700" dirty="0">
                <a:hlinkClick r:id="rId5" action="ppaction://hlinksldjump"/>
              </a:rPr>
              <a:t>. </a:t>
            </a:r>
            <a:r>
              <a:rPr lang="en-US" altLang="en-US" sz="1700" dirty="0"/>
              <a:t>Briefly talk with your friend and </a:t>
            </a:r>
          </a:p>
          <a:p>
            <a:pPr marL="0" indent="0" eaLnBrk="1" hangingPunct="1">
              <a:buFont typeface="Wingdings" panose="05000000000000000000" pitchFamily="2" charset="2"/>
              <a:buNone/>
              <a:defRPr/>
            </a:pPr>
            <a:r>
              <a:rPr lang="en-US" altLang="en-US" sz="1700" dirty="0"/>
              <a:t>    abruptly hang up on them.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7752" name="Rectangle 28775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746" name="Rectangle 2">
            <a:extLst>
              <a:ext uri="{FF2B5EF4-FFF2-40B4-BE49-F238E27FC236}">
                <a16:creationId xmlns:a16="http://schemas.microsoft.com/office/drawing/2014/main" id="{17695A26-524D-4C78-842E-B9E8539BE069}"/>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Wrong answer</a:t>
            </a:r>
          </a:p>
        </p:txBody>
      </p:sp>
      <p:sp>
        <p:nvSpPr>
          <p:cNvPr id="28775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747" name="Rectangle 3">
            <a:extLst>
              <a:ext uri="{FF2B5EF4-FFF2-40B4-BE49-F238E27FC236}">
                <a16:creationId xmlns:a16="http://schemas.microsoft.com/office/drawing/2014/main" id="{FC38ECBC-15B3-4EE2-A6DF-75C5AB37421C}"/>
              </a:ext>
            </a:extLst>
          </p:cNvPr>
          <p:cNvSpPr>
            <a:spLocks noGrp="1" noChangeArrowheads="1"/>
          </p:cNvSpPr>
          <p:nvPr>
            <p:ph type="body" idx="1"/>
          </p:nvPr>
        </p:nvSpPr>
        <p:spPr>
          <a:xfrm>
            <a:off x="628650" y="1929384"/>
            <a:ext cx="7886700" cy="890016"/>
          </a:xfrm>
        </p:spPr>
        <p:txBody>
          <a:bodyPr>
            <a:normAutofit/>
          </a:bodyPr>
          <a:lstStyle/>
          <a:p>
            <a:pPr eaLnBrk="1" hangingPunct="1">
              <a:defRPr/>
            </a:pPr>
            <a:r>
              <a:rPr lang="en-US" altLang="en-US" sz="1900" dirty="0"/>
              <a:t>Read the site material so you can learn something.</a:t>
            </a:r>
          </a:p>
          <a:p>
            <a:pPr eaLnBrk="1" hangingPunct="1">
              <a:defRPr/>
            </a:pPr>
            <a:endParaRPr lang="en-US" altLang="en-US" sz="1900" dirty="0"/>
          </a:p>
        </p:txBody>
      </p:sp>
      <p:sp>
        <p:nvSpPr>
          <p:cNvPr id="2" name="Arrow: Left 1">
            <a:hlinkClick r:id="rId2" action="ppaction://hlinksldjump"/>
            <a:extLst>
              <a:ext uri="{FF2B5EF4-FFF2-40B4-BE49-F238E27FC236}">
                <a16:creationId xmlns:a16="http://schemas.microsoft.com/office/drawing/2014/main" id="{28A0C288-BBD0-924F-5758-A16260A3E8DE}"/>
              </a:ext>
            </a:extLst>
          </p:cNvPr>
          <p:cNvSpPr/>
          <p:nvPr/>
        </p:nvSpPr>
        <p:spPr bwMode="auto">
          <a:xfrm>
            <a:off x="3886200" y="2971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8777" name="Rectangle 28877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770" name="Rectangle 2">
            <a:extLst>
              <a:ext uri="{FF2B5EF4-FFF2-40B4-BE49-F238E27FC236}">
                <a16:creationId xmlns:a16="http://schemas.microsoft.com/office/drawing/2014/main" id="{1EF72B25-84BA-4C8C-84DC-CE4F1D671AC2}"/>
              </a:ext>
            </a:extLst>
          </p:cNvPr>
          <p:cNvSpPr>
            <a:spLocks noGrp="1" noChangeArrowheads="1"/>
          </p:cNvSpPr>
          <p:nvPr>
            <p:ph type="title"/>
          </p:nvPr>
        </p:nvSpPr>
        <p:spPr>
          <a:xfrm>
            <a:off x="627509" y="723898"/>
            <a:ext cx="4501582" cy="1495425"/>
          </a:xfrm>
        </p:spPr>
        <p:txBody>
          <a:bodyPr>
            <a:normAutofit/>
          </a:bodyPr>
          <a:lstStyle/>
          <a:p>
            <a:pPr eaLnBrk="1" hangingPunct="1">
              <a:defRPr/>
            </a:pPr>
            <a:r>
              <a:rPr lang="en-US" altLang="en-US" sz="3500" dirty="0">
                <a:solidFill>
                  <a:srgbClr val="FF0000"/>
                </a:solidFill>
              </a:rPr>
              <a:t>Wrong answer</a:t>
            </a:r>
          </a:p>
        </p:txBody>
      </p:sp>
      <p:sp>
        <p:nvSpPr>
          <p:cNvPr id="288771" name="Rectangle 3">
            <a:extLst>
              <a:ext uri="{FF2B5EF4-FFF2-40B4-BE49-F238E27FC236}">
                <a16:creationId xmlns:a16="http://schemas.microsoft.com/office/drawing/2014/main" id="{4B6D30BA-4EA6-4662-B660-0EFEC6FF1E61}"/>
              </a:ext>
            </a:extLst>
          </p:cNvPr>
          <p:cNvSpPr>
            <a:spLocks noGrp="1" noChangeArrowheads="1"/>
          </p:cNvSpPr>
          <p:nvPr>
            <p:ph type="body" idx="1"/>
          </p:nvPr>
        </p:nvSpPr>
        <p:spPr>
          <a:xfrm>
            <a:off x="627510" y="2405067"/>
            <a:ext cx="4501582" cy="3729034"/>
          </a:xfrm>
        </p:spPr>
        <p:txBody>
          <a:bodyPr>
            <a:normAutofit/>
          </a:bodyPr>
          <a:lstStyle/>
          <a:p>
            <a:pPr eaLnBrk="1" hangingPunct="1">
              <a:buFont typeface="Wingdings" panose="05000000000000000000" pitchFamily="2" charset="2"/>
              <a:buNone/>
              <a:defRPr/>
            </a:pPr>
            <a:r>
              <a:rPr lang="en-US" altLang="en-US" sz="1700" dirty="0">
                <a:solidFill>
                  <a:srgbClr val="FF0000"/>
                </a:solidFill>
              </a:rPr>
              <a:t>Revisit the site pick and choose what is </a:t>
            </a:r>
          </a:p>
          <a:p>
            <a:pPr eaLnBrk="1" hangingPunct="1">
              <a:buFont typeface="Wingdings" panose="05000000000000000000" pitchFamily="2" charset="2"/>
              <a:buNone/>
              <a:defRPr/>
            </a:pPr>
            <a:r>
              <a:rPr lang="en-US" altLang="en-US" sz="1700" dirty="0">
                <a:solidFill>
                  <a:srgbClr val="FF0000"/>
                </a:solidFill>
              </a:rPr>
              <a:t>positive and what is harmful..</a:t>
            </a:r>
          </a:p>
          <a:p>
            <a:pPr eaLnBrk="1" hangingPunct="1">
              <a:buFont typeface="Wingdings" panose="05000000000000000000" pitchFamily="2" charset="2"/>
              <a:buNone/>
              <a:defRPr/>
            </a:pPr>
            <a:endParaRPr lang="en-US" altLang="en-US" sz="1700" dirty="0"/>
          </a:p>
          <a:p>
            <a:pPr eaLnBrk="1" hangingPunct="1">
              <a:defRPr/>
            </a:pPr>
            <a:r>
              <a:rPr lang="en-US" altLang="en-US" sz="1700" dirty="0"/>
              <a:t>Reading the site information or material should never be an option. Revisiting the site and choosing what is positive and negative also should not be an option. Revisit the site pick and determine what is positive and what is harmful.</a:t>
            </a:r>
          </a:p>
        </p:txBody>
      </p:sp>
      <p:pic>
        <p:nvPicPr>
          <p:cNvPr id="288773" name="Picture 288772" descr="Different coloured question marks">
            <a:extLst>
              <a:ext uri="{FF2B5EF4-FFF2-40B4-BE49-F238E27FC236}">
                <a16:creationId xmlns:a16="http://schemas.microsoft.com/office/drawing/2014/main" id="{795D09B0-D914-FC4B-C76A-481BFBD7237B}"/>
              </a:ext>
            </a:extLst>
          </p:cNvPr>
          <p:cNvPicPr>
            <a:picLocks noChangeAspect="1"/>
          </p:cNvPicPr>
          <p:nvPr/>
        </p:nvPicPr>
        <p:blipFill rotWithShape="1">
          <a:blip r:embed="rId2"/>
          <a:srcRect l="32951" r="36337"/>
          <a:stretch/>
        </p:blipFill>
        <p:spPr>
          <a:xfrm>
            <a:off x="5399580" y="10"/>
            <a:ext cx="3744420" cy="6857990"/>
          </a:xfrm>
          <a:prstGeom prst="rect">
            <a:avLst/>
          </a:prstGeom>
          <a:effectLst/>
        </p:spPr>
      </p:pic>
      <p:sp>
        <p:nvSpPr>
          <p:cNvPr id="2" name="Arrow: Left 1">
            <a:hlinkClick r:id="rId3" action="ppaction://hlinksldjump"/>
            <a:extLst>
              <a:ext uri="{FF2B5EF4-FFF2-40B4-BE49-F238E27FC236}">
                <a16:creationId xmlns:a16="http://schemas.microsoft.com/office/drawing/2014/main" id="{D2FDCB61-6D52-56DF-20C4-E1DD35796E59}"/>
              </a:ext>
            </a:extLst>
          </p:cNvPr>
          <p:cNvSpPr/>
          <p:nvPr/>
        </p:nvSpPr>
        <p:spPr bwMode="auto">
          <a:xfrm>
            <a:off x="3352800" y="5257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9800" name="Rectangle 289799">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794" name="Rectangle 2">
            <a:extLst>
              <a:ext uri="{FF2B5EF4-FFF2-40B4-BE49-F238E27FC236}">
                <a16:creationId xmlns:a16="http://schemas.microsoft.com/office/drawing/2014/main" id="{D119ABB8-C010-4DF5-9AFB-F88CD0E69350}"/>
              </a:ext>
            </a:extLst>
          </p:cNvPr>
          <p:cNvSpPr>
            <a:spLocks noGrp="1" noChangeArrowheads="1"/>
          </p:cNvSpPr>
          <p:nvPr>
            <p:ph type="title"/>
          </p:nvPr>
        </p:nvSpPr>
        <p:spPr>
          <a:xfrm>
            <a:off x="2228824" y="1067130"/>
            <a:ext cx="4686121" cy="761339"/>
          </a:xfrm>
        </p:spPr>
        <p:txBody>
          <a:bodyPr anchor="b">
            <a:normAutofit/>
          </a:bodyPr>
          <a:lstStyle/>
          <a:p>
            <a:pPr algn="ctr" eaLnBrk="1" hangingPunct="1">
              <a:defRPr/>
            </a:pPr>
            <a:r>
              <a:rPr lang="en-US" altLang="en-US" sz="3100" dirty="0">
                <a:solidFill>
                  <a:srgbClr val="FF0000"/>
                </a:solidFill>
              </a:rPr>
              <a:t>The Abuse of Food</a:t>
            </a:r>
          </a:p>
        </p:txBody>
      </p:sp>
      <p:grpSp>
        <p:nvGrpSpPr>
          <p:cNvPr id="289802" name="Group 289801">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8414" y="3985"/>
            <a:ext cx="7310715" cy="6858000"/>
            <a:chOff x="1318434" y="36937"/>
            <a:chExt cx="9747620" cy="6858000"/>
          </a:xfrm>
        </p:grpSpPr>
        <p:sp>
          <p:nvSpPr>
            <p:cNvPr id="289803" name="Freeform: Shape 289802">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9804" name="Freeform: Shape 289803">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9805" name="Freeform: Shape 289804">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9806" name="Freeform: Shape 289805">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9807" name="Freeform: Shape 289806">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89795" name="Rectangle 3">
            <a:extLst>
              <a:ext uri="{FF2B5EF4-FFF2-40B4-BE49-F238E27FC236}">
                <a16:creationId xmlns:a16="http://schemas.microsoft.com/office/drawing/2014/main" id="{1626F877-B187-45C8-BF26-50407626C077}"/>
              </a:ext>
            </a:extLst>
          </p:cNvPr>
          <p:cNvSpPr>
            <a:spLocks noGrp="1" noChangeArrowheads="1"/>
          </p:cNvSpPr>
          <p:nvPr>
            <p:ph type="body" idx="1"/>
          </p:nvPr>
        </p:nvSpPr>
        <p:spPr>
          <a:xfrm>
            <a:off x="1981200" y="2057400"/>
            <a:ext cx="4933745" cy="2430864"/>
          </a:xfrm>
        </p:spPr>
        <p:txBody>
          <a:bodyPr anchor="t">
            <a:normAutofit/>
          </a:bodyPr>
          <a:lstStyle/>
          <a:p>
            <a:pPr eaLnBrk="1" hangingPunct="1">
              <a:lnSpc>
                <a:spcPct val="90000"/>
              </a:lnSpc>
              <a:buFont typeface="Wingdings" panose="05000000000000000000" pitchFamily="2" charset="2"/>
              <a:buNone/>
              <a:defRPr/>
            </a:pPr>
            <a:r>
              <a:rPr lang="en-US" altLang="en-US" sz="1700" dirty="0">
                <a:solidFill>
                  <a:schemeClr val="tx2"/>
                </a:solidFill>
              </a:rPr>
              <a:t>You eat food that tastes good</a:t>
            </a:r>
          </a:p>
          <a:p>
            <a:pPr eaLnBrk="1" hangingPunct="1">
              <a:lnSpc>
                <a:spcPct val="90000"/>
              </a:lnSpc>
              <a:buFont typeface="Wingdings" panose="05000000000000000000" pitchFamily="2" charset="2"/>
              <a:buNone/>
              <a:defRPr/>
            </a:pPr>
            <a:r>
              <a:rPr lang="en-US" altLang="en-US" sz="1700" dirty="0">
                <a:solidFill>
                  <a:schemeClr val="tx2"/>
                </a:solidFill>
              </a:rPr>
              <a:t>but disagrees with you.  </a:t>
            </a:r>
          </a:p>
          <a:p>
            <a:pPr eaLnBrk="1" hangingPunct="1">
              <a:lnSpc>
                <a:spcPct val="90000"/>
              </a:lnSpc>
              <a:buFont typeface="Wingdings" panose="05000000000000000000" pitchFamily="2" charset="2"/>
              <a:buNone/>
              <a:defRPr/>
            </a:pPr>
            <a:r>
              <a:rPr lang="en-US" altLang="en-US" sz="1700" dirty="0">
                <a:solidFill>
                  <a:schemeClr val="tx2"/>
                </a:solidFill>
              </a:rPr>
              <a:t>The food usually causes you </a:t>
            </a:r>
          </a:p>
          <a:p>
            <a:pPr eaLnBrk="1" hangingPunct="1">
              <a:lnSpc>
                <a:spcPct val="90000"/>
              </a:lnSpc>
              <a:buFont typeface="Wingdings" panose="05000000000000000000" pitchFamily="2" charset="2"/>
              <a:buNone/>
              <a:defRPr/>
            </a:pPr>
            <a:r>
              <a:rPr lang="en-US" altLang="en-US" sz="1700" dirty="0">
                <a:solidFill>
                  <a:schemeClr val="tx2"/>
                </a:solidFill>
              </a:rPr>
              <a:t>pain and discomfort, what </a:t>
            </a:r>
          </a:p>
          <a:p>
            <a:pPr eaLnBrk="1" hangingPunct="1">
              <a:lnSpc>
                <a:spcPct val="90000"/>
              </a:lnSpc>
              <a:buFont typeface="Wingdings" panose="05000000000000000000" pitchFamily="2" charset="2"/>
              <a:buNone/>
              <a:defRPr/>
            </a:pPr>
            <a:r>
              <a:rPr lang="en-US" altLang="en-US" sz="1700" dirty="0">
                <a:solidFill>
                  <a:schemeClr val="tx2"/>
                </a:solidFill>
              </a:rPr>
              <a:t>should be your response?</a:t>
            </a:r>
          </a:p>
          <a:p>
            <a:pPr eaLnBrk="1" hangingPunct="1">
              <a:lnSpc>
                <a:spcPct val="90000"/>
              </a:lnSpc>
              <a:defRPr/>
            </a:pPr>
            <a:r>
              <a:rPr lang="en-US" altLang="en-US" sz="1700" dirty="0">
                <a:solidFill>
                  <a:srgbClr val="FF0000"/>
                </a:solidFill>
              </a:rPr>
              <a:t>Wrong answer</a:t>
            </a:r>
          </a:p>
          <a:p>
            <a:pPr eaLnBrk="1" hangingPunct="1">
              <a:lnSpc>
                <a:spcPct val="90000"/>
              </a:lnSpc>
              <a:defRPr/>
            </a:pPr>
            <a:r>
              <a:rPr lang="en-US" altLang="en-US" sz="1700" dirty="0">
                <a:solidFill>
                  <a:srgbClr val="FF0000"/>
                </a:solidFill>
              </a:rPr>
              <a:t>Continue to eat the same food because of the taste of the food out. </a:t>
            </a:r>
          </a:p>
        </p:txBody>
      </p:sp>
      <p:sp>
        <p:nvSpPr>
          <p:cNvPr id="2" name="Arrow: Left 1">
            <a:hlinkClick r:id="rId2" action="ppaction://hlinksldjump"/>
            <a:extLst>
              <a:ext uri="{FF2B5EF4-FFF2-40B4-BE49-F238E27FC236}">
                <a16:creationId xmlns:a16="http://schemas.microsoft.com/office/drawing/2014/main" id="{FDCD2A10-9132-7D36-A74A-517A14ED588B}"/>
              </a:ext>
            </a:extLst>
          </p:cNvPr>
          <p:cNvSpPr/>
          <p:nvPr/>
        </p:nvSpPr>
        <p:spPr bwMode="auto">
          <a:xfrm>
            <a:off x="4724400" y="4876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0825" name="Rectangle 290824">
            <a:extLst>
              <a:ext uri="{FF2B5EF4-FFF2-40B4-BE49-F238E27FC236}">
                <a16:creationId xmlns:a16="http://schemas.microsoft.com/office/drawing/2014/main" id="{1607EC0B-6F18-4CC6-A161-42CC6FAB2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818" name="Rectangle 2">
            <a:extLst>
              <a:ext uri="{FF2B5EF4-FFF2-40B4-BE49-F238E27FC236}">
                <a16:creationId xmlns:a16="http://schemas.microsoft.com/office/drawing/2014/main" id="{ED168567-F36D-4D91-974B-5258C7229D76}"/>
              </a:ext>
            </a:extLst>
          </p:cNvPr>
          <p:cNvSpPr>
            <a:spLocks noGrp="1" noChangeArrowheads="1"/>
          </p:cNvSpPr>
          <p:nvPr>
            <p:ph type="title"/>
          </p:nvPr>
        </p:nvSpPr>
        <p:spPr>
          <a:xfrm>
            <a:off x="4191000" y="533400"/>
            <a:ext cx="4817286" cy="4495800"/>
          </a:xfrm>
        </p:spPr>
        <p:txBody>
          <a:bodyPr anchor="t">
            <a:normAutofit/>
          </a:bodyPr>
          <a:lstStyle/>
          <a:p>
            <a:pPr eaLnBrk="1" hangingPunct="1">
              <a:defRPr/>
            </a:pPr>
            <a:r>
              <a:rPr lang="en-US" altLang="en-US" sz="3100" dirty="0"/>
              <a:t>R</a:t>
            </a:r>
          </a:p>
        </p:txBody>
      </p:sp>
      <p:pic>
        <p:nvPicPr>
          <p:cNvPr id="290821" name="Picture 290820" descr="Assorted vegetables and fruits">
            <a:extLst>
              <a:ext uri="{FF2B5EF4-FFF2-40B4-BE49-F238E27FC236}">
                <a16:creationId xmlns:a16="http://schemas.microsoft.com/office/drawing/2014/main" id="{851A0182-0687-FC35-8D5D-36E1B42E09D2}"/>
              </a:ext>
            </a:extLst>
          </p:cNvPr>
          <p:cNvPicPr>
            <a:picLocks noChangeAspect="1"/>
          </p:cNvPicPr>
          <p:nvPr/>
        </p:nvPicPr>
        <p:blipFill rotWithShape="1">
          <a:blip r:embed="rId2"/>
          <a:srcRect l="33053" r="20774" b="1"/>
          <a:stretch/>
        </p:blipFill>
        <p:spPr>
          <a:xfrm>
            <a:off x="19" y="10"/>
            <a:ext cx="4915529" cy="6857264"/>
          </a:xfrm>
          <a:prstGeom prst="rect">
            <a:avLst/>
          </a:prstGeom>
        </p:spPr>
      </p:pic>
      <p:grpSp>
        <p:nvGrpSpPr>
          <p:cNvPr id="290827" name="Group 290826">
            <a:extLst>
              <a:ext uri="{FF2B5EF4-FFF2-40B4-BE49-F238E27FC236}">
                <a16:creationId xmlns:a16="http://schemas.microsoft.com/office/drawing/2014/main" id="{2F263D67-9B31-4F2B-B228-27FD3112D7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817286" cy="6858001"/>
            <a:chOff x="0" y="0"/>
            <a:chExt cx="6423049" cy="6858001"/>
          </a:xfrm>
        </p:grpSpPr>
        <p:sp>
          <p:nvSpPr>
            <p:cNvPr id="290828" name="Freeform: Shape 290827">
              <a:extLst>
                <a:ext uri="{FF2B5EF4-FFF2-40B4-BE49-F238E27FC236}">
                  <a16:creationId xmlns:a16="http://schemas.microsoft.com/office/drawing/2014/main" id="{00DF1CD8-441E-4077-9B3C-7E96D92E0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6018714" cy="6858000"/>
            </a:xfrm>
            <a:custGeom>
              <a:avLst/>
              <a:gdLst>
                <a:gd name="connsiteX0" fmla="*/ 0 w 6018714"/>
                <a:gd name="connsiteY0" fmla="*/ 6499477 h 6858000"/>
                <a:gd name="connsiteX1" fmla="*/ 248639 w 6018714"/>
                <a:gd name="connsiteY1" fmla="*/ 6701197 h 6858000"/>
                <a:gd name="connsiteX2" fmla="*/ 392359 w 6018714"/>
                <a:gd name="connsiteY2" fmla="*/ 6814935 h 6858000"/>
                <a:gd name="connsiteX3" fmla="*/ 448656 w 6018714"/>
                <a:gd name="connsiteY3" fmla="*/ 6858000 h 6858000"/>
                <a:gd name="connsiteX4" fmla="*/ 0 w 6018714"/>
                <a:gd name="connsiteY4" fmla="*/ 6858000 h 6858000"/>
                <a:gd name="connsiteX5" fmla="*/ 998246 w 6018714"/>
                <a:gd name="connsiteY5" fmla="*/ 0 h 6858000"/>
                <a:gd name="connsiteX6" fmla="*/ 1984114 w 6018714"/>
                <a:gd name="connsiteY6" fmla="*/ 0 h 6858000"/>
                <a:gd name="connsiteX7" fmla="*/ 2011390 w 6018714"/>
                <a:gd name="connsiteY7" fmla="*/ 2333 h 6858000"/>
                <a:gd name="connsiteX8" fmla="*/ 4182319 w 6018714"/>
                <a:gd name="connsiteY8" fmla="*/ 838030 h 6858000"/>
                <a:gd name="connsiteX9" fmla="*/ 4785565 w 6018714"/>
                <a:gd name="connsiteY9" fmla="*/ 1338564 h 6858000"/>
                <a:gd name="connsiteX10" fmla="*/ 5695308 w 6018714"/>
                <a:gd name="connsiteY10" fmla="*/ 2616232 h 6858000"/>
                <a:gd name="connsiteX11" fmla="*/ 5937944 w 6018714"/>
                <a:gd name="connsiteY11" fmla="*/ 3368583 h 6858000"/>
                <a:gd name="connsiteX12" fmla="*/ 6018677 w 6018714"/>
                <a:gd name="connsiteY12" fmla="*/ 4153681 h 6858000"/>
                <a:gd name="connsiteX13" fmla="*/ 5990165 w 6018714"/>
                <a:gd name="connsiteY13" fmla="*/ 4557147 h 6858000"/>
                <a:gd name="connsiteX14" fmla="*/ 5982312 w 6018714"/>
                <a:gd name="connsiteY14" fmla="*/ 4607451 h 6858000"/>
                <a:gd name="connsiteX15" fmla="*/ 5972856 w 6018714"/>
                <a:gd name="connsiteY15" fmla="*/ 4657609 h 6858000"/>
                <a:gd name="connsiteX16" fmla="*/ 5951328 w 6018714"/>
                <a:gd name="connsiteY16" fmla="*/ 4757628 h 6858000"/>
                <a:gd name="connsiteX17" fmla="*/ 5893141 w 6018714"/>
                <a:gd name="connsiteY17" fmla="*/ 4953827 h 6858000"/>
                <a:gd name="connsiteX18" fmla="*/ 5817644 w 6018714"/>
                <a:gd name="connsiteY18" fmla="*/ 5141915 h 6858000"/>
                <a:gd name="connsiteX19" fmla="*/ 5728909 w 6018714"/>
                <a:gd name="connsiteY19" fmla="*/ 5322626 h 6858000"/>
                <a:gd name="connsiteX20" fmla="*/ 5532095 w 6018714"/>
                <a:gd name="connsiteY20" fmla="*/ 5663839 h 6858000"/>
                <a:gd name="connsiteX21" fmla="*/ 5330043 w 6018714"/>
                <a:gd name="connsiteY21" fmla="*/ 5988236 h 6858000"/>
                <a:gd name="connsiteX22" fmla="*/ 5232580 w 6018714"/>
                <a:gd name="connsiteY22" fmla="*/ 6146081 h 6858000"/>
                <a:gd name="connsiteX23" fmla="*/ 5183269 w 6018714"/>
                <a:gd name="connsiteY23" fmla="*/ 6227660 h 6858000"/>
                <a:gd name="connsiteX24" fmla="*/ 5131628 w 6018714"/>
                <a:gd name="connsiteY24" fmla="*/ 6311451 h 6858000"/>
                <a:gd name="connsiteX25" fmla="*/ 4910811 w 6018714"/>
                <a:gd name="connsiteY25" fmla="*/ 6641009 h 6858000"/>
                <a:gd name="connsiteX26" fmla="*/ 4788885 w 6018714"/>
                <a:gd name="connsiteY26" fmla="*/ 6800448 h 6858000"/>
                <a:gd name="connsiteX27" fmla="*/ 4739213 w 6018714"/>
                <a:gd name="connsiteY27" fmla="*/ 6858000 h 6858000"/>
                <a:gd name="connsiteX28" fmla="*/ 3950454 w 6018714"/>
                <a:gd name="connsiteY28" fmla="*/ 6858000 h 6858000"/>
                <a:gd name="connsiteX29" fmla="*/ 4012997 w 6018714"/>
                <a:gd name="connsiteY29" fmla="*/ 6806378 h 6858000"/>
                <a:gd name="connsiteX30" fmla="*/ 4268871 w 6018714"/>
                <a:gd name="connsiteY30" fmla="*/ 6566512 h 6858000"/>
                <a:gd name="connsiteX31" fmla="*/ 4750072 w 6018714"/>
                <a:gd name="connsiteY31" fmla="*/ 6033375 h 6858000"/>
                <a:gd name="connsiteX32" fmla="*/ 4806075 w 6018714"/>
                <a:gd name="connsiteY32" fmla="*/ 5961092 h 6858000"/>
                <a:gd name="connsiteX33" fmla="*/ 4863244 w 6018714"/>
                <a:gd name="connsiteY33" fmla="*/ 5885856 h 6858000"/>
                <a:gd name="connsiteX34" fmla="*/ 4982235 w 6018714"/>
                <a:gd name="connsiteY34" fmla="*/ 5732288 h 6858000"/>
                <a:gd name="connsiteX35" fmla="*/ 5221526 w 6018714"/>
                <a:gd name="connsiteY35" fmla="*/ 5438135 h 6858000"/>
                <a:gd name="connsiteX36" fmla="*/ 5442633 w 6018714"/>
                <a:gd name="connsiteY36" fmla="*/ 5146193 h 6858000"/>
                <a:gd name="connsiteX37" fmla="*/ 5538350 w 6018714"/>
                <a:gd name="connsiteY37" fmla="*/ 4995133 h 6858000"/>
                <a:gd name="connsiteX38" fmla="*/ 5621702 w 6018714"/>
                <a:gd name="connsiteY38" fmla="*/ 4839205 h 6858000"/>
                <a:gd name="connsiteX39" fmla="*/ 5741275 w 6018714"/>
                <a:gd name="connsiteY39" fmla="*/ 4507728 h 6858000"/>
                <a:gd name="connsiteX40" fmla="*/ 5781714 w 6018714"/>
                <a:gd name="connsiteY40" fmla="*/ 4153681 h 6858000"/>
                <a:gd name="connsiteX41" fmla="*/ 5685706 w 6018714"/>
                <a:gd name="connsiteY41" fmla="*/ 3428918 h 6858000"/>
                <a:gd name="connsiteX42" fmla="*/ 5422122 w 6018714"/>
                <a:gd name="connsiteY42" fmla="*/ 2750328 h 6858000"/>
                <a:gd name="connsiteX43" fmla="*/ 5033730 w 6018714"/>
                <a:gd name="connsiteY43" fmla="*/ 2136204 h 6858000"/>
                <a:gd name="connsiteX44" fmla="*/ 4542784 w 6018714"/>
                <a:gd name="connsiteY44" fmla="*/ 1601886 h 6858000"/>
                <a:gd name="connsiteX45" fmla="*/ 2668605 w 6018714"/>
                <a:gd name="connsiteY45" fmla="*/ 539746 h 6858000"/>
                <a:gd name="connsiteX46" fmla="*/ 1965570 w 6018714"/>
                <a:gd name="connsiteY46" fmla="*/ 389865 h 6858000"/>
                <a:gd name="connsiteX47" fmla="*/ 1249006 w 6018714"/>
                <a:gd name="connsiteY47" fmla="*/ 363461 h 6858000"/>
                <a:gd name="connsiteX48" fmla="*/ 542188 w 6018714"/>
                <a:gd name="connsiteY48" fmla="*/ 465544 h 6858000"/>
                <a:gd name="connsiteX49" fmla="*/ 37349 w 6018714"/>
                <a:gd name="connsiteY49" fmla="*/ 636266 h 6858000"/>
                <a:gd name="connsiteX50" fmla="*/ 0 w 6018714"/>
                <a:gd name="connsiteY50" fmla="*/ 653785 h 6858000"/>
                <a:gd name="connsiteX51" fmla="*/ 0 w 6018714"/>
                <a:gd name="connsiteY51" fmla="*/ 255198 h 6858000"/>
                <a:gd name="connsiteX52" fmla="*/ 167136 w 6018714"/>
                <a:gd name="connsiteY52" fmla="*/ 188295 h 6858000"/>
                <a:gd name="connsiteX53" fmla="*/ 451417 w 6018714"/>
                <a:gd name="connsiteY53" fmla="*/ 101466 h 6858000"/>
                <a:gd name="connsiteX54" fmla="*/ 836914 w 6018714"/>
                <a:gd name="connsiteY54" fmla="*/ 21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8714" h="6858000">
                  <a:moveTo>
                    <a:pt x="0" y="6499477"/>
                  </a:moveTo>
                  <a:lnTo>
                    <a:pt x="248639" y="6701197"/>
                  </a:lnTo>
                  <a:cubicBezTo>
                    <a:pt x="296496" y="6739700"/>
                    <a:pt x="344500" y="6777613"/>
                    <a:pt x="392359" y="6814935"/>
                  </a:cubicBezTo>
                  <a:lnTo>
                    <a:pt x="448656" y="6858000"/>
                  </a:lnTo>
                  <a:lnTo>
                    <a:pt x="0" y="6858000"/>
                  </a:lnTo>
                  <a:close/>
                  <a:moveTo>
                    <a:pt x="998246" y="0"/>
                  </a:moveTo>
                  <a:lnTo>
                    <a:pt x="1984114" y="0"/>
                  </a:lnTo>
                  <a:lnTo>
                    <a:pt x="2011390" y="2333"/>
                  </a:lnTo>
                  <a:cubicBezTo>
                    <a:pt x="2791770" y="95667"/>
                    <a:pt x="3537428" y="382707"/>
                    <a:pt x="4182319" y="838030"/>
                  </a:cubicBezTo>
                  <a:cubicBezTo>
                    <a:pt x="4396386" y="988089"/>
                    <a:pt x="4598134" y="1155477"/>
                    <a:pt x="4785565" y="1338564"/>
                  </a:cubicBezTo>
                  <a:cubicBezTo>
                    <a:pt x="5159266" y="1705003"/>
                    <a:pt x="5477110" y="2135318"/>
                    <a:pt x="5695308" y="2616232"/>
                  </a:cubicBezTo>
                  <a:cubicBezTo>
                    <a:pt x="5803975" y="2856910"/>
                    <a:pt x="5885376" y="3109302"/>
                    <a:pt x="5937944" y="3368583"/>
                  </a:cubicBezTo>
                  <a:cubicBezTo>
                    <a:pt x="5990936" y="3626845"/>
                    <a:pt x="6017985" y="3889887"/>
                    <a:pt x="6018677" y="4153681"/>
                  </a:cubicBezTo>
                  <a:cubicBezTo>
                    <a:pt x="6019393" y="4288706"/>
                    <a:pt x="6009862" y="4423598"/>
                    <a:pt x="5990165" y="4557147"/>
                  </a:cubicBezTo>
                  <a:lnTo>
                    <a:pt x="5982312" y="4607451"/>
                  </a:lnTo>
                  <a:lnTo>
                    <a:pt x="5972856" y="4657609"/>
                  </a:lnTo>
                  <a:cubicBezTo>
                    <a:pt x="5966601" y="4691096"/>
                    <a:pt x="5959037" y="4724287"/>
                    <a:pt x="5951328" y="4757628"/>
                  </a:cubicBezTo>
                  <a:cubicBezTo>
                    <a:pt x="5934889" y="4823863"/>
                    <a:pt x="5915834" y="4890100"/>
                    <a:pt x="5893141" y="4953827"/>
                  </a:cubicBezTo>
                  <a:cubicBezTo>
                    <a:pt x="5870448" y="5017556"/>
                    <a:pt x="5845282" y="5080252"/>
                    <a:pt x="5817644" y="5141915"/>
                  </a:cubicBezTo>
                  <a:cubicBezTo>
                    <a:pt x="5790005" y="5203578"/>
                    <a:pt x="5760040" y="5263619"/>
                    <a:pt x="5728909" y="5322626"/>
                  </a:cubicBezTo>
                  <a:cubicBezTo>
                    <a:pt x="5666505" y="5440642"/>
                    <a:pt x="5599591" y="5553937"/>
                    <a:pt x="5532095" y="5663839"/>
                  </a:cubicBezTo>
                  <a:lnTo>
                    <a:pt x="5330043" y="5988236"/>
                  </a:lnTo>
                  <a:cubicBezTo>
                    <a:pt x="5297022" y="6041195"/>
                    <a:pt x="5264148" y="6093565"/>
                    <a:pt x="5232580" y="6146081"/>
                  </a:cubicBezTo>
                  <a:lnTo>
                    <a:pt x="5183269" y="6227660"/>
                  </a:lnTo>
                  <a:cubicBezTo>
                    <a:pt x="5166103" y="6255541"/>
                    <a:pt x="5149375" y="6283717"/>
                    <a:pt x="5131628" y="6311451"/>
                  </a:cubicBezTo>
                  <a:cubicBezTo>
                    <a:pt x="5062676" y="6423417"/>
                    <a:pt x="4988635" y="6533174"/>
                    <a:pt x="4910811" y="6641009"/>
                  </a:cubicBezTo>
                  <a:cubicBezTo>
                    <a:pt x="4871725" y="6695377"/>
                    <a:pt x="4831064" y="6748547"/>
                    <a:pt x="4788885" y="6800448"/>
                  </a:cubicBezTo>
                  <a:lnTo>
                    <a:pt x="4739213" y="6858000"/>
                  </a:lnTo>
                  <a:lnTo>
                    <a:pt x="3950454" y="6858000"/>
                  </a:lnTo>
                  <a:lnTo>
                    <a:pt x="4012997" y="6806378"/>
                  </a:lnTo>
                  <a:cubicBezTo>
                    <a:pt x="4100089" y="6729374"/>
                    <a:pt x="4185375" y="6649419"/>
                    <a:pt x="4268871" y="6566512"/>
                  </a:cubicBezTo>
                  <a:cubicBezTo>
                    <a:pt x="4439315" y="6398398"/>
                    <a:pt x="4599980" y="6220387"/>
                    <a:pt x="4750072" y="6033375"/>
                  </a:cubicBezTo>
                  <a:cubicBezTo>
                    <a:pt x="4769418" y="6009920"/>
                    <a:pt x="4787311" y="5985138"/>
                    <a:pt x="4806075" y="5961092"/>
                  </a:cubicBezTo>
                  <a:lnTo>
                    <a:pt x="4863244" y="5885856"/>
                  </a:lnTo>
                  <a:cubicBezTo>
                    <a:pt x="4902520" y="5833635"/>
                    <a:pt x="4942184" y="5782445"/>
                    <a:pt x="4982235" y="5732288"/>
                  </a:cubicBezTo>
                  <a:cubicBezTo>
                    <a:pt x="5061513" y="5631533"/>
                    <a:pt x="5143556" y="5534760"/>
                    <a:pt x="5221526" y="5438135"/>
                  </a:cubicBezTo>
                  <a:cubicBezTo>
                    <a:pt x="5299495" y="5341509"/>
                    <a:pt x="5374846" y="5245326"/>
                    <a:pt x="5442633" y="5146193"/>
                  </a:cubicBezTo>
                  <a:cubicBezTo>
                    <a:pt x="5476091" y="5096480"/>
                    <a:pt x="5508530" y="5046176"/>
                    <a:pt x="5538350" y="4995133"/>
                  </a:cubicBezTo>
                  <a:cubicBezTo>
                    <a:pt x="5568171" y="4944091"/>
                    <a:pt x="5596245" y="4892164"/>
                    <a:pt x="5621702" y="4839205"/>
                  </a:cubicBezTo>
                  <a:cubicBezTo>
                    <a:pt x="5673203" y="4733405"/>
                    <a:pt x="5713291" y="4622262"/>
                    <a:pt x="5741275" y="4507728"/>
                  </a:cubicBezTo>
                  <a:cubicBezTo>
                    <a:pt x="5767878" y="4391630"/>
                    <a:pt x="5781445" y="4272861"/>
                    <a:pt x="5781714" y="4153681"/>
                  </a:cubicBezTo>
                  <a:cubicBezTo>
                    <a:pt x="5781640" y="3908842"/>
                    <a:pt x="5749352" y="3665096"/>
                    <a:pt x="5685706" y="3428918"/>
                  </a:cubicBezTo>
                  <a:cubicBezTo>
                    <a:pt x="5621295" y="3194067"/>
                    <a:pt x="5532959" y="2966636"/>
                    <a:pt x="5422122" y="2750328"/>
                  </a:cubicBezTo>
                  <a:cubicBezTo>
                    <a:pt x="5312356" y="2533473"/>
                    <a:pt x="5182293" y="2327817"/>
                    <a:pt x="5033730" y="2136204"/>
                  </a:cubicBezTo>
                  <a:cubicBezTo>
                    <a:pt x="4885345" y="1944281"/>
                    <a:pt x="4721094" y="1765530"/>
                    <a:pt x="4542784" y="1601886"/>
                  </a:cubicBezTo>
                  <a:cubicBezTo>
                    <a:pt x="4001273" y="1114380"/>
                    <a:pt x="3361806" y="751985"/>
                    <a:pt x="2668605" y="539746"/>
                  </a:cubicBezTo>
                  <a:cubicBezTo>
                    <a:pt x="2438667" y="470493"/>
                    <a:pt x="2203536" y="420366"/>
                    <a:pt x="1965570" y="389865"/>
                  </a:cubicBezTo>
                  <a:cubicBezTo>
                    <a:pt x="1727936" y="359890"/>
                    <a:pt x="1488166" y="351053"/>
                    <a:pt x="1249006" y="363461"/>
                  </a:cubicBezTo>
                  <a:cubicBezTo>
                    <a:pt x="1010718" y="374400"/>
                    <a:pt x="774017" y="408587"/>
                    <a:pt x="542188" y="465544"/>
                  </a:cubicBezTo>
                  <a:cubicBezTo>
                    <a:pt x="369418" y="508120"/>
                    <a:pt x="200552" y="565242"/>
                    <a:pt x="37349" y="636266"/>
                  </a:cubicBezTo>
                  <a:lnTo>
                    <a:pt x="0" y="653785"/>
                  </a:lnTo>
                  <a:lnTo>
                    <a:pt x="0" y="255198"/>
                  </a:lnTo>
                  <a:lnTo>
                    <a:pt x="167136" y="188295"/>
                  </a:lnTo>
                  <a:cubicBezTo>
                    <a:pt x="260597" y="155379"/>
                    <a:pt x="355437" y="126405"/>
                    <a:pt x="451417" y="101466"/>
                  </a:cubicBezTo>
                  <a:cubicBezTo>
                    <a:pt x="578649" y="68513"/>
                    <a:pt x="707299" y="41799"/>
                    <a:pt x="836914" y="213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90829" name="Freeform: Shape 290828">
              <a:extLst>
                <a:ext uri="{FF2B5EF4-FFF2-40B4-BE49-F238E27FC236}">
                  <a16:creationId xmlns:a16="http://schemas.microsoft.com/office/drawing/2014/main" id="{DE9C0434-209D-4C7E-BE2D-26B74B698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834"/>
              <a:ext cx="6015920" cy="6819166"/>
            </a:xfrm>
            <a:custGeom>
              <a:avLst/>
              <a:gdLst>
                <a:gd name="connsiteX0" fmla="*/ 0 w 6015920"/>
                <a:gd name="connsiteY0" fmla="*/ 6143989 h 6819166"/>
                <a:gd name="connsiteX1" fmla="*/ 134018 w 6015920"/>
                <a:gd name="connsiteY1" fmla="*/ 6248665 h 6819166"/>
                <a:gd name="connsiteX2" fmla="*/ 880799 w 6015920"/>
                <a:gd name="connsiteY2" fmla="*/ 6790482 h 6819166"/>
                <a:gd name="connsiteX3" fmla="*/ 929680 w 6015920"/>
                <a:gd name="connsiteY3" fmla="*/ 6819166 h 6819166"/>
                <a:gd name="connsiteX4" fmla="*/ 0 w 6015920"/>
                <a:gd name="connsiteY4" fmla="*/ 6819166 h 6819166"/>
                <a:gd name="connsiteX5" fmla="*/ 1408589 w 6015920"/>
                <a:gd name="connsiteY5" fmla="*/ 0 h 6819166"/>
                <a:gd name="connsiteX6" fmla="*/ 1409171 w 6015920"/>
                <a:gd name="connsiteY6" fmla="*/ 294 h 6819166"/>
                <a:gd name="connsiteX7" fmla="*/ 6015920 w 6015920"/>
                <a:gd name="connsiteY7" fmla="*/ 4129828 h 6819166"/>
                <a:gd name="connsiteX8" fmla="*/ 5101088 w 6015920"/>
                <a:gd name="connsiteY8" fmla="*/ 6096419 h 6819166"/>
                <a:gd name="connsiteX9" fmla="*/ 4546786 w 6015920"/>
                <a:gd name="connsiteY9" fmla="*/ 6797679 h 6819166"/>
                <a:gd name="connsiteX10" fmla="*/ 4525032 w 6015920"/>
                <a:gd name="connsiteY10" fmla="*/ 6819166 h 6819166"/>
                <a:gd name="connsiteX11" fmla="*/ 3362009 w 6015920"/>
                <a:gd name="connsiteY11" fmla="*/ 6819166 h 6819166"/>
                <a:gd name="connsiteX12" fmla="*/ 3559506 w 6015920"/>
                <a:gd name="connsiteY12" fmla="*/ 6694254 h 6819166"/>
                <a:gd name="connsiteX13" fmla="*/ 4499295 w 6015920"/>
                <a:gd name="connsiteY13" fmla="*/ 5685109 h 6819166"/>
                <a:gd name="connsiteX14" fmla="*/ 4763752 w 6015920"/>
                <a:gd name="connsiteY14" fmla="*/ 5310428 h 6819166"/>
                <a:gd name="connsiteX15" fmla="*/ 5288592 w 6015920"/>
                <a:gd name="connsiteY15" fmla="*/ 4129828 h 6819166"/>
                <a:gd name="connsiteX16" fmla="*/ 4971477 w 6015920"/>
                <a:gd name="connsiteY16" fmla="*/ 2858526 h 6819166"/>
                <a:gd name="connsiteX17" fmla="*/ 4096938 w 6015920"/>
                <a:gd name="connsiteY17" fmla="*/ 1766138 h 6819166"/>
                <a:gd name="connsiteX18" fmla="*/ 2832696 w 6015920"/>
                <a:gd name="connsiteY18" fmla="*/ 1008719 h 6819166"/>
                <a:gd name="connsiteX19" fmla="*/ 1409171 w 6015920"/>
                <a:gd name="connsiteY19" fmla="*/ 732948 h 6819166"/>
                <a:gd name="connsiteX20" fmla="*/ 189877 w 6015920"/>
                <a:gd name="connsiteY20" fmla="*/ 989377 h 6819166"/>
                <a:gd name="connsiteX21" fmla="*/ 0 w 6015920"/>
                <a:gd name="connsiteY21" fmla="*/ 1091881 h 6819166"/>
                <a:gd name="connsiteX22" fmla="*/ 0 w 6015920"/>
                <a:gd name="connsiteY22" fmla="*/ 273645 h 6819166"/>
                <a:gd name="connsiteX23" fmla="*/ 53152 w 6015920"/>
                <a:gd name="connsiteY23" fmla="*/ 250589 h 6819166"/>
                <a:gd name="connsiteX24" fmla="*/ 1408589 w 6015920"/>
                <a:gd name="connsiteY24" fmla="*/ 0 h 681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5920" h="6819166">
                  <a:moveTo>
                    <a:pt x="0" y="6143989"/>
                  </a:moveTo>
                  <a:lnTo>
                    <a:pt x="134018" y="6248665"/>
                  </a:lnTo>
                  <a:cubicBezTo>
                    <a:pt x="404095" y="6461250"/>
                    <a:pt x="645672" y="6645215"/>
                    <a:pt x="880799" y="6790482"/>
                  </a:cubicBezTo>
                  <a:lnTo>
                    <a:pt x="929680" y="6819166"/>
                  </a:lnTo>
                  <a:lnTo>
                    <a:pt x="0" y="6819166"/>
                  </a:lnTo>
                  <a:close/>
                  <a:moveTo>
                    <a:pt x="1408589" y="0"/>
                  </a:moveTo>
                  <a:lnTo>
                    <a:pt x="1409171" y="294"/>
                  </a:lnTo>
                  <a:cubicBezTo>
                    <a:pt x="3696325" y="294"/>
                    <a:pt x="6015920" y="1849221"/>
                    <a:pt x="6015920" y="4129828"/>
                  </a:cubicBezTo>
                  <a:cubicBezTo>
                    <a:pt x="6015920" y="4985129"/>
                    <a:pt x="5545048" y="5437324"/>
                    <a:pt x="5101088" y="6096419"/>
                  </a:cubicBezTo>
                  <a:cubicBezTo>
                    <a:pt x="4927721" y="6353993"/>
                    <a:pt x="4744312" y="6588925"/>
                    <a:pt x="4546786" y="6797679"/>
                  </a:cubicBezTo>
                  <a:lnTo>
                    <a:pt x="4525032" y="6819166"/>
                  </a:lnTo>
                  <a:lnTo>
                    <a:pt x="3362009" y="6819166"/>
                  </a:lnTo>
                  <a:lnTo>
                    <a:pt x="3559506" y="6694254"/>
                  </a:lnTo>
                  <a:cubicBezTo>
                    <a:pt x="3895644" y="6458563"/>
                    <a:pt x="4202210" y="6126161"/>
                    <a:pt x="4499295" y="5685109"/>
                  </a:cubicBezTo>
                  <a:cubicBezTo>
                    <a:pt x="4589775" y="5550592"/>
                    <a:pt x="4678218" y="5428532"/>
                    <a:pt x="4763752" y="5310428"/>
                  </a:cubicBezTo>
                  <a:cubicBezTo>
                    <a:pt x="5118251" y="4820868"/>
                    <a:pt x="5288592" y="4566198"/>
                    <a:pt x="5288592" y="4129828"/>
                  </a:cubicBezTo>
                  <a:cubicBezTo>
                    <a:pt x="5288592" y="3696828"/>
                    <a:pt x="5181966" y="3269106"/>
                    <a:pt x="4971477" y="2858526"/>
                  </a:cubicBezTo>
                  <a:cubicBezTo>
                    <a:pt x="4765643" y="2456885"/>
                    <a:pt x="4471366" y="2089240"/>
                    <a:pt x="4096938" y="1766138"/>
                  </a:cubicBezTo>
                  <a:cubicBezTo>
                    <a:pt x="3720910" y="1443697"/>
                    <a:pt x="3293474" y="1187604"/>
                    <a:pt x="2832696" y="1008719"/>
                  </a:cubicBezTo>
                  <a:cubicBezTo>
                    <a:pt x="2360806" y="825703"/>
                    <a:pt x="1881933" y="732948"/>
                    <a:pt x="1409171" y="732948"/>
                  </a:cubicBezTo>
                  <a:cubicBezTo>
                    <a:pt x="963609" y="732948"/>
                    <a:pt x="553251" y="819255"/>
                    <a:pt x="189877" y="989377"/>
                  </a:cubicBezTo>
                  <a:lnTo>
                    <a:pt x="0" y="1091881"/>
                  </a:lnTo>
                  <a:lnTo>
                    <a:pt x="0" y="273645"/>
                  </a:lnTo>
                  <a:lnTo>
                    <a:pt x="53152" y="250589"/>
                  </a:lnTo>
                  <a:cubicBezTo>
                    <a:pt x="457881" y="88474"/>
                    <a:pt x="911201" y="0"/>
                    <a:pt x="140858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90830" name="Freeform: Shape 290829">
              <a:extLst>
                <a:ext uri="{FF2B5EF4-FFF2-40B4-BE49-F238E27FC236}">
                  <a16:creationId xmlns:a16="http://schemas.microsoft.com/office/drawing/2014/main" id="{BA29CD07-3C0C-426E-8C5F-2382575AC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9880"/>
              <a:ext cx="5997097" cy="6768121"/>
            </a:xfrm>
            <a:custGeom>
              <a:avLst/>
              <a:gdLst>
                <a:gd name="connsiteX0" fmla="*/ 0 w 5997097"/>
                <a:gd name="connsiteY0" fmla="*/ 5929955 h 6768121"/>
                <a:gd name="connsiteX1" fmla="*/ 204947 w 5997097"/>
                <a:gd name="connsiteY1" fmla="*/ 6088753 h 6768121"/>
                <a:gd name="connsiteX2" fmla="*/ 1135927 w 5997097"/>
                <a:gd name="connsiteY2" fmla="*/ 6730112 h 6768121"/>
                <a:gd name="connsiteX3" fmla="*/ 1219620 w 5997097"/>
                <a:gd name="connsiteY3" fmla="*/ 6768121 h 6768121"/>
                <a:gd name="connsiteX4" fmla="*/ 0 w 5997097"/>
                <a:gd name="connsiteY4" fmla="*/ 6768121 h 6768121"/>
                <a:gd name="connsiteX5" fmla="*/ 1389767 w 5997097"/>
                <a:gd name="connsiteY5" fmla="*/ 0 h 6768121"/>
                <a:gd name="connsiteX6" fmla="*/ 1390348 w 5997097"/>
                <a:gd name="connsiteY6" fmla="*/ 292 h 6768121"/>
                <a:gd name="connsiteX7" fmla="*/ 5997097 w 5997097"/>
                <a:gd name="connsiteY7" fmla="*/ 4099802 h 6768121"/>
                <a:gd name="connsiteX8" fmla="*/ 5082265 w 5997097"/>
                <a:gd name="connsiteY8" fmla="*/ 6052096 h 6768121"/>
                <a:gd name="connsiteX9" fmla="*/ 4527964 w 5997097"/>
                <a:gd name="connsiteY9" fmla="*/ 6748257 h 6768121"/>
                <a:gd name="connsiteX10" fmla="*/ 4507706 w 5997097"/>
                <a:gd name="connsiteY10" fmla="*/ 6768121 h 6768121"/>
                <a:gd name="connsiteX11" fmla="*/ 3011909 w 5997097"/>
                <a:gd name="connsiteY11" fmla="*/ 6768121 h 6768121"/>
                <a:gd name="connsiteX12" fmla="*/ 3041514 w 5997097"/>
                <a:gd name="connsiteY12" fmla="*/ 6756841 h 6768121"/>
                <a:gd name="connsiteX13" fmla="*/ 3339587 w 5997097"/>
                <a:gd name="connsiteY13" fmla="*/ 6603120 h 6768121"/>
                <a:gd name="connsiteX14" fmla="*/ 4359591 w 5997097"/>
                <a:gd name="connsiteY14" fmla="*/ 5561878 h 6768121"/>
                <a:gd name="connsiteX15" fmla="*/ 4626956 w 5997097"/>
                <a:gd name="connsiteY15" fmla="*/ 5185850 h 6768121"/>
                <a:gd name="connsiteX16" fmla="*/ 5124303 w 5997097"/>
                <a:gd name="connsiteY16" fmla="*/ 4099802 h 6768121"/>
                <a:gd name="connsiteX17" fmla="*/ 4823481 w 5997097"/>
                <a:gd name="connsiteY17" fmla="*/ 2904512 h 6768121"/>
                <a:gd name="connsiteX18" fmla="*/ 3983561 w 5997097"/>
                <a:gd name="connsiteY18" fmla="*/ 1863706 h 6768121"/>
                <a:gd name="connsiteX19" fmla="*/ 2761651 w 5997097"/>
                <a:gd name="connsiteY19" fmla="*/ 1136378 h 6768121"/>
                <a:gd name="connsiteX20" fmla="*/ 1390348 w 5997097"/>
                <a:gd name="connsiteY20" fmla="*/ 873085 h 6768121"/>
                <a:gd name="connsiteX21" fmla="*/ 232295 w 5997097"/>
                <a:gd name="connsiteY21" fmla="*/ 1114121 h 6768121"/>
                <a:gd name="connsiteX22" fmla="*/ 0 w 5997097"/>
                <a:gd name="connsiteY22" fmla="*/ 1238681 h 6768121"/>
                <a:gd name="connsiteX23" fmla="*/ 0 w 5997097"/>
                <a:gd name="connsiteY23" fmla="*/ 263550 h 6768121"/>
                <a:gd name="connsiteX24" fmla="*/ 34329 w 5997097"/>
                <a:gd name="connsiteY24" fmla="*/ 248767 h 6768121"/>
                <a:gd name="connsiteX25" fmla="*/ 1389767 w 5997097"/>
                <a:gd name="connsiteY25" fmla="*/ 0 h 67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7097" h="6768121">
                  <a:moveTo>
                    <a:pt x="0" y="5929955"/>
                  </a:moveTo>
                  <a:lnTo>
                    <a:pt x="204947" y="6088753"/>
                  </a:lnTo>
                  <a:cubicBezTo>
                    <a:pt x="536028" y="6347537"/>
                    <a:pt x="834815" y="6574463"/>
                    <a:pt x="1135927" y="6730112"/>
                  </a:cubicBezTo>
                  <a:lnTo>
                    <a:pt x="1219620" y="6768121"/>
                  </a:lnTo>
                  <a:lnTo>
                    <a:pt x="0" y="6768121"/>
                  </a:lnTo>
                  <a:close/>
                  <a:moveTo>
                    <a:pt x="1389767" y="0"/>
                  </a:moveTo>
                  <a:lnTo>
                    <a:pt x="1390348" y="292"/>
                  </a:lnTo>
                  <a:cubicBezTo>
                    <a:pt x="3677502" y="292"/>
                    <a:pt x="5997097" y="1835776"/>
                    <a:pt x="5997097" y="4099802"/>
                  </a:cubicBezTo>
                  <a:cubicBezTo>
                    <a:pt x="5997097" y="4948885"/>
                    <a:pt x="5526225" y="5397792"/>
                    <a:pt x="5082265" y="6052096"/>
                  </a:cubicBezTo>
                  <a:cubicBezTo>
                    <a:pt x="4908898" y="6307797"/>
                    <a:pt x="4725489" y="6541021"/>
                    <a:pt x="4527964" y="6748257"/>
                  </a:cubicBezTo>
                  <a:lnTo>
                    <a:pt x="4507706" y="6768121"/>
                  </a:lnTo>
                  <a:lnTo>
                    <a:pt x="3011909" y="6768121"/>
                  </a:lnTo>
                  <a:lnTo>
                    <a:pt x="3041514" y="6756841"/>
                  </a:lnTo>
                  <a:cubicBezTo>
                    <a:pt x="3144608" y="6713092"/>
                    <a:pt x="3243834" y="6661888"/>
                    <a:pt x="3339587" y="6603120"/>
                  </a:cubicBezTo>
                  <a:cubicBezTo>
                    <a:pt x="3700923" y="6381722"/>
                    <a:pt x="4034475" y="6041040"/>
                    <a:pt x="4359591" y="5561878"/>
                  </a:cubicBezTo>
                  <a:cubicBezTo>
                    <a:pt x="4451526" y="5426449"/>
                    <a:pt x="4540696" y="5304113"/>
                    <a:pt x="4626956" y="5185850"/>
                  </a:cubicBezTo>
                  <a:cubicBezTo>
                    <a:pt x="4972001" y="4713668"/>
                    <a:pt x="5124303" y="4488342"/>
                    <a:pt x="5124303" y="4099802"/>
                  </a:cubicBezTo>
                  <a:cubicBezTo>
                    <a:pt x="5124303" y="3693373"/>
                    <a:pt x="5022478" y="3291306"/>
                    <a:pt x="4823481" y="2904512"/>
                  </a:cubicBezTo>
                  <a:cubicBezTo>
                    <a:pt x="4628994" y="2527756"/>
                    <a:pt x="4338498" y="2167874"/>
                    <a:pt x="3983561" y="1863706"/>
                  </a:cubicBezTo>
                  <a:cubicBezTo>
                    <a:pt x="3620116" y="1554184"/>
                    <a:pt x="3207009" y="1308274"/>
                    <a:pt x="2761651" y="1136378"/>
                  </a:cubicBezTo>
                  <a:cubicBezTo>
                    <a:pt x="2312890" y="964438"/>
                    <a:pt x="1838235" y="873085"/>
                    <a:pt x="1390348" y="873085"/>
                  </a:cubicBezTo>
                  <a:cubicBezTo>
                    <a:pt x="966023" y="873085"/>
                    <a:pt x="576467" y="954255"/>
                    <a:pt x="232295" y="1114121"/>
                  </a:cubicBezTo>
                  <a:lnTo>
                    <a:pt x="0" y="1238681"/>
                  </a:lnTo>
                  <a:lnTo>
                    <a:pt x="0" y="263550"/>
                  </a:lnTo>
                  <a:lnTo>
                    <a:pt x="34329" y="248767"/>
                  </a:lnTo>
                  <a:cubicBezTo>
                    <a:pt x="439058" y="87831"/>
                    <a:pt x="892378" y="0"/>
                    <a:pt x="138976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290831" name="Freeform: Shape 290830">
              <a:extLst>
                <a:ext uri="{FF2B5EF4-FFF2-40B4-BE49-F238E27FC236}">
                  <a16:creationId xmlns:a16="http://schemas.microsoft.com/office/drawing/2014/main" id="{BB937BE4-F949-4583-8DF7-F3EE5BA02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423049" cy="6857275"/>
            </a:xfrm>
            <a:custGeom>
              <a:avLst/>
              <a:gdLst>
                <a:gd name="connsiteX0" fmla="*/ 3207935 w 6423049"/>
                <a:gd name="connsiteY0" fmla="*/ 0 h 6857275"/>
                <a:gd name="connsiteX1" fmla="*/ 6423049 w 6423049"/>
                <a:gd name="connsiteY1" fmla="*/ 0 h 6857275"/>
                <a:gd name="connsiteX2" fmla="*/ 6423049 w 6423049"/>
                <a:gd name="connsiteY2" fmla="*/ 6857275 h 6857275"/>
                <a:gd name="connsiteX3" fmla="*/ 5115455 w 6423049"/>
                <a:gd name="connsiteY3" fmla="*/ 6857275 h 6857275"/>
                <a:gd name="connsiteX4" fmla="*/ 5327016 w 6423049"/>
                <a:gd name="connsiteY4" fmla="*/ 6576778 h 6857275"/>
                <a:gd name="connsiteX5" fmla="*/ 6096492 w 6423049"/>
                <a:gd name="connsiteY5" fmla="*/ 4101445 h 6857275"/>
                <a:gd name="connsiteX6" fmla="*/ 3253269 w 6423049"/>
                <a:gd name="connsiteY6" fmla="*/ 15400 h 6857275"/>
                <a:gd name="connsiteX7" fmla="*/ 0 w 6423049"/>
                <a:gd name="connsiteY7" fmla="*/ 0 h 6857275"/>
                <a:gd name="connsiteX8" fmla="*/ 318887 w 6423049"/>
                <a:gd name="connsiteY8" fmla="*/ 0 h 6857275"/>
                <a:gd name="connsiteX9" fmla="*/ 273553 w 6423049"/>
                <a:gd name="connsiteY9" fmla="*/ 15400 h 6857275"/>
                <a:gd name="connsiteX10" fmla="*/ 76780 w 6423049"/>
                <a:gd name="connsiteY10" fmla="*/ 93287 h 6857275"/>
                <a:gd name="connsiteX11" fmla="*/ 0 w 6423049"/>
                <a:gd name="connsiteY11" fmla="*/ 128134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49" h="6857275">
                  <a:moveTo>
                    <a:pt x="3207935" y="0"/>
                  </a:moveTo>
                  <a:lnTo>
                    <a:pt x="6423049" y="0"/>
                  </a:lnTo>
                  <a:lnTo>
                    <a:pt x="6423049" y="6857275"/>
                  </a:lnTo>
                  <a:lnTo>
                    <a:pt x="5115455" y="6857275"/>
                  </a:lnTo>
                  <a:lnTo>
                    <a:pt x="5327016" y="6576778"/>
                  </a:lnTo>
                  <a:cubicBezTo>
                    <a:pt x="5812196" y="5874153"/>
                    <a:pt x="6096492" y="5021129"/>
                    <a:pt x="6096492" y="4101445"/>
                  </a:cubicBezTo>
                  <a:cubicBezTo>
                    <a:pt x="6096492" y="2224539"/>
                    <a:pt x="4912418" y="625268"/>
                    <a:pt x="3253269" y="15400"/>
                  </a:cubicBezTo>
                  <a:close/>
                  <a:moveTo>
                    <a:pt x="0" y="0"/>
                  </a:moveTo>
                  <a:lnTo>
                    <a:pt x="318887" y="0"/>
                  </a:lnTo>
                  <a:lnTo>
                    <a:pt x="273553" y="15400"/>
                  </a:lnTo>
                  <a:cubicBezTo>
                    <a:pt x="207186" y="39794"/>
                    <a:pt x="141580" y="65772"/>
                    <a:pt x="76780" y="93287"/>
                  </a:cubicBezTo>
                  <a:lnTo>
                    <a:pt x="0" y="1281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290832" name="Freeform: Shape 290831">
              <a:extLst>
                <a:ext uri="{FF2B5EF4-FFF2-40B4-BE49-F238E27FC236}">
                  <a16:creationId xmlns:a16="http://schemas.microsoft.com/office/drawing/2014/main" id="{B6EBAF51-610B-41B6-9517-1518958C7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158587" cy="6857275"/>
            </a:xfrm>
            <a:custGeom>
              <a:avLst/>
              <a:gdLst>
                <a:gd name="connsiteX0" fmla="*/ 233278 w 6158587"/>
                <a:gd name="connsiteY0" fmla="*/ 0 h 6857275"/>
                <a:gd name="connsiteX1" fmla="*/ 3441063 w 6158587"/>
                <a:gd name="connsiteY1" fmla="*/ 0 h 6857275"/>
                <a:gd name="connsiteX2" fmla="*/ 3535825 w 6158587"/>
                <a:gd name="connsiteY2" fmla="*/ 38136 h 6857275"/>
                <a:gd name="connsiteX3" fmla="*/ 6158587 w 6158587"/>
                <a:gd name="connsiteY3" fmla="*/ 4076179 h 6857275"/>
                <a:gd name="connsiteX4" fmla="*/ 5573039 w 6158587"/>
                <a:gd name="connsiteY4" fmla="*/ 6283960 h 6857275"/>
                <a:gd name="connsiteX5" fmla="*/ 5222761 w 6158587"/>
                <a:gd name="connsiteY5" fmla="*/ 6804016 h 6857275"/>
                <a:gd name="connsiteX6" fmla="*/ 5179011 w 6158587"/>
                <a:gd name="connsiteY6" fmla="*/ 6857275 h 6857275"/>
                <a:gd name="connsiteX7" fmla="*/ 4477061 w 6158587"/>
                <a:gd name="connsiteY7" fmla="*/ 6857275 h 6857275"/>
                <a:gd name="connsiteX8" fmla="*/ 4532922 w 6158587"/>
                <a:gd name="connsiteY8" fmla="*/ 6798071 h 6857275"/>
                <a:gd name="connsiteX9" fmla="*/ 4660563 w 6158587"/>
                <a:gd name="connsiteY9" fmla="*/ 6651672 h 6857275"/>
                <a:gd name="connsiteX10" fmla="*/ 4772511 w 6158587"/>
                <a:gd name="connsiteY10" fmla="*/ 6513379 h 6857275"/>
                <a:gd name="connsiteX11" fmla="*/ 4781959 w 6158587"/>
                <a:gd name="connsiteY11" fmla="*/ 6501404 h 6857275"/>
                <a:gd name="connsiteX12" fmla="*/ 4800713 w 6158587"/>
                <a:gd name="connsiteY12" fmla="*/ 6476578 h 6857275"/>
                <a:gd name="connsiteX13" fmla="*/ 4897916 w 6158587"/>
                <a:gd name="connsiteY13" fmla="*/ 6345878 h 6857275"/>
                <a:gd name="connsiteX14" fmla="*/ 4953461 w 6158587"/>
                <a:gd name="connsiteY14" fmla="*/ 6268773 h 6857275"/>
                <a:gd name="connsiteX15" fmla="*/ 5015304 w 6158587"/>
                <a:gd name="connsiteY15" fmla="*/ 6182904 h 6857275"/>
                <a:gd name="connsiteX16" fmla="*/ 5136557 w 6158587"/>
                <a:gd name="connsiteY16" fmla="*/ 6021245 h 6857275"/>
                <a:gd name="connsiteX17" fmla="*/ 5232471 w 6158587"/>
                <a:gd name="connsiteY17" fmla="*/ 5895802 h 6857275"/>
                <a:gd name="connsiteX18" fmla="*/ 5377488 w 6158587"/>
                <a:gd name="connsiteY18" fmla="*/ 5704644 h 6857275"/>
                <a:gd name="connsiteX19" fmla="*/ 5492012 w 6158587"/>
                <a:gd name="connsiteY19" fmla="*/ 5545320 h 6857275"/>
                <a:gd name="connsiteX20" fmla="*/ 5598378 w 6158587"/>
                <a:gd name="connsiteY20" fmla="*/ 5383077 h 6857275"/>
                <a:gd name="connsiteX21" fmla="*/ 5694293 w 6158587"/>
                <a:gd name="connsiteY21" fmla="*/ 5215869 h 6857275"/>
                <a:gd name="connsiteX22" fmla="*/ 5726646 w 6158587"/>
                <a:gd name="connsiteY22" fmla="*/ 5151759 h 6857275"/>
                <a:gd name="connsiteX23" fmla="*/ 5736953 w 6158587"/>
                <a:gd name="connsiteY23" fmla="*/ 5130730 h 6857275"/>
                <a:gd name="connsiteX24" fmla="*/ 5748406 w 6158587"/>
                <a:gd name="connsiteY24" fmla="*/ 5105613 h 6857275"/>
                <a:gd name="connsiteX25" fmla="*/ 5775318 w 6158587"/>
                <a:gd name="connsiteY25" fmla="*/ 5043695 h 6857275"/>
                <a:gd name="connsiteX26" fmla="*/ 5887267 w 6158587"/>
                <a:gd name="connsiteY26" fmla="*/ 4677444 h 6857275"/>
                <a:gd name="connsiteX27" fmla="*/ 5925776 w 6158587"/>
                <a:gd name="connsiteY27" fmla="*/ 4291476 h 6857275"/>
                <a:gd name="connsiteX28" fmla="*/ 5837592 w 6158587"/>
                <a:gd name="connsiteY28" fmla="*/ 3514285 h 6857275"/>
                <a:gd name="connsiteX29" fmla="*/ 5728651 w 6158587"/>
                <a:gd name="connsiteY29" fmla="*/ 3139270 h 6857275"/>
                <a:gd name="connsiteX30" fmla="*/ 5728651 w 6158587"/>
                <a:gd name="connsiteY30" fmla="*/ 3138540 h 6857275"/>
                <a:gd name="connsiteX31" fmla="*/ 5707749 w 6158587"/>
                <a:gd name="connsiteY31" fmla="*/ 3080127 h 6857275"/>
                <a:gd name="connsiteX32" fmla="*/ 5695151 w 6158587"/>
                <a:gd name="connsiteY32" fmla="*/ 3046393 h 6857275"/>
                <a:gd name="connsiteX33" fmla="*/ 5662512 w 6158587"/>
                <a:gd name="connsiteY33" fmla="*/ 2963300 h 6857275"/>
                <a:gd name="connsiteX34" fmla="*/ 5659648 w 6158587"/>
                <a:gd name="connsiteY34" fmla="*/ 2956436 h 6857275"/>
                <a:gd name="connsiteX35" fmla="*/ 5641039 w 6158587"/>
                <a:gd name="connsiteY35" fmla="*/ 2911751 h 6857275"/>
                <a:gd name="connsiteX36" fmla="*/ 5621283 w 6158587"/>
                <a:gd name="connsiteY36" fmla="*/ 2867941 h 6857275"/>
                <a:gd name="connsiteX37" fmla="*/ 5581056 w 6158587"/>
                <a:gd name="connsiteY37" fmla="*/ 2780320 h 6857275"/>
                <a:gd name="connsiteX38" fmla="*/ 5397674 w 6158587"/>
                <a:gd name="connsiteY38" fmla="*/ 2438163 h 6857275"/>
                <a:gd name="connsiteX39" fmla="*/ 5182080 w 6158587"/>
                <a:gd name="connsiteY39" fmla="*/ 2116889 h 6857275"/>
                <a:gd name="connsiteX40" fmla="*/ 4676024 w 6158587"/>
                <a:gd name="connsiteY40" fmla="*/ 1540786 h 6857275"/>
                <a:gd name="connsiteX41" fmla="*/ 4391860 w 6158587"/>
                <a:gd name="connsiteY41" fmla="*/ 1286395 h 6857275"/>
                <a:gd name="connsiteX42" fmla="*/ 4318851 w 6158587"/>
                <a:gd name="connsiteY42" fmla="*/ 1226959 h 6857275"/>
                <a:gd name="connsiteX43" fmla="*/ 4306254 w 6158587"/>
                <a:gd name="connsiteY43" fmla="*/ 1216883 h 6857275"/>
                <a:gd name="connsiteX44" fmla="*/ 4244123 w 6158587"/>
                <a:gd name="connsiteY44" fmla="*/ 1168254 h 6857275"/>
                <a:gd name="connsiteX45" fmla="*/ 4092378 w 6158587"/>
                <a:gd name="connsiteY45" fmla="*/ 1055078 h 6857275"/>
                <a:gd name="connsiteX46" fmla="*/ 3449179 w 6158587"/>
                <a:gd name="connsiteY46" fmla="*/ 660348 h 6857275"/>
                <a:gd name="connsiteX47" fmla="*/ 3110758 w 6158587"/>
                <a:gd name="connsiteY47" fmla="*/ 500442 h 6857275"/>
                <a:gd name="connsiteX48" fmla="*/ 2762316 w 6158587"/>
                <a:gd name="connsiteY48" fmla="*/ 368135 h 6857275"/>
                <a:gd name="connsiteX49" fmla="*/ 2404426 w 6158587"/>
                <a:gd name="connsiteY49" fmla="*/ 264452 h 6857275"/>
                <a:gd name="connsiteX50" fmla="*/ 2040668 w 6158587"/>
                <a:gd name="connsiteY50" fmla="*/ 191435 h 6857275"/>
                <a:gd name="connsiteX51" fmla="*/ 1461459 w 6158587"/>
                <a:gd name="connsiteY51" fmla="*/ 147625 h 6857275"/>
                <a:gd name="connsiteX52" fmla="*/ 1300837 w 6158587"/>
                <a:gd name="connsiteY52" fmla="*/ 150983 h 6857275"/>
                <a:gd name="connsiteX53" fmla="*/ 932928 w 6158587"/>
                <a:gd name="connsiteY53" fmla="*/ 183842 h 6857275"/>
                <a:gd name="connsiteX54" fmla="*/ 568022 w 6158587"/>
                <a:gd name="connsiteY54" fmla="*/ 256858 h 6857275"/>
                <a:gd name="connsiteX55" fmla="*/ 39597 w 6158587"/>
                <a:gd name="connsiteY55" fmla="*/ 447169 h 6857275"/>
                <a:gd name="connsiteX56" fmla="*/ 0 w 6158587"/>
                <a:gd name="connsiteY56" fmla="*/ 467328 h 6857275"/>
                <a:gd name="connsiteX57" fmla="*/ 0 w 6158587"/>
                <a:gd name="connsiteY57" fmla="*/ 112255 h 6857275"/>
                <a:gd name="connsiteX58" fmla="*/ 79310 w 6158587"/>
                <a:gd name="connsiteY58" fmla="*/ 70390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58587" h="6857275">
                  <a:moveTo>
                    <a:pt x="233278" y="0"/>
                  </a:moveTo>
                  <a:lnTo>
                    <a:pt x="3441063" y="0"/>
                  </a:lnTo>
                  <a:lnTo>
                    <a:pt x="3535825" y="38136"/>
                  </a:lnTo>
                  <a:cubicBezTo>
                    <a:pt x="5077434" y="703644"/>
                    <a:pt x="6158926" y="2261149"/>
                    <a:pt x="6158587" y="4076179"/>
                  </a:cubicBezTo>
                  <a:cubicBezTo>
                    <a:pt x="6158441" y="4852011"/>
                    <a:pt x="5956378" y="5613884"/>
                    <a:pt x="5573039" y="6283960"/>
                  </a:cubicBezTo>
                  <a:cubicBezTo>
                    <a:pt x="5468266" y="6466229"/>
                    <a:pt x="5351134" y="6639962"/>
                    <a:pt x="5222761" y="6804016"/>
                  </a:cubicBezTo>
                  <a:lnTo>
                    <a:pt x="5179011" y="6857275"/>
                  </a:lnTo>
                  <a:lnTo>
                    <a:pt x="4477061" y="6857275"/>
                  </a:lnTo>
                  <a:lnTo>
                    <a:pt x="4532922" y="6798071"/>
                  </a:lnTo>
                  <a:cubicBezTo>
                    <a:pt x="4575851" y="6750793"/>
                    <a:pt x="4618547" y="6701908"/>
                    <a:pt x="4660563" y="6651672"/>
                  </a:cubicBezTo>
                  <a:cubicBezTo>
                    <a:pt x="4698786" y="6606693"/>
                    <a:pt x="4736294" y="6559232"/>
                    <a:pt x="4772511" y="6513379"/>
                  </a:cubicBezTo>
                  <a:lnTo>
                    <a:pt x="4781959" y="6501404"/>
                  </a:lnTo>
                  <a:lnTo>
                    <a:pt x="4800713" y="6476578"/>
                  </a:lnTo>
                  <a:cubicBezTo>
                    <a:pt x="4833067" y="6434082"/>
                    <a:pt x="4866565" y="6389979"/>
                    <a:pt x="4897916" y="6345878"/>
                  </a:cubicBezTo>
                  <a:cubicBezTo>
                    <a:pt x="4916097" y="6321199"/>
                    <a:pt x="4934277" y="6295788"/>
                    <a:pt x="4953461" y="6268773"/>
                  </a:cubicBezTo>
                  <a:cubicBezTo>
                    <a:pt x="4972643" y="6241756"/>
                    <a:pt x="4994547" y="6211234"/>
                    <a:pt x="5015304" y="6182904"/>
                  </a:cubicBezTo>
                  <a:cubicBezTo>
                    <a:pt x="5059253" y="6123177"/>
                    <a:pt x="5103202" y="6065201"/>
                    <a:pt x="5136557" y="6021245"/>
                  </a:cubicBezTo>
                  <a:cubicBezTo>
                    <a:pt x="5169913" y="5977289"/>
                    <a:pt x="5200977" y="5936836"/>
                    <a:pt x="5232471" y="5895802"/>
                  </a:cubicBezTo>
                  <a:cubicBezTo>
                    <a:pt x="5280429" y="5833299"/>
                    <a:pt x="5330104" y="5768607"/>
                    <a:pt x="5377488" y="5704644"/>
                  </a:cubicBezTo>
                  <a:cubicBezTo>
                    <a:pt x="5414708" y="5654117"/>
                    <a:pt x="5454220" y="5600229"/>
                    <a:pt x="5492012" y="5545320"/>
                  </a:cubicBezTo>
                  <a:cubicBezTo>
                    <a:pt x="5532669" y="5485739"/>
                    <a:pt x="5566453" y="5435067"/>
                    <a:pt x="5598378" y="5383077"/>
                  </a:cubicBezTo>
                  <a:cubicBezTo>
                    <a:pt x="5639177" y="5317217"/>
                    <a:pt x="5668668" y="5266250"/>
                    <a:pt x="5694293" y="5215869"/>
                  </a:cubicBezTo>
                  <a:cubicBezTo>
                    <a:pt x="5705458" y="5195133"/>
                    <a:pt x="5715765" y="5174104"/>
                    <a:pt x="5726646" y="5151759"/>
                  </a:cubicBezTo>
                  <a:lnTo>
                    <a:pt x="5736953" y="5130730"/>
                  </a:lnTo>
                  <a:cubicBezTo>
                    <a:pt x="5740675" y="5122261"/>
                    <a:pt x="5744540" y="5113938"/>
                    <a:pt x="5748406" y="5105613"/>
                  </a:cubicBezTo>
                  <a:cubicBezTo>
                    <a:pt x="5757997" y="5084293"/>
                    <a:pt x="5767159" y="5064140"/>
                    <a:pt x="5775318" y="5043695"/>
                  </a:cubicBezTo>
                  <a:cubicBezTo>
                    <a:pt x="5824718" y="4925802"/>
                    <a:pt x="5862228" y="4803091"/>
                    <a:pt x="5887267" y="4677444"/>
                  </a:cubicBezTo>
                  <a:cubicBezTo>
                    <a:pt x="5911983" y="4550307"/>
                    <a:pt x="5924876" y="4421080"/>
                    <a:pt x="5925776" y="4291476"/>
                  </a:cubicBezTo>
                  <a:cubicBezTo>
                    <a:pt x="5925724" y="4029813"/>
                    <a:pt x="5896133" y="3769041"/>
                    <a:pt x="5837592" y="3514285"/>
                  </a:cubicBezTo>
                  <a:cubicBezTo>
                    <a:pt x="5808496" y="3387220"/>
                    <a:pt x="5772120" y="3261997"/>
                    <a:pt x="5728651" y="3139270"/>
                  </a:cubicBezTo>
                  <a:lnTo>
                    <a:pt x="5728651" y="3138540"/>
                  </a:lnTo>
                  <a:cubicBezTo>
                    <a:pt x="5722351" y="3119409"/>
                    <a:pt x="5715193" y="3100717"/>
                    <a:pt x="5707749" y="3080127"/>
                  </a:cubicBezTo>
                  <a:cubicBezTo>
                    <a:pt x="5703455" y="3068883"/>
                    <a:pt x="5699302" y="3057637"/>
                    <a:pt x="5695151" y="3046393"/>
                  </a:cubicBezTo>
                  <a:cubicBezTo>
                    <a:pt x="5685131" y="3018793"/>
                    <a:pt x="5674107" y="2991778"/>
                    <a:pt x="5662512" y="2963300"/>
                  </a:cubicBezTo>
                  <a:lnTo>
                    <a:pt x="5659648" y="2956436"/>
                  </a:lnTo>
                  <a:lnTo>
                    <a:pt x="5641039" y="2911751"/>
                  </a:lnTo>
                  <a:lnTo>
                    <a:pt x="5621283" y="2867941"/>
                  </a:lnTo>
                  <a:cubicBezTo>
                    <a:pt x="5609687" y="2841362"/>
                    <a:pt x="5595944" y="2810548"/>
                    <a:pt x="5581056" y="2780320"/>
                  </a:cubicBezTo>
                  <a:cubicBezTo>
                    <a:pt x="5530665" y="2672839"/>
                    <a:pt x="5470683" y="2561270"/>
                    <a:pt x="5397674" y="2438163"/>
                  </a:cubicBezTo>
                  <a:cubicBezTo>
                    <a:pt x="5332395" y="2330974"/>
                    <a:pt x="5259814" y="2222909"/>
                    <a:pt x="5182080" y="2116889"/>
                  </a:cubicBezTo>
                  <a:cubicBezTo>
                    <a:pt x="5029667" y="1910602"/>
                    <a:pt x="4860375" y="1717880"/>
                    <a:pt x="4676024" y="1540786"/>
                  </a:cubicBezTo>
                  <a:cubicBezTo>
                    <a:pt x="4590130" y="1458131"/>
                    <a:pt x="4497795" y="1374893"/>
                    <a:pt x="4391860" y="1286395"/>
                  </a:cubicBezTo>
                  <a:cubicBezTo>
                    <a:pt x="4370530" y="1268433"/>
                    <a:pt x="4345334" y="1247404"/>
                    <a:pt x="4318851" y="1226959"/>
                  </a:cubicBezTo>
                  <a:lnTo>
                    <a:pt x="4306254" y="1216883"/>
                  </a:lnTo>
                  <a:cubicBezTo>
                    <a:pt x="4285925" y="1200673"/>
                    <a:pt x="4264880" y="1183880"/>
                    <a:pt x="4244123" y="1168254"/>
                  </a:cubicBezTo>
                  <a:cubicBezTo>
                    <a:pt x="4189438" y="1125467"/>
                    <a:pt x="4134322" y="1085307"/>
                    <a:pt x="4092378" y="1055078"/>
                  </a:cubicBezTo>
                  <a:cubicBezTo>
                    <a:pt x="3887264" y="908357"/>
                    <a:pt x="3672344" y="776461"/>
                    <a:pt x="3449179" y="660348"/>
                  </a:cubicBezTo>
                  <a:cubicBezTo>
                    <a:pt x="3338519" y="602958"/>
                    <a:pt x="3224710" y="549071"/>
                    <a:pt x="3110758" y="500442"/>
                  </a:cubicBezTo>
                  <a:cubicBezTo>
                    <a:pt x="2996806" y="451812"/>
                    <a:pt x="2879991" y="407565"/>
                    <a:pt x="2762316" y="368135"/>
                  </a:cubicBezTo>
                  <a:cubicBezTo>
                    <a:pt x="2649508" y="330312"/>
                    <a:pt x="2529403" y="295119"/>
                    <a:pt x="2404426" y="264452"/>
                  </a:cubicBezTo>
                  <a:cubicBezTo>
                    <a:pt x="2288900" y="236121"/>
                    <a:pt x="2166502" y="211733"/>
                    <a:pt x="2040668" y="191435"/>
                  </a:cubicBezTo>
                  <a:cubicBezTo>
                    <a:pt x="1848910" y="162425"/>
                    <a:pt x="1655321" y="147782"/>
                    <a:pt x="1461459" y="147625"/>
                  </a:cubicBezTo>
                  <a:cubicBezTo>
                    <a:pt x="1408061" y="147625"/>
                    <a:pt x="1354092" y="148794"/>
                    <a:pt x="1300837" y="150983"/>
                  </a:cubicBezTo>
                  <a:cubicBezTo>
                    <a:pt x="1177739" y="155618"/>
                    <a:pt x="1054939" y="166584"/>
                    <a:pt x="932928" y="183842"/>
                  </a:cubicBezTo>
                  <a:cubicBezTo>
                    <a:pt x="810083" y="201379"/>
                    <a:pt x="688259" y="225753"/>
                    <a:pt x="568022" y="256858"/>
                  </a:cubicBezTo>
                  <a:cubicBezTo>
                    <a:pt x="386369" y="303536"/>
                    <a:pt x="209474" y="367270"/>
                    <a:pt x="39597" y="447169"/>
                  </a:cubicBezTo>
                  <a:lnTo>
                    <a:pt x="0" y="467328"/>
                  </a:lnTo>
                  <a:lnTo>
                    <a:pt x="0" y="112255"/>
                  </a:lnTo>
                  <a:lnTo>
                    <a:pt x="79310" y="7039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grpSp>
      <p:sp>
        <p:nvSpPr>
          <p:cNvPr id="290819" name="Rectangle 3">
            <a:extLst>
              <a:ext uri="{FF2B5EF4-FFF2-40B4-BE49-F238E27FC236}">
                <a16:creationId xmlns:a16="http://schemas.microsoft.com/office/drawing/2014/main" id="{CAA7E81D-1E2E-42C9-A9CA-FB95F1A13D61}"/>
              </a:ext>
            </a:extLst>
          </p:cNvPr>
          <p:cNvSpPr>
            <a:spLocks noGrp="1" noChangeArrowheads="1"/>
          </p:cNvSpPr>
          <p:nvPr>
            <p:ph type="body" idx="1"/>
          </p:nvPr>
        </p:nvSpPr>
        <p:spPr>
          <a:xfrm>
            <a:off x="5051034" y="1532603"/>
            <a:ext cx="3711966" cy="3053633"/>
          </a:xfrm>
        </p:spPr>
        <p:txBody>
          <a:bodyPr anchor="b">
            <a:normAutofit fontScale="77500" lnSpcReduction="20000"/>
          </a:bodyPr>
          <a:lstStyle/>
          <a:p>
            <a:pPr marL="609600" indent="-609600" eaLnBrk="1" hangingPunct="1">
              <a:lnSpc>
                <a:spcPct val="90000"/>
              </a:lnSpc>
              <a:buFont typeface="Wingdings" panose="05000000000000000000" pitchFamily="2" charset="2"/>
              <a:buNone/>
              <a:defRPr/>
            </a:pPr>
            <a:r>
              <a:rPr lang="en-US" altLang="en-US" sz="2000" b="1" dirty="0">
                <a:solidFill>
                  <a:srgbClr val="FF0000"/>
                </a:solidFill>
              </a:rPr>
              <a:t>The right answer Stop eating</a:t>
            </a:r>
          </a:p>
          <a:p>
            <a:pPr marL="609600" indent="-609600" eaLnBrk="1" hangingPunct="1">
              <a:lnSpc>
                <a:spcPct val="90000"/>
              </a:lnSpc>
              <a:buFont typeface="Wingdings" panose="05000000000000000000" pitchFamily="2" charset="2"/>
              <a:buNone/>
              <a:defRPr/>
            </a:pPr>
            <a:r>
              <a:rPr lang="en-US" altLang="en-US" sz="2000" b="1" dirty="0">
                <a:solidFill>
                  <a:srgbClr val="FF0000"/>
                </a:solidFill>
              </a:rPr>
              <a:t> the food. </a:t>
            </a:r>
          </a:p>
          <a:p>
            <a:pPr marL="609600" indent="-609600" eaLnBrk="1" hangingPunct="1">
              <a:lnSpc>
                <a:spcPct val="90000"/>
              </a:lnSpc>
              <a:buFont typeface="Wingdings" panose="05000000000000000000" pitchFamily="2" charset="2"/>
              <a:buNone/>
              <a:defRPr/>
            </a:pPr>
            <a:endParaRPr lang="en-US" altLang="en-US" sz="2000" dirty="0">
              <a:solidFill>
                <a:schemeClr val="tx2"/>
              </a:solidFill>
            </a:endParaRPr>
          </a:p>
          <a:p>
            <a:pPr marL="609600" indent="-609600" eaLnBrk="1" hangingPunct="1">
              <a:lnSpc>
                <a:spcPct val="90000"/>
              </a:lnSpc>
              <a:defRPr/>
            </a:pPr>
            <a:r>
              <a:rPr lang="en-US" altLang="en-US" sz="2000" dirty="0">
                <a:solidFill>
                  <a:schemeClr val="tx2"/>
                </a:solidFill>
              </a:rPr>
              <a:t>Eating disagreeable foods now and then should not be an option. A little bit of food that causes pain and discomfort could lead to significant health issues. Continuing to take a risk and eat the food because it tastes good is also a bad idea. Stop eating the food altogether or do some research and find out what is causing the pain or discomfort is the best option. </a:t>
            </a:r>
          </a:p>
        </p:txBody>
      </p:sp>
      <p:sp>
        <p:nvSpPr>
          <p:cNvPr id="2" name="Arrow: Right 1">
            <a:hlinkClick r:id="rId3" action="ppaction://hlinksldjump"/>
            <a:extLst>
              <a:ext uri="{FF2B5EF4-FFF2-40B4-BE49-F238E27FC236}">
                <a16:creationId xmlns:a16="http://schemas.microsoft.com/office/drawing/2014/main" id="{38771906-61C8-5485-FA67-ACF7144A4FD9}"/>
              </a:ext>
            </a:extLst>
          </p:cNvPr>
          <p:cNvSpPr/>
          <p:nvPr/>
        </p:nvSpPr>
        <p:spPr bwMode="auto">
          <a:xfrm>
            <a:off x="7086600" y="51054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1849" name="Rectangle 29184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1845" name="Picture 291844" descr="A chopping board with spices on top">
            <a:extLst>
              <a:ext uri="{FF2B5EF4-FFF2-40B4-BE49-F238E27FC236}">
                <a16:creationId xmlns:a16="http://schemas.microsoft.com/office/drawing/2014/main" id="{17E1A4B7-EA13-FF00-0550-9D981370A859}"/>
              </a:ext>
            </a:extLst>
          </p:cNvPr>
          <p:cNvPicPr>
            <a:picLocks noChangeAspect="1"/>
          </p:cNvPicPr>
          <p:nvPr/>
        </p:nvPicPr>
        <p:blipFill rotWithShape="1">
          <a:blip r:embed="rId2"/>
          <a:srcRect l="12703" r="11687"/>
          <a:stretch/>
        </p:blipFill>
        <p:spPr>
          <a:xfrm>
            <a:off x="20" y="10"/>
            <a:ext cx="7252212" cy="6857990"/>
          </a:xfrm>
          <a:prstGeom prst="rect">
            <a:avLst/>
          </a:prstGeom>
        </p:spPr>
      </p:pic>
      <p:sp>
        <p:nvSpPr>
          <p:cNvPr id="291851" name="Rectangle 29185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842" name="Rectangle 2">
            <a:extLst>
              <a:ext uri="{FF2B5EF4-FFF2-40B4-BE49-F238E27FC236}">
                <a16:creationId xmlns:a16="http://schemas.microsoft.com/office/drawing/2014/main" id="{CC8977BF-4436-43BE-AE33-8BBF001252E1}"/>
              </a:ext>
            </a:extLst>
          </p:cNvPr>
          <p:cNvSpPr>
            <a:spLocks noGrp="1" noChangeArrowheads="1"/>
          </p:cNvSpPr>
          <p:nvPr>
            <p:ph type="title"/>
          </p:nvPr>
        </p:nvSpPr>
        <p:spPr>
          <a:xfrm>
            <a:off x="5648707" y="365125"/>
            <a:ext cx="2866642" cy="1899912"/>
          </a:xfrm>
        </p:spPr>
        <p:txBody>
          <a:bodyPr>
            <a:normAutofit/>
          </a:bodyPr>
          <a:lstStyle/>
          <a:p>
            <a:pPr eaLnBrk="1" hangingPunct="1">
              <a:defRPr/>
            </a:pPr>
            <a:r>
              <a:rPr lang="en-US" altLang="en-US" sz="3500" dirty="0">
                <a:solidFill>
                  <a:srgbClr val="FF0000"/>
                </a:solidFill>
              </a:rPr>
              <a:t>Wrong answer</a:t>
            </a:r>
          </a:p>
        </p:txBody>
      </p:sp>
      <p:sp>
        <p:nvSpPr>
          <p:cNvPr id="291843" name="Rectangle 3">
            <a:extLst>
              <a:ext uri="{FF2B5EF4-FFF2-40B4-BE49-F238E27FC236}">
                <a16:creationId xmlns:a16="http://schemas.microsoft.com/office/drawing/2014/main" id="{E139236E-44D1-4FF9-9F52-73E0FA3ACD5D}"/>
              </a:ext>
            </a:extLst>
          </p:cNvPr>
          <p:cNvSpPr>
            <a:spLocks noGrp="1" noChangeArrowheads="1"/>
          </p:cNvSpPr>
          <p:nvPr>
            <p:ph type="body" idx="1"/>
          </p:nvPr>
        </p:nvSpPr>
        <p:spPr>
          <a:xfrm>
            <a:off x="5648706" y="2434201"/>
            <a:ext cx="3342893" cy="3742762"/>
          </a:xfrm>
        </p:spPr>
        <p:txBody>
          <a:bodyPr>
            <a:normAutofit/>
          </a:bodyPr>
          <a:lstStyle/>
          <a:p>
            <a:pPr eaLnBrk="1" hangingPunct="1">
              <a:defRPr/>
            </a:pPr>
            <a:r>
              <a:rPr lang="en-US" altLang="en-US" sz="1700" dirty="0"/>
              <a:t>Eat the food now and then.</a:t>
            </a:r>
          </a:p>
          <a:p>
            <a:pPr eaLnBrk="1" hangingPunct="1">
              <a:defRPr/>
            </a:pPr>
            <a:r>
              <a:rPr lang="en-US" altLang="en-US" sz="1700" dirty="0"/>
              <a:t>Continue to take a risk and eat the food because it tastes good is also a bad idea. Stop eating the food altogether or do some research and find out what is causing the pain or discomfort is the best option. </a:t>
            </a:r>
          </a:p>
          <a:p>
            <a:pPr eaLnBrk="1" hangingPunct="1">
              <a:buFont typeface="Wingdings" panose="05000000000000000000" pitchFamily="2" charset="2"/>
              <a:buNone/>
              <a:defRPr/>
            </a:pPr>
            <a:endParaRPr lang="en-US" altLang="en-US" sz="1700" dirty="0"/>
          </a:p>
        </p:txBody>
      </p:sp>
      <p:sp>
        <p:nvSpPr>
          <p:cNvPr id="2" name="Arrow: Left 1">
            <a:hlinkClick r:id="rId3" action="ppaction://hlinksldjump"/>
            <a:extLst>
              <a:ext uri="{FF2B5EF4-FFF2-40B4-BE49-F238E27FC236}">
                <a16:creationId xmlns:a16="http://schemas.microsoft.com/office/drawing/2014/main" id="{1299EFD9-101A-D8EF-92C6-04C8017492DC}"/>
              </a:ext>
            </a:extLst>
          </p:cNvPr>
          <p:cNvSpPr/>
          <p:nvPr/>
        </p:nvSpPr>
        <p:spPr bwMode="auto">
          <a:xfrm>
            <a:off x="6858000" y="5334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2873" name="Rectangle 29287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866" name="Rectangle 2">
            <a:extLst>
              <a:ext uri="{FF2B5EF4-FFF2-40B4-BE49-F238E27FC236}">
                <a16:creationId xmlns:a16="http://schemas.microsoft.com/office/drawing/2014/main" id="{B92057F5-A7A7-4DB4-905E-56632D6C4F05}"/>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29287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2869" name="Rectangle 3">
            <a:extLst>
              <a:ext uri="{FF2B5EF4-FFF2-40B4-BE49-F238E27FC236}">
                <a16:creationId xmlns:a16="http://schemas.microsoft.com/office/drawing/2014/main" id="{6A2D00FE-D7BF-5BC8-DAE9-EB3284B867B7}"/>
              </a:ext>
            </a:extLst>
          </p:cNvPr>
          <p:cNvGraphicFramePr/>
          <p:nvPr>
            <p:extLst>
              <p:ext uri="{D42A27DB-BD31-4B8C-83A1-F6EECF244321}">
                <p14:modId xmlns:p14="http://schemas.microsoft.com/office/powerpoint/2010/main" val="1760384819"/>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5D329EF2-6F59-6828-A01D-C2381E07848E}"/>
              </a:ext>
            </a:extLst>
          </p:cNvPr>
          <p:cNvSpPr/>
          <p:nvPr/>
        </p:nvSpPr>
        <p:spPr bwMode="auto">
          <a:xfrm>
            <a:off x="6096000" y="5334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3898" name="Rectangle 293897">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900" name="Rectangle 293899">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890" name="Rectangle 2">
            <a:extLst>
              <a:ext uri="{FF2B5EF4-FFF2-40B4-BE49-F238E27FC236}">
                <a16:creationId xmlns:a16="http://schemas.microsoft.com/office/drawing/2014/main" id="{A4E37F6F-B0C9-4508-BD64-1C6C766828F5}"/>
              </a:ext>
            </a:extLst>
          </p:cNvPr>
          <p:cNvSpPr>
            <a:spLocks noGrp="1" noChangeArrowheads="1"/>
          </p:cNvSpPr>
          <p:nvPr>
            <p:ph type="title"/>
          </p:nvPr>
        </p:nvSpPr>
        <p:spPr>
          <a:xfrm>
            <a:off x="603504" y="381001"/>
            <a:ext cx="3733482" cy="838200"/>
          </a:xfrm>
        </p:spPr>
        <p:txBody>
          <a:bodyPr>
            <a:normAutofit/>
          </a:bodyPr>
          <a:lstStyle/>
          <a:p>
            <a:pPr eaLnBrk="1" hangingPunct="1">
              <a:defRPr/>
            </a:pPr>
            <a:r>
              <a:rPr lang="en-US" altLang="en-US" sz="3100" dirty="0">
                <a:solidFill>
                  <a:srgbClr val="FF0000"/>
                </a:solidFill>
              </a:rPr>
              <a:t>Wrong answer</a:t>
            </a:r>
          </a:p>
        </p:txBody>
      </p:sp>
      <p:sp>
        <p:nvSpPr>
          <p:cNvPr id="293891" name="Rectangle 3">
            <a:extLst>
              <a:ext uri="{FF2B5EF4-FFF2-40B4-BE49-F238E27FC236}">
                <a16:creationId xmlns:a16="http://schemas.microsoft.com/office/drawing/2014/main" id="{4E561EBC-0B7A-4D9E-BE1C-D27BEF4B2424}"/>
              </a:ext>
            </a:extLst>
          </p:cNvPr>
          <p:cNvSpPr>
            <a:spLocks noGrp="1" noChangeArrowheads="1"/>
          </p:cNvSpPr>
          <p:nvPr>
            <p:ph type="body" idx="1"/>
          </p:nvPr>
        </p:nvSpPr>
        <p:spPr>
          <a:xfrm>
            <a:off x="603504" y="1447800"/>
            <a:ext cx="3733183" cy="4613171"/>
          </a:xfrm>
        </p:spPr>
        <p:txBody>
          <a:bodyPr anchor="ctr">
            <a:normAutofit/>
          </a:bodyPr>
          <a:lstStyle/>
          <a:p>
            <a:pPr marL="609600" indent="-609600" eaLnBrk="1" hangingPunct="1">
              <a:buFont typeface="Wingdings" panose="05000000000000000000" pitchFamily="2" charset="2"/>
              <a:buNone/>
              <a:defRPr/>
            </a:pPr>
            <a:r>
              <a:rPr lang="en-US" altLang="en-US" sz="2400" dirty="0">
                <a:solidFill>
                  <a:srgbClr val="FF0000"/>
                </a:solidFill>
              </a:rPr>
              <a:t>If it tastes good, eat it, do</a:t>
            </a:r>
          </a:p>
          <a:p>
            <a:pPr marL="609600" indent="-609600" eaLnBrk="1" hangingPunct="1">
              <a:buFont typeface="Wingdings" panose="05000000000000000000" pitchFamily="2" charset="2"/>
              <a:buNone/>
              <a:defRPr/>
            </a:pPr>
            <a:r>
              <a:rPr lang="en-US" altLang="en-US" sz="2400" dirty="0">
                <a:solidFill>
                  <a:srgbClr val="FF0000"/>
                </a:solidFill>
              </a:rPr>
              <a:t>not worry about what you</a:t>
            </a:r>
          </a:p>
          <a:p>
            <a:pPr marL="609600" indent="-609600" eaLnBrk="1" hangingPunct="1">
              <a:buFont typeface="Wingdings" panose="05000000000000000000" pitchFamily="2" charset="2"/>
              <a:buNone/>
              <a:defRPr/>
            </a:pPr>
            <a:r>
              <a:rPr lang="en-US" altLang="en-US" sz="2400" dirty="0">
                <a:solidFill>
                  <a:srgbClr val="FF0000"/>
                </a:solidFill>
              </a:rPr>
              <a:t>eat.</a:t>
            </a:r>
          </a:p>
          <a:p>
            <a:pPr marL="609600" indent="-609600" eaLnBrk="1" hangingPunct="1">
              <a:defRPr/>
            </a:pPr>
            <a:r>
              <a:rPr lang="en-US" altLang="en-US" sz="2400" dirty="0">
                <a:solidFill>
                  <a:schemeClr val="tx2"/>
                </a:solidFill>
              </a:rPr>
              <a:t>Eating a balanced diet is extremely important. Hamburgers, Hot dogs, Potato chips, and sodas are good when mixed with a balanced diet. </a:t>
            </a:r>
          </a:p>
          <a:p>
            <a:pPr marL="609600" indent="-609600" eaLnBrk="1" hangingPunct="1">
              <a:buFont typeface="Wingdings" panose="05000000000000000000" pitchFamily="2" charset="2"/>
              <a:buNone/>
              <a:defRPr/>
            </a:pPr>
            <a:endParaRPr lang="en-US" altLang="en-US" sz="1600" dirty="0">
              <a:solidFill>
                <a:schemeClr val="tx2"/>
              </a:solidFill>
            </a:endParaRPr>
          </a:p>
        </p:txBody>
      </p:sp>
      <p:grpSp>
        <p:nvGrpSpPr>
          <p:cNvPr id="293902" name="Group 293901">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77422" y="0"/>
            <a:ext cx="4366578" cy="6685267"/>
            <a:chOff x="6357228" y="0"/>
            <a:chExt cx="5822103" cy="6685267"/>
          </a:xfrm>
        </p:grpSpPr>
        <p:sp>
          <p:nvSpPr>
            <p:cNvPr id="293903" name="Freeform: Shape 293902">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904" name="Freeform: Shape 293903">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905" name="Freeform: Shape 293904">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906" name="Freeform: Shape 293905">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3895" name="Graphic 293894" descr="Burger and Drink">
            <a:extLst>
              <a:ext uri="{FF2B5EF4-FFF2-40B4-BE49-F238E27FC236}">
                <a16:creationId xmlns:a16="http://schemas.microsoft.com/office/drawing/2014/main" id="{84FE292F-50BA-E6A1-AA8B-7ED41576AF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5615" y="2065912"/>
            <a:ext cx="2746374" cy="2746374"/>
          </a:xfrm>
          <a:prstGeom prst="rect">
            <a:avLst/>
          </a:prstGeom>
        </p:spPr>
      </p:pic>
      <p:sp>
        <p:nvSpPr>
          <p:cNvPr id="2" name="Arrow: Left 1">
            <a:hlinkClick r:id="rId4" action="ppaction://hlinksldjump"/>
            <a:extLst>
              <a:ext uri="{FF2B5EF4-FFF2-40B4-BE49-F238E27FC236}">
                <a16:creationId xmlns:a16="http://schemas.microsoft.com/office/drawing/2014/main" id="{96F1C6E6-CF0B-C52A-63FB-457795DA19AA}"/>
              </a:ext>
            </a:extLst>
          </p:cNvPr>
          <p:cNvSpPr/>
          <p:nvPr/>
        </p:nvSpPr>
        <p:spPr bwMode="auto">
          <a:xfrm>
            <a:off x="5867400" y="6361129"/>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4920" name="Rectangle 29491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914" name="Rectangle 2">
            <a:extLst>
              <a:ext uri="{FF2B5EF4-FFF2-40B4-BE49-F238E27FC236}">
                <a16:creationId xmlns:a16="http://schemas.microsoft.com/office/drawing/2014/main" id="{6069BA13-0407-4536-9140-DDFD45B5BCC3}"/>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2949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915" name="Rectangle 3">
            <a:extLst>
              <a:ext uri="{FF2B5EF4-FFF2-40B4-BE49-F238E27FC236}">
                <a16:creationId xmlns:a16="http://schemas.microsoft.com/office/drawing/2014/main" id="{80ACC243-A158-44C0-B97D-4842263F04F0}"/>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b="1" dirty="0">
                <a:solidFill>
                  <a:srgbClr val="FF0000"/>
                </a:solidFill>
              </a:rPr>
              <a:t>Eat a balanced diet; our bodies need a variety of vitamins and nutrients to function correctly.</a:t>
            </a:r>
            <a:endParaRPr lang="en-US" altLang="en-US" sz="1900" dirty="0">
              <a:solidFill>
                <a:srgbClr val="FF0000"/>
              </a:solidFill>
            </a:endParaRPr>
          </a:p>
          <a:p>
            <a:pPr marL="609600" indent="-609600" eaLnBrk="1" hangingPunct="1">
              <a:buFont typeface="Wingdings" panose="05000000000000000000" pitchFamily="2" charset="2"/>
              <a:buNone/>
              <a:defRPr/>
            </a:pPr>
            <a:endParaRPr lang="en-US" altLang="en-US" sz="1900" dirty="0"/>
          </a:p>
          <a:p>
            <a:pPr marL="609600" indent="-609600" eaLnBrk="1" hangingPunct="1">
              <a:defRPr/>
            </a:pPr>
            <a:r>
              <a:rPr lang="en-US" altLang="en-US" sz="1900" dirty="0"/>
              <a:t>There is a story of a young lady who ate a steady diet of potato chips, hot dogs, and sodas for most of her early life and well into her adult life; when she reached the age of fifty, she suffered a variety of problems; Kidney failure was one of them. Inability to eat a proper diet and drink enough water probably caused Kidney failure.</a:t>
            </a:r>
          </a:p>
        </p:txBody>
      </p:sp>
      <p:sp>
        <p:nvSpPr>
          <p:cNvPr id="2" name="Arrow: Right 1">
            <a:hlinkClick r:id="rId2" action="ppaction://hlinksldjump"/>
            <a:extLst>
              <a:ext uri="{FF2B5EF4-FFF2-40B4-BE49-F238E27FC236}">
                <a16:creationId xmlns:a16="http://schemas.microsoft.com/office/drawing/2014/main" id="{DF569F95-82B6-3F2B-E98B-2C20AFFB30DA}"/>
              </a:ext>
            </a:extLst>
          </p:cNvPr>
          <p:cNvSpPr/>
          <p:nvPr/>
        </p:nvSpPr>
        <p:spPr bwMode="auto">
          <a:xfrm>
            <a:off x="4724400" y="51816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5945" name="Rectangle 29594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938" name="Rectangle 2">
            <a:extLst>
              <a:ext uri="{FF2B5EF4-FFF2-40B4-BE49-F238E27FC236}">
                <a16:creationId xmlns:a16="http://schemas.microsoft.com/office/drawing/2014/main" id="{260D6203-8A38-447F-A34D-AD29996A96F0}"/>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Wrong answer</a:t>
            </a:r>
          </a:p>
        </p:txBody>
      </p:sp>
      <p:pic>
        <p:nvPicPr>
          <p:cNvPr id="295941" name="Picture 295940" descr="Plastic containers in bright colours">
            <a:extLst>
              <a:ext uri="{FF2B5EF4-FFF2-40B4-BE49-F238E27FC236}">
                <a16:creationId xmlns:a16="http://schemas.microsoft.com/office/drawing/2014/main" id="{3DD69228-4195-25A7-9011-4B116E9CA5C1}"/>
              </a:ext>
            </a:extLst>
          </p:cNvPr>
          <p:cNvPicPr>
            <a:picLocks noChangeAspect="1"/>
          </p:cNvPicPr>
          <p:nvPr/>
        </p:nvPicPr>
        <p:blipFill rotWithShape="1">
          <a:blip r:embed="rId2"/>
          <a:srcRect l="31778" r="34223"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9594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939" name="Rectangle 3">
            <a:extLst>
              <a:ext uri="{FF2B5EF4-FFF2-40B4-BE49-F238E27FC236}">
                <a16:creationId xmlns:a16="http://schemas.microsoft.com/office/drawing/2014/main" id="{2AA188F6-B96B-45F5-9B94-8E09A06E31CE}"/>
              </a:ext>
            </a:extLst>
          </p:cNvPr>
          <p:cNvSpPr>
            <a:spLocks noGrp="1" noChangeArrowheads="1"/>
          </p:cNvSpPr>
          <p:nvPr>
            <p:ph type="body" idx="1"/>
          </p:nvPr>
        </p:nvSpPr>
        <p:spPr>
          <a:xfrm>
            <a:off x="3973321" y="2706624"/>
            <a:ext cx="4688333" cy="3483864"/>
          </a:xfrm>
        </p:spPr>
        <p:txBody>
          <a:bodyPr>
            <a:normAutofit/>
          </a:bodyPr>
          <a:lstStyle/>
          <a:p>
            <a:pPr eaLnBrk="1" hangingPunct="1">
              <a:defRPr/>
            </a:pPr>
            <a:r>
              <a:rPr lang="en-US" altLang="en-US" sz="1900" b="1" dirty="0"/>
              <a:t>Energy Products are being advertised all of the time; I need some extra energy; I do not see any harm in buying over-the-counter energy products; what should be my response? </a:t>
            </a:r>
            <a:endParaRPr lang="en-US" altLang="en-US" sz="1900" dirty="0"/>
          </a:p>
          <a:p>
            <a:pPr eaLnBrk="1" hangingPunct="1">
              <a:defRPr/>
            </a:pPr>
            <a:r>
              <a:rPr lang="en-US" altLang="en-US" sz="1900" dirty="0">
                <a:solidFill>
                  <a:srgbClr val="FF0000"/>
                </a:solidFill>
              </a:rPr>
              <a:t>Energy drinks are safe; they are advertised on television all of the time.</a:t>
            </a:r>
          </a:p>
          <a:p>
            <a:pPr eaLnBrk="1" hangingPunct="1">
              <a:defRPr/>
            </a:pPr>
            <a:r>
              <a:rPr lang="en-US" altLang="en-US" sz="1900" dirty="0"/>
              <a:t>Assuming that all energy products are safe is a significant mistake. </a:t>
            </a:r>
          </a:p>
        </p:txBody>
      </p:sp>
      <p:sp>
        <p:nvSpPr>
          <p:cNvPr id="2" name="Arrow: Left 1">
            <a:hlinkClick r:id="rId3" action="ppaction://hlinksldjump"/>
            <a:extLst>
              <a:ext uri="{FF2B5EF4-FFF2-40B4-BE49-F238E27FC236}">
                <a16:creationId xmlns:a16="http://schemas.microsoft.com/office/drawing/2014/main" id="{A752E241-0EBC-4E54-4068-56B4323B0A5F}"/>
              </a:ext>
            </a:extLst>
          </p:cNvPr>
          <p:cNvSpPr/>
          <p:nvPr/>
        </p:nvSpPr>
        <p:spPr bwMode="auto">
          <a:xfrm>
            <a:off x="6477000" y="6190488"/>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65" name="Picture 296964" descr="Three glasses of bubble milk tea">
            <a:extLst>
              <a:ext uri="{FF2B5EF4-FFF2-40B4-BE49-F238E27FC236}">
                <a16:creationId xmlns:a16="http://schemas.microsoft.com/office/drawing/2014/main" id="{EA20A180-8203-76BA-0C63-90701533A642}"/>
              </a:ext>
            </a:extLst>
          </p:cNvPr>
          <p:cNvPicPr>
            <a:picLocks noChangeAspect="1"/>
          </p:cNvPicPr>
          <p:nvPr/>
        </p:nvPicPr>
        <p:blipFill rotWithShape="1">
          <a:blip r:embed="rId2"/>
          <a:srcRect t="9091" r="19091"/>
          <a:stretch/>
        </p:blipFill>
        <p:spPr>
          <a:xfrm>
            <a:off x="20" y="10"/>
            <a:ext cx="9143980" cy="6857990"/>
          </a:xfrm>
          <a:prstGeom prst="rect">
            <a:avLst/>
          </a:prstGeom>
        </p:spPr>
      </p:pic>
      <p:sp>
        <p:nvSpPr>
          <p:cNvPr id="296981" name="Rectangle 29698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62" name="Rectangle 2">
            <a:extLst>
              <a:ext uri="{FF2B5EF4-FFF2-40B4-BE49-F238E27FC236}">
                <a16:creationId xmlns:a16="http://schemas.microsoft.com/office/drawing/2014/main" id="{63B53DDA-4092-468D-BDE2-DD7E577EABB4}"/>
              </a:ext>
            </a:extLst>
          </p:cNvPr>
          <p:cNvSpPr>
            <a:spLocks noGrp="1" noChangeArrowheads="1"/>
          </p:cNvSpPr>
          <p:nvPr>
            <p:ph type="title"/>
          </p:nvPr>
        </p:nvSpPr>
        <p:spPr>
          <a:xfrm>
            <a:off x="446103" y="640263"/>
            <a:ext cx="4964858" cy="1344975"/>
          </a:xfrm>
        </p:spPr>
        <p:txBody>
          <a:bodyPr>
            <a:normAutofit/>
          </a:bodyPr>
          <a:lstStyle/>
          <a:p>
            <a:pPr eaLnBrk="1" hangingPunct="1">
              <a:defRPr/>
            </a:pPr>
            <a:r>
              <a:rPr lang="en-US" altLang="en-US" sz="3500" dirty="0">
                <a:solidFill>
                  <a:srgbClr val="FF0000"/>
                </a:solidFill>
              </a:rPr>
              <a:t>Wrong answer</a:t>
            </a:r>
          </a:p>
        </p:txBody>
      </p:sp>
      <p:sp>
        <p:nvSpPr>
          <p:cNvPr id="296963" name="Rectangle 3">
            <a:extLst>
              <a:ext uri="{FF2B5EF4-FFF2-40B4-BE49-F238E27FC236}">
                <a16:creationId xmlns:a16="http://schemas.microsoft.com/office/drawing/2014/main" id="{3A3325A4-7199-4EAD-BDEC-5071BB9DE649}"/>
              </a:ext>
            </a:extLst>
          </p:cNvPr>
          <p:cNvSpPr>
            <a:spLocks noGrp="1" noChangeArrowheads="1"/>
          </p:cNvSpPr>
          <p:nvPr>
            <p:ph type="body" idx="1"/>
          </p:nvPr>
        </p:nvSpPr>
        <p:spPr>
          <a:xfrm>
            <a:off x="445581" y="2121763"/>
            <a:ext cx="4965379" cy="3773010"/>
          </a:xfrm>
        </p:spPr>
        <p:txBody>
          <a:bodyPr>
            <a:normAutofit/>
          </a:bodyPr>
          <a:lstStyle/>
          <a:p>
            <a:pPr marL="609600" indent="-609600" eaLnBrk="1" hangingPunct="1">
              <a:defRPr/>
            </a:pPr>
            <a:r>
              <a:rPr lang="en-US" altLang="en-US" sz="2100" dirty="0"/>
              <a:t>Energy drinks are good for you; they are packed with vitamins. </a:t>
            </a:r>
          </a:p>
          <a:p>
            <a:pPr marL="609600" indent="-609600" eaLnBrk="1" hangingPunct="1">
              <a:defRPr/>
            </a:pPr>
            <a:r>
              <a:rPr lang="en-US" altLang="en-US" sz="2100" dirty="0"/>
              <a:t>Sufficient research has not been done on energy drinks to determine the long-term health effects of excessive consumption of energy products. </a:t>
            </a:r>
          </a:p>
        </p:txBody>
      </p:sp>
      <p:sp>
        <p:nvSpPr>
          <p:cNvPr id="2" name="Arrow: Left 1">
            <a:hlinkClick r:id="rId3" action="ppaction://hlinksldjump"/>
            <a:extLst>
              <a:ext uri="{FF2B5EF4-FFF2-40B4-BE49-F238E27FC236}">
                <a16:creationId xmlns:a16="http://schemas.microsoft.com/office/drawing/2014/main" id="{6681A9FD-359D-CD38-2DBC-4F8A4A8D339D}"/>
              </a:ext>
            </a:extLst>
          </p:cNvPr>
          <p:cNvSpPr/>
          <p:nvPr/>
        </p:nvSpPr>
        <p:spPr bwMode="auto">
          <a:xfrm>
            <a:off x="6705600" y="5029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133778"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34818" name="Rectangle 2">
            <a:extLst>
              <a:ext uri="{FF2B5EF4-FFF2-40B4-BE49-F238E27FC236}">
                <a16:creationId xmlns:a16="http://schemas.microsoft.com/office/drawing/2014/main" id="{39B04DC4-6B52-48FF-B5DF-7CB0FF6289E3}"/>
              </a:ext>
            </a:extLst>
          </p:cNvPr>
          <p:cNvSpPr>
            <a:spLocks noGrp="1" noChangeArrowheads="1"/>
          </p:cNvSpPr>
          <p:nvPr>
            <p:ph type="title"/>
          </p:nvPr>
        </p:nvSpPr>
        <p:spPr>
          <a:xfrm>
            <a:off x="628650" y="713312"/>
            <a:ext cx="3028950" cy="5431376"/>
          </a:xfrm>
        </p:spPr>
        <p:txBody>
          <a:bodyPr>
            <a:normAutofit/>
          </a:bodyPr>
          <a:lstStyle/>
          <a:p>
            <a:pPr eaLnBrk="1" hangingPunct="1">
              <a:defRPr/>
            </a:pPr>
            <a:r>
              <a:rPr lang="en-US" altLang="en-US" b="1" dirty="0"/>
              <a:t>You lose your cell phone, what is the best response?</a:t>
            </a:r>
          </a:p>
        </p:txBody>
      </p:sp>
      <p:sp>
        <p:nvSpPr>
          <p:cNvPr id="34819" name="Rectangle 3">
            <a:extLst>
              <a:ext uri="{FF2B5EF4-FFF2-40B4-BE49-F238E27FC236}">
                <a16:creationId xmlns:a16="http://schemas.microsoft.com/office/drawing/2014/main" id="{1801D6D4-30CF-4464-9E94-A89362ABCE17}"/>
              </a:ext>
            </a:extLst>
          </p:cNvPr>
          <p:cNvSpPr>
            <a:spLocks noGrp="1" noChangeArrowheads="1"/>
          </p:cNvSpPr>
          <p:nvPr>
            <p:ph type="body" idx="1"/>
          </p:nvPr>
        </p:nvSpPr>
        <p:spPr>
          <a:xfrm>
            <a:off x="4206039" y="381000"/>
            <a:ext cx="4935675" cy="5431376"/>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Get extremely upset and go into a </a:t>
            </a:r>
          </a:p>
          <a:p>
            <a:pPr marL="0" indent="0" eaLnBrk="1" hangingPunct="1">
              <a:buFont typeface="Wingdings" panose="05000000000000000000" pitchFamily="2" charset="2"/>
              <a:buNone/>
              <a:defRPr/>
            </a:pPr>
            <a:r>
              <a:rPr lang="en-US" altLang="en-US" sz="1700" dirty="0"/>
              <a:t>     depression or a crying spell.</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 Forget it, after all; it was just a cell </a:t>
            </a:r>
          </a:p>
          <a:p>
            <a:pPr marL="0" indent="0" eaLnBrk="1" hangingPunct="1">
              <a:buFont typeface="Wingdings" panose="05000000000000000000" pitchFamily="2" charset="2"/>
              <a:buNone/>
              <a:defRPr/>
            </a:pPr>
            <a:r>
              <a:rPr lang="en-US" altLang="en-US" sz="1700" dirty="0"/>
              <a:t>     phone.</a:t>
            </a:r>
          </a:p>
          <a:p>
            <a:pPr marL="0" indent="0" eaLnBrk="1" hangingPunct="1">
              <a:buFont typeface="Wingdings" panose="05000000000000000000" pitchFamily="2" charset="2"/>
              <a:buNone/>
              <a:defRPr/>
            </a:pPr>
            <a:r>
              <a:rPr lang="en-US" altLang="en-US" sz="1700" dirty="0">
                <a:hlinkClick r:id="rId4" action="ppaction://hlinksldjump"/>
              </a:rPr>
              <a:t>C. </a:t>
            </a:r>
            <a:r>
              <a:rPr lang="en-US" altLang="en-US" sz="1700" dirty="0"/>
              <a:t> Stay focused, retrace your steps go back and </a:t>
            </a:r>
          </a:p>
          <a:p>
            <a:pPr marL="0" indent="0" eaLnBrk="1" hangingPunct="1">
              <a:buFont typeface="Wingdings" panose="05000000000000000000" pitchFamily="2" charset="2"/>
              <a:buNone/>
              <a:defRPr/>
            </a:pPr>
            <a:r>
              <a:rPr lang="en-US" altLang="en-US" sz="1700" dirty="0"/>
              <a:t>      Search all of the locations where you could </a:t>
            </a:r>
          </a:p>
          <a:p>
            <a:pPr marL="0" indent="0" eaLnBrk="1" hangingPunct="1">
              <a:buFont typeface="Wingdings" panose="05000000000000000000" pitchFamily="2" charset="2"/>
              <a:buNone/>
              <a:defRPr/>
            </a:pPr>
            <a:r>
              <a:rPr lang="en-US" altLang="en-US" sz="1700" dirty="0"/>
              <a:t>      have lost the item; after a reasonable period </a:t>
            </a:r>
          </a:p>
          <a:p>
            <a:pPr marL="0" indent="0" eaLnBrk="1" hangingPunct="1">
              <a:buFont typeface="Wingdings" panose="05000000000000000000" pitchFamily="2" charset="2"/>
              <a:buNone/>
              <a:defRPr/>
            </a:pPr>
            <a:r>
              <a:rPr lang="en-US" altLang="en-US" sz="1700" dirty="0"/>
              <a:t>      of time accept the fact that the phone is lost; </a:t>
            </a:r>
          </a:p>
          <a:p>
            <a:pPr marL="0" indent="0" eaLnBrk="1" hangingPunct="1">
              <a:buFont typeface="Wingdings" panose="05000000000000000000" pitchFamily="2" charset="2"/>
              <a:buNone/>
              <a:defRPr/>
            </a:pPr>
            <a:r>
              <a:rPr lang="en-US" altLang="en-US" sz="1700" dirty="0"/>
              <a:t>      deactivate the phone and purchase another </a:t>
            </a:r>
          </a:p>
          <a:p>
            <a:pPr marL="0" indent="0" eaLnBrk="1" hangingPunct="1">
              <a:buFont typeface="Wingdings" panose="05000000000000000000" pitchFamily="2" charset="2"/>
              <a:buNone/>
              <a:defRPr/>
            </a:pPr>
            <a:r>
              <a:rPr lang="en-US" altLang="en-US" sz="1700" dirty="0"/>
              <a:t>      one.</a:t>
            </a:r>
          </a:p>
          <a:p>
            <a:pPr marL="0" indent="0" eaLnBrk="1" hangingPunct="1">
              <a:buFont typeface="Wingdings" panose="05000000000000000000" pitchFamily="2" charset="2"/>
              <a:buNone/>
              <a:defRPr/>
            </a:pPr>
            <a:r>
              <a:rPr lang="en-US" altLang="en-US" sz="1700" dirty="0">
                <a:hlinkClick r:id="rId5" action="ppaction://hlinksldjump"/>
              </a:rPr>
              <a:t>D. </a:t>
            </a:r>
            <a:r>
              <a:rPr lang="en-US" altLang="en-US" sz="1700" dirty="0"/>
              <a:t>Take your frustration out on somebody by </a:t>
            </a:r>
          </a:p>
          <a:p>
            <a:pPr marL="0" indent="0" eaLnBrk="1" hangingPunct="1">
              <a:buFont typeface="Wingdings" panose="05000000000000000000" pitchFamily="2" charset="2"/>
              <a:buNone/>
              <a:defRPr/>
            </a:pPr>
            <a:r>
              <a:rPr lang="en-US" altLang="en-US" sz="1700" dirty="0"/>
              <a:t>     cussing and getting angry and throwing </a:t>
            </a:r>
          </a:p>
          <a:p>
            <a:pPr marL="0" indent="0" eaLnBrk="1" hangingPunct="1">
              <a:buFont typeface="Wingdings" panose="05000000000000000000" pitchFamily="2" charset="2"/>
              <a:buNone/>
              <a:defRPr/>
            </a:pPr>
            <a:r>
              <a:rPr lang="en-US" altLang="en-US" sz="1700" dirty="0"/>
              <a:t>     things.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993" name="Rectangle 297992">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995" name="Group 297994">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97996" name="Rectangle 297995">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997" name="Rectangle 297996">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7986" name="Rectangle 2">
            <a:extLst>
              <a:ext uri="{FF2B5EF4-FFF2-40B4-BE49-F238E27FC236}">
                <a16:creationId xmlns:a16="http://schemas.microsoft.com/office/drawing/2014/main" id="{AFA67F29-91D9-4EA3-8B80-CD68A0092143}"/>
              </a:ext>
            </a:extLst>
          </p:cNvPr>
          <p:cNvSpPr>
            <a:spLocks noGrp="1" noChangeArrowheads="1"/>
          </p:cNvSpPr>
          <p:nvPr>
            <p:ph type="title"/>
          </p:nvPr>
        </p:nvSpPr>
        <p:spPr>
          <a:xfrm>
            <a:off x="413147" y="365125"/>
            <a:ext cx="8317705" cy="1325563"/>
          </a:xfrm>
        </p:spPr>
        <p:txBody>
          <a:bodyPr>
            <a:normAutofit/>
          </a:bodyPr>
          <a:lstStyle/>
          <a:p>
            <a:pPr eaLnBrk="1" hangingPunct="1">
              <a:defRPr/>
            </a:pPr>
            <a:r>
              <a:rPr lang="en-US" altLang="en-US" sz="3500" dirty="0">
                <a:solidFill>
                  <a:srgbClr val="FF0000"/>
                </a:solidFill>
              </a:rPr>
              <a:t>Right answer</a:t>
            </a:r>
          </a:p>
        </p:txBody>
      </p:sp>
      <p:graphicFrame>
        <p:nvGraphicFramePr>
          <p:cNvPr id="297989" name="Rectangle 3">
            <a:extLst>
              <a:ext uri="{FF2B5EF4-FFF2-40B4-BE49-F238E27FC236}">
                <a16:creationId xmlns:a16="http://schemas.microsoft.com/office/drawing/2014/main" id="{65060907-3BBE-938F-9379-5F63B19529C7}"/>
              </a:ext>
            </a:extLst>
          </p:cNvPr>
          <p:cNvGraphicFramePr/>
          <p:nvPr>
            <p:extLst>
              <p:ext uri="{D42A27DB-BD31-4B8C-83A1-F6EECF244321}">
                <p14:modId xmlns:p14="http://schemas.microsoft.com/office/powerpoint/2010/main" val="2693104434"/>
              </p:ext>
            </p:extLst>
          </p:nvPr>
        </p:nvGraphicFramePr>
        <p:xfrm>
          <a:off x="410766" y="2133600"/>
          <a:ext cx="8320087" cy="4157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Right 1">
            <a:hlinkClick r:id="rId7" action="ppaction://hlinksldjump"/>
            <a:extLst>
              <a:ext uri="{FF2B5EF4-FFF2-40B4-BE49-F238E27FC236}">
                <a16:creationId xmlns:a16="http://schemas.microsoft.com/office/drawing/2014/main" id="{785DB97B-209C-BE00-760D-7FC3D68AFE17}"/>
              </a:ext>
            </a:extLst>
          </p:cNvPr>
          <p:cNvSpPr/>
          <p:nvPr/>
        </p:nvSpPr>
        <p:spPr bwMode="auto">
          <a:xfrm>
            <a:off x="4876800" y="6291264"/>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9016" name="Rectangle 2990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018" name="Freeform: Shape 299017">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9010" name="Rectangle 2">
            <a:extLst>
              <a:ext uri="{FF2B5EF4-FFF2-40B4-BE49-F238E27FC236}">
                <a16:creationId xmlns:a16="http://schemas.microsoft.com/office/drawing/2014/main" id="{A3356A24-EFF9-4009-88FC-B6D00A1312EE}"/>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Wrong answer</a:t>
            </a:r>
          </a:p>
        </p:txBody>
      </p:sp>
      <p:sp>
        <p:nvSpPr>
          <p:cNvPr id="299020" name="Arc 2990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9011" name="Rectangle 3">
            <a:extLst>
              <a:ext uri="{FF2B5EF4-FFF2-40B4-BE49-F238E27FC236}">
                <a16:creationId xmlns:a16="http://schemas.microsoft.com/office/drawing/2014/main" id="{45358358-90A5-4998-A589-E520ADF00DD3}"/>
              </a:ext>
            </a:extLst>
          </p:cNvPr>
          <p:cNvSpPr>
            <a:spLocks noGrp="1" noChangeArrowheads="1"/>
          </p:cNvSpPr>
          <p:nvPr>
            <p:ph type="body" idx="1"/>
          </p:nvPr>
        </p:nvSpPr>
        <p:spPr>
          <a:xfrm>
            <a:off x="628650" y="1825625"/>
            <a:ext cx="7886700" cy="4351338"/>
          </a:xfrm>
        </p:spPr>
        <p:txBody>
          <a:bodyPr>
            <a:normAutofit/>
          </a:bodyPr>
          <a:lstStyle/>
          <a:p>
            <a:pPr eaLnBrk="1" hangingPunct="1">
              <a:lnSpc>
                <a:spcPct val="90000"/>
              </a:lnSpc>
              <a:defRPr/>
            </a:pPr>
            <a:r>
              <a:rPr lang="en-US" altLang="en-US" sz="2700" b="1" dirty="0"/>
              <a:t>I am eating a proper diet, getting enough rest, and exercising regularly, yet I am losing an excessive amount of weight; what should be my response?</a:t>
            </a:r>
            <a:endParaRPr lang="en-US" altLang="en-US" sz="2700" dirty="0"/>
          </a:p>
          <a:p>
            <a:pPr eaLnBrk="1" hangingPunct="1">
              <a:lnSpc>
                <a:spcPct val="90000"/>
              </a:lnSpc>
              <a:defRPr/>
            </a:pPr>
            <a:r>
              <a:rPr lang="en-US" altLang="en-US" sz="2700" dirty="0">
                <a:solidFill>
                  <a:srgbClr val="FF0000"/>
                </a:solidFill>
              </a:rPr>
              <a:t>Ignore the symptoms of weight loss because weight tends to fluctuate up and down.</a:t>
            </a:r>
          </a:p>
          <a:p>
            <a:pPr eaLnBrk="1" hangingPunct="1">
              <a:lnSpc>
                <a:spcPct val="90000"/>
              </a:lnSpc>
              <a:defRPr/>
            </a:pPr>
            <a:r>
              <a:rPr lang="en-US" altLang="en-US" sz="2700" dirty="0"/>
              <a:t>To be on the safe side, get yourself checked by a Health Care Provider just to put your mind at rest, and it may save your life.</a:t>
            </a:r>
          </a:p>
          <a:p>
            <a:pPr eaLnBrk="1" hangingPunct="1">
              <a:lnSpc>
                <a:spcPct val="90000"/>
              </a:lnSpc>
              <a:defRPr/>
            </a:pPr>
            <a:endParaRPr lang="en-US" altLang="en-US" sz="2700" dirty="0"/>
          </a:p>
        </p:txBody>
      </p:sp>
      <p:sp>
        <p:nvSpPr>
          <p:cNvPr id="2" name="Arrow: Left 1">
            <a:hlinkClick r:id="rId2" action="ppaction://hlinksldjump"/>
            <a:extLst>
              <a:ext uri="{FF2B5EF4-FFF2-40B4-BE49-F238E27FC236}">
                <a16:creationId xmlns:a16="http://schemas.microsoft.com/office/drawing/2014/main" id="{F5555CF2-26AE-3B52-092C-CFC22DB80F5A}"/>
              </a:ext>
            </a:extLst>
          </p:cNvPr>
          <p:cNvSpPr/>
          <p:nvPr/>
        </p:nvSpPr>
        <p:spPr bwMode="auto">
          <a:xfrm>
            <a:off x="4648200" y="5715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0042" name="Rectangle 300041">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0034" name="Rectangle 2">
            <a:extLst>
              <a:ext uri="{FF2B5EF4-FFF2-40B4-BE49-F238E27FC236}">
                <a16:creationId xmlns:a16="http://schemas.microsoft.com/office/drawing/2014/main" id="{62918FB4-6B1D-4D97-A7F4-04AE0A3FE5AC}"/>
              </a:ext>
            </a:extLst>
          </p:cNvPr>
          <p:cNvSpPr>
            <a:spLocks noGrp="1" noChangeArrowheads="1"/>
          </p:cNvSpPr>
          <p:nvPr>
            <p:ph type="title"/>
          </p:nvPr>
        </p:nvSpPr>
        <p:spPr>
          <a:xfrm>
            <a:off x="628650" y="365125"/>
            <a:ext cx="4045020" cy="1325563"/>
          </a:xfrm>
        </p:spPr>
        <p:txBody>
          <a:bodyPr>
            <a:normAutofit/>
          </a:bodyPr>
          <a:lstStyle/>
          <a:p>
            <a:pPr eaLnBrk="1" hangingPunct="1">
              <a:defRPr/>
            </a:pPr>
            <a:r>
              <a:rPr lang="en-US" altLang="en-US" dirty="0">
                <a:solidFill>
                  <a:srgbClr val="FF0000"/>
                </a:solidFill>
              </a:rPr>
              <a:t>Wrong answer</a:t>
            </a:r>
          </a:p>
        </p:txBody>
      </p:sp>
      <p:sp>
        <p:nvSpPr>
          <p:cNvPr id="300044" name="Freeform: Shape 300043">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0035" name="Rectangle 3">
            <a:extLst>
              <a:ext uri="{FF2B5EF4-FFF2-40B4-BE49-F238E27FC236}">
                <a16:creationId xmlns:a16="http://schemas.microsoft.com/office/drawing/2014/main" id="{A0805909-402A-44FC-AAB8-56295302A8E5}"/>
              </a:ext>
            </a:extLst>
          </p:cNvPr>
          <p:cNvSpPr>
            <a:spLocks noGrp="1" noChangeArrowheads="1"/>
          </p:cNvSpPr>
          <p:nvPr>
            <p:ph type="body" idx="1"/>
          </p:nvPr>
        </p:nvSpPr>
        <p:spPr>
          <a:xfrm>
            <a:off x="628650" y="1825625"/>
            <a:ext cx="4045020" cy="4351338"/>
          </a:xfrm>
        </p:spPr>
        <p:txBody>
          <a:bodyPr>
            <a:normAutofit/>
          </a:bodyPr>
          <a:lstStyle/>
          <a:p>
            <a:pPr marL="609600" indent="-609600" eaLnBrk="1" hangingPunct="1">
              <a:lnSpc>
                <a:spcPct val="90000"/>
              </a:lnSpc>
              <a:defRPr/>
            </a:pPr>
            <a:r>
              <a:rPr lang="en-US" altLang="en-US" dirty="0">
                <a:solidFill>
                  <a:srgbClr val="FF0000"/>
                </a:solidFill>
              </a:rPr>
              <a:t>Losing weight is a good thing; there is no problem. </a:t>
            </a:r>
          </a:p>
          <a:p>
            <a:pPr marL="609600" indent="-609600" eaLnBrk="1" hangingPunct="1">
              <a:lnSpc>
                <a:spcPct val="90000"/>
              </a:lnSpc>
              <a:defRPr/>
            </a:pPr>
            <a:r>
              <a:rPr lang="en-US" altLang="en-US" dirty="0"/>
              <a:t>Sudden weight loss or excessive weight loss can be a symptom of a significant health issue.</a:t>
            </a:r>
          </a:p>
        </p:txBody>
      </p:sp>
      <p:sp>
        <p:nvSpPr>
          <p:cNvPr id="300046" name="Oval 300045">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05617"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0039" name="Graphic 300038" descr="Scale">
            <a:extLst>
              <a:ext uri="{FF2B5EF4-FFF2-40B4-BE49-F238E27FC236}">
                <a16:creationId xmlns:a16="http://schemas.microsoft.com/office/drawing/2014/main" id="{2AA7ED91-19C8-7C42-90CF-706A72DE3E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5388" y="1689117"/>
            <a:ext cx="2835788" cy="283578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00048" name="Freeform: Shape 300047">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00050" name="Straight Connector 300049">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00052" name="Freeform: Shape 300051">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5166682"/>
            <a:ext cx="1376793"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00054" name="Freeform: Shape 300053">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0056" name="Freeform: Shape 300055">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 name="Arrow: Left 1">
            <a:hlinkClick r:id="rId4" action="ppaction://hlinksldjump"/>
            <a:extLst>
              <a:ext uri="{FF2B5EF4-FFF2-40B4-BE49-F238E27FC236}">
                <a16:creationId xmlns:a16="http://schemas.microsoft.com/office/drawing/2014/main" id="{4A9C7802-E998-0C63-5F13-C7EF1DF45DD8}"/>
              </a:ext>
            </a:extLst>
          </p:cNvPr>
          <p:cNvSpPr/>
          <p:nvPr/>
        </p:nvSpPr>
        <p:spPr bwMode="auto">
          <a:xfrm>
            <a:off x="3429000" y="6324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39180497-A44D-4B50-9506-75E1F9B13583}"/>
              </a:ext>
            </a:extLst>
          </p:cNvPr>
          <p:cNvSpPr>
            <a:spLocks noGrp="1" noChangeArrowheads="1"/>
          </p:cNvSpPr>
          <p:nvPr>
            <p:ph type="title"/>
          </p:nvPr>
        </p:nvSpPr>
        <p:spPr/>
        <p:txBody>
          <a:bodyPr/>
          <a:lstStyle/>
          <a:p>
            <a:pPr eaLnBrk="1" hangingPunct="1">
              <a:defRPr/>
            </a:pPr>
            <a:r>
              <a:rPr lang="en-US" altLang="en-US" dirty="0">
                <a:solidFill>
                  <a:srgbClr val="FF0000"/>
                </a:solidFill>
              </a:rPr>
              <a:t>Right answer</a:t>
            </a:r>
          </a:p>
        </p:txBody>
      </p:sp>
      <p:sp>
        <p:nvSpPr>
          <p:cNvPr id="301059" name="Rectangle 3">
            <a:extLst>
              <a:ext uri="{FF2B5EF4-FFF2-40B4-BE49-F238E27FC236}">
                <a16:creationId xmlns:a16="http://schemas.microsoft.com/office/drawing/2014/main" id="{95E67C29-A65F-4057-B4FA-542927665FF4}"/>
              </a:ext>
            </a:extLst>
          </p:cNvPr>
          <p:cNvSpPr>
            <a:spLocks noGrp="1" noChangeArrowheads="1"/>
          </p:cNvSpPr>
          <p:nvPr>
            <p:ph type="body" idx="1"/>
          </p:nvPr>
        </p:nvSpPr>
        <p:spPr/>
        <p:txBody>
          <a:bodyPr/>
          <a:lstStyle/>
          <a:p>
            <a:pPr marL="609600" indent="-609600" eaLnBrk="1" hangingPunct="1">
              <a:defRPr/>
            </a:pPr>
            <a:r>
              <a:rPr lang="en-US" altLang="en-US" sz="2800" dirty="0">
                <a:solidFill>
                  <a:srgbClr val="FF0000"/>
                </a:solidFill>
              </a:rPr>
              <a:t>If you are losing weight rapidly, get yourself checked by a Healthcare Provider; it may save your life.</a:t>
            </a:r>
          </a:p>
          <a:p>
            <a:pPr marL="609600" indent="-609600" eaLnBrk="1" hangingPunct="1">
              <a:defRPr/>
            </a:pPr>
            <a:r>
              <a:rPr lang="en-US" altLang="en-US" sz="2800" dirty="0"/>
              <a:t>Ignoring excessive weight loss is not a good idea. Sudden weight loss or excessive weight loss can be a symptom of a significant health issue. </a:t>
            </a:r>
          </a:p>
        </p:txBody>
      </p:sp>
      <p:sp>
        <p:nvSpPr>
          <p:cNvPr id="2" name="Arrow: Right 1">
            <a:hlinkClick r:id="rId2" action="ppaction://hlinksldjump"/>
            <a:extLst>
              <a:ext uri="{FF2B5EF4-FFF2-40B4-BE49-F238E27FC236}">
                <a16:creationId xmlns:a16="http://schemas.microsoft.com/office/drawing/2014/main" id="{0CEF1DF7-1CC3-4906-8B25-6F5C80FB7503}"/>
              </a:ext>
            </a:extLst>
          </p:cNvPr>
          <p:cNvSpPr/>
          <p:nvPr/>
        </p:nvSpPr>
        <p:spPr bwMode="auto">
          <a:xfrm>
            <a:off x="5638800" y="5410200"/>
            <a:ext cx="1066800" cy="3048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598BA6FC-8279-408B-9683-63E52CBD79F9}"/>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graphicFrame>
        <p:nvGraphicFramePr>
          <p:cNvPr id="302085" name="Rectangle 3">
            <a:extLst>
              <a:ext uri="{FF2B5EF4-FFF2-40B4-BE49-F238E27FC236}">
                <a16:creationId xmlns:a16="http://schemas.microsoft.com/office/drawing/2014/main" id="{AA6A94F7-7218-B8DB-B382-2272D8810BAE}"/>
              </a:ext>
            </a:extLst>
          </p:cNvPr>
          <p:cNvGraphicFramePr/>
          <p:nvPr/>
        </p:nvGraphicFramePr>
        <p:xfrm>
          <a:off x="2438400" y="1600200"/>
          <a:ext cx="6400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F296885F-A323-9FB8-B566-DA43AEBD398C}"/>
              </a:ext>
            </a:extLst>
          </p:cNvPr>
          <p:cNvSpPr/>
          <p:nvPr/>
        </p:nvSpPr>
        <p:spPr bwMode="auto">
          <a:xfrm>
            <a:off x="5334000" y="5486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3113" name="Rectangle 303112">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3115" name="Rectangle 303114">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117"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31390" y="775849"/>
            <a:ext cx="2240924"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3106" name="Rectangle 2">
            <a:extLst>
              <a:ext uri="{FF2B5EF4-FFF2-40B4-BE49-F238E27FC236}">
                <a16:creationId xmlns:a16="http://schemas.microsoft.com/office/drawing/2014/main" id="{558F4EA5-D130-4A53-A52B-45F6DA8C6481}"/>
              </a:ext>
            </a:extLst>
          </p:cNvPr>
          <p:cNvSpPr>
            <a:spLocks noGrp="1" noChangeArrowheads="1"/>
          </p:cNvSpPr>
          <p:nvPr>
            <p:ph type="title"/>
          </p:nvPr>
        </p:nvSpPr>
        <p:spPr>
          <a:xfrm>
            <a:off x="645556" y="1124988"/>
            <a:ext cx="3319472" cy="2387600"/>
          </a:xfrm>
        </p:spPr>
        <p:txBody>
          <a:bodyPr vert="horz" lIns="91440" tIns="45720" rIns="91440" bIns="45720" rtlCol="0" anchor="b">
            <a:normAutofit/>
          </a:bodyPr>
          <a:lstStyle/>
          <a:p>
            <a:pPr eaLnBrk="1" hangingPunct="1">
              <a:lnSpc>
                <a:spcPct val="90000"/>
              </a:lnSpc>
              <a:defRPr/>
            </a:pPr>
            <a:r>
              <a:rPr lang="en-US" altLang="en-US" sz="6000" dirty="0">
                <a:solidFill>
                  <a:srgbClr val="FF0000"/>
                </a:solidFill>
              </a:rPr>
              <a:t>Wrong answer</a:t>
            </a:r>
          </a:p>
        </p:txBody>
      </p:sp>
      <p:sp>
        <p:nvSpPr>
          <p:cNvPr id="303107" name="Rectangle 3">
            <a:extLst>
              <a:ext uri="{FF2B5EF4-FFF2-40B4-BE49-F238E27FC236}">
                <a16:creationId xmlns:a16="http://schemas.microsoft.com/office/drawing/2014/main" id="{DC498D0D-7497-4F3B-9B61-FD966D4D66C2}"/>
              </a:ext>
            </a:extLst>
          </p:cNvPr>
          <p:cNvSpPr>
            <a:spLocks noGrp="1" noChangeArrowheads="1"/>
          </p:cNvSpPr>
          <p:nvPr>
            <p:ph type="body" idx="1"/>
          </p:nvPr>
        </p:nvSpPr>
        <p:spPr>
          <a:xfrm>
            <a:off x="645556" y="3633691"/>
            <a:ext cx="3319472" cy="1655762"/>
          </a:xfrm>
        </p:spPr>
        <p:txBody>
          <a:bodyPr vert="horz" lIns="91440" tIns="45720" rIns="91440" bIns="45720" rtlCol="0">
            <a:normAutofit/>
          </a:bodyPr>
          <a:lstStyle/>
          <a:p>
            <a:pPr marL="0" indent="0" eaLnBrk="1" hangingPunct="1">
              <a:lnSpc>
                <a:spcPct val="90000"/>
              </a:lnSpc>
              <a:spcBef>
                <a:spcPts val="1000"/>
              </a:spcBef>
              <a:buNone/>
              <a:defRPr/>
            </a:pPr>
            <a:r>
              <a:rPr lang="en-US" altLang="en-US" sz="2400" dirty="0"/>
              <a:t>Exercise and maintain the same diet.</a:t>
            </a:r>
          </a:p>
        </p:txBody>
      </p:sp>
      <p:pic>
        <p:nvPicPr>
          <p:cNvPr id="303109" name="Picture 303108" descr="Weights and workout gear">
            <a:extLst>
              <a:ext uri="{FF2B5EF4-FFF2-40B4-BE49-F238E27FC236}">
                <a16:creationId xmlns:a16="http://schemas.microsoft.com/office/drawing/2014/main" id="{616FBF17-AC28-E980-2B8C-ED304502A719}"/>
              </a:ext>
            </a:extLst>
          </p:cNvPr>
          <p:cNvPicPr>
            <a:picLocks noChangeAspect="1"/>
          </p:cNvPicPr>
          <p:nvPr/>
        </p:nvPicPr>
        <p:blipFill rotWithShape="1">
          <a:blip r:embed="rId2"/>
          <a:srcRect l="20109" r="32746" b="-2"/>
          <a:stretch/>
        </p:blipFill>
        <p:spPr>
          <a:xfrm>
            <a:off x="4300326" y="-1"/>
            <a:ext cx="4843674"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
        <p:nvSpPr>
          <p:cNvPr id="303119"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5701" y="4274457"/>
            <a:ext cx="618942"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3121"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56" y="5649686"/>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Arrow: Left 1">
            <a:hlinkClick r:id="rId3" action="ppaction://hlinksldjump"/>
            <a:extLst>
              <a:ext uri="{FF2B5EF4-FFF2-40B4-BE49-F238E27FC236}">
                <a16:creationId xmlns:a16="http://schemas.microsoft.com/office/drawing/2014/main" id="{85AB051E-9AF4-4C03-C33F-DD980CA1444B}"/>
              </a:ext>
            </a:extLst>
          </p:cNvPr>
          <p:cNvSpPr/>
          <p:nvPr/>
        </p:nvSpPr>
        <p:spPr bwMode="auto">
          <a:xfrm>
            <a:off x="3145747" y="5649686"/>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4136" name="Rectangle 304135">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130" name="Rectangle 2">
            <a:extLst>
              <a:ext uri="{FF2B5EF4-FFF2-40B4-BE49-F238E27FC236}">
                <a16:creationId xmlns:a16="http://schemas.microsoft.com/office/drawing/2014/main" id="{4902AF84-88E4-4B07-B36C-C232D5A4F274}"/>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Wrong answer</a:t>
            </a:r>
          </a:p>
        </p:txBody>
      </p:sp>
      <p:sp>
        <p:nvSpPr>
          <p:cNvPr id="304138" name="Freeform: Shape 304137">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4131" name="Rectangle 3">
            <a:extLst>
              <a:ext uri="{FF2B5EF4-FFF2-40B4-BE49-F238E27FC236}">
                <a16:creationId xmlns:a16="http://schemas.microsoft.com/office/drawing/2014/main" id="{1F420D74-28E8-4E49-8951-E0BBCED1DE15}"/>
              </a:ext>
            </a:extLst>
          </p:cNvPr>
          <p:cNvSpPr>
            <a:spLocks noGrp="1" noChangeArrowheads="1"/>
          </p:cNvSpPr>
          <p:nvPr>
            <p:ph type="body" idx="1"/>
          </p:nvPr>
        </p:nvSpPr>
        <p:spPr>
          <a:xfrm>
            <a:off x="628650" y="1825625"/>
            <a:ext cx="4168866" cy="4351338"/>
          </a:xfrm>
        </p:spPr>
        <p:txBody>
          <a:bodyPr>
            <a:normAutofit/>
          </a:bodyPr>
          <a:lstStyle/>
          <a:p>
            <a:pPr marL="609600" indent="-609600" eaLnBrk="1" hangingPunct="1">
              <a:defRPr/>
            </a:pPr>
            <a:r>
              <a:rPr lang="en-US" altLang="en-US" dirty="0"/>
              <a:t>Change your eating habits; eat smaller portions and exercise. This may be an option for some people, but it is the best option.</a:t>
            </a:r>
          </a:p>
        </p:txBody>
      </p:sp>
      <p:sp>
        <p:nvSpPr>
          <p:cNvPr id="304140" name="Oval 304139">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142" name="Block Arc 304141">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4144" name="Freeform: Shape 304143">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04146" name="Straight Connector 304145">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04148" name="Freeform: Shape 304147">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04150" name="Arc 304149">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4152" name="Freeform: Shape 304151">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93D1B4AA-075C-3603-A87D-66694BB3FC5B}"/>
              </a:ext>
            </a:extLst>
          </p:cNvPr>
          <p:cNvSpPr/>
          <p:nvPr/>
        </p:nvSpPr>
        <p:spPr bwMode="auto">
          <a:xfrm>
            <a:off x="3962400" y="6176963"/>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5160" name="Rectangle 30515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62" name="Freeform: Shape 30516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4" name="Rectangle 2">
            <a:extLst>
              <a:ext uri="{FF2B5EF4-FFF2-40B4-BE49-F238E27FC236}">
                <a16:creationId xmlns:a16="http://schemas.microsoft.com/office/drawing/2014/main" id="{72DAC981-3A23-40E5-9F25-FECBD1046BA6}"/>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Right answer</a:t>
            </a:r>
          </a:p>
        </p:txBody>
      </p:sp>
      <p:sp>
        <p:nvSpPr>
          <p:cNvPr id="305164" name="Arc 30516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5155" name="Rectangle 3">
            <a:extLst>
              <a:ext uri="{FF2B5EF4-FFF2-40B4-BE49-F238E27FC236}">
                <a16:creationId xmlns:a16="http://schemas.microsoft.com/office/drawing/2014/main" id="{886FDA7D-1861-4698-B3BF-DC857DEF7892}"/>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lnSpc>
                <a:spcPct val="90000"/>
              </a:lnSpc>
              <a:defRPr/>
            </a:pPr>
            <a:r>
              <a:rPr lang="en-US" altLang="en-US" sz="2000" b="1" dirty="0">
                <a:solidFill>
                  <a:srgbClr val="FF0000"/>
                </a:solidFill>
              </a:rPr>
              <a:t>Change your lifestyle eat a balanced diet, exercise, get enough sleep and relaxation, drink lots of water and be consistent in what you do because no diet or exercise plan will work if you are not compatible.</a:t>
            </a:r>
            <a:endParaRPr lang="en-US" altLang="en-US" sz="2000" dirty="0">
              <a:solidFill>
                <a:srgbClr val="FF0000"/>
              </a:solidFill>
            </a:endParaRPr>
          </a:p>
          <a:p>
            <a:pPr marL="609600" indent="-609600" eaLnBrk="1" hangingPunct="1">
              <a:lnSpc>
                <a:spcPct val="90000"/>
              </a:lnSpc>
              <a:defRPr/>
            </a:pPr>
            <a:r>
              <a:rPr lang="en-US" altLang="en-US" sz="2000" dirty="0"/>
              <a:t>Maintaining or staying on a diet to lose weight usually requires a lifestyle change. It isn’t easy to lose weight and easy to gain weight. The challenge of weight loss is maintaining the desired weight.  One has to be consistent in dieting, exercising, and doing the right things to keep weight. Commitment and dedication are the keys to weight loss. </a:t>
            </a:r>
          </a:p>
        </p:txBody>
      </p:sp>
      <p:sp>
        <p:nvSpPr>
          <p:cNvPr id="2" name="Arrow: Right 1">
            <a:hlinkClick r:id="rId2" action="ppaction://hlinksldjump"/>
            <a:extLst>
              <a:ext uri="{FF2B5EF4-FFF2-40B4-BE49-F238E27FC236}">
                <a16:creationId xmlns:a16="http://schemas.microsoft.com/office/drawing/2014/main" id="{DF119F26-7A7C-9E88-123F-D2CE1AB290C7}"/>
              </a:ext>
            </a:extLst>
          </p:cNvPr>
          <p:cNvSpPr/>
          <p:nvPr/>
        </p:nvSpPr>
        <p:spPr bwMode="auto">
          <a:xfrm>
            <a:off x="6096000"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6185" name="Rectangle 30618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178" name="Rectangle 2">
            <a:extLst>
              <a:ext uri="{FF2B5EF4-FFF2-40B4-BE49-F238E27FC236}">
                <a16:creationId xmlns:a16="http://schemas.microsoft.com/office/drawing/2014/main" id="{54B301ED-A111-4DB9-B2E9-947F5B9AC935}"/>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Wrong answer</a:t>
            </a:r>
          </a:p>
        </p:txBody>
      </p:sp>
      <p:pic>
        <p:nvPicPr>
          <p:cNvPr id="306181" name="Picture 306180" descr="Variety of fresh salads">
            <a:extLst>
              <a:ext uri="{FF2B5EF4-FFF2-40B4-BE49-F238E27FC236}">
                <a16:creationId xmlns:a16="http://schemas.microsoft.com/office/drawing/2014/main" id="{383EA405-0B5C-F445-BD28-F472ABC83D51}"/>
              </a:ext>
            </a:extLst>
          </p:cNvPr>
          <p:cNvPicPr>
            <a:picLocks noChangeAspect="1"/>
          </p:cNvPicPr>
          <p:nvPr/>
        </p:nvPicPr>
        <p:blipFill rotWithShape="1">
          <a:blip r:embed="rId2"/>
          <a:srcRect l="28387" r="37615"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618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179" name="Rectangle 3">
            <a:extLst>
              <a:ext uri="{FF2B5EF4-FFF2-40B4-BE49-F238E27FC236}">
                <a16:creationId xmlns:a16="http://schemas.microsoft.com/office/drawing/2014/main" id="{084AA178-AB5E-4C13-98A1-434D22202964}"/>
              </a:ext>
            </a:extLst>
          </p:cNvPr>
          <p:cNvSpPr>
            <a:spLocks noGrp="1" noChangeArrowheads="1"/>
          </p:cNvSpPr>
          <p:nvPr>
            <p:ph type="body" idx="1"/>
          </p:nvPr>
        </p:nvSpPr>
        <p:spPr>
          <a:xfrm>
            <a:off x="3973321" y="2706624"/>
            <a:ext cx="4688333" cy="3483864"/>
          </a:xfrm>
        </p:spPr>
        <p:txBody>
          <a:bodyPr>
            <a:normAutofit/>
          </a:bodyPr>
          <a:lstStyle/>
          <a:p>
            <a:pPr eaLnBrk="1" hangingPunct="1">
              <a:defRPr/>
            </a:pPr>
            <a:r>
              <a:rPr lang="en-US" altLang="en-US" sz="1900" b="1"/>
              <a:t>It is Wednesday; you received your paycheck you decide to treat yourself to a large meal; what should be your response when you receive your salary?</a:t>
            </a:r>
            <a:endParaRPr lang="en-US" altLang="en-US" sz="1900"/>
          </a:p>
          <a:p>
            <a:pPr eaLnBrk="1" hangingPunct="1">
              <a:defRPr/>
            </a:pPr>
            <a:r>
              <a:rPr lang="en-US" altLang="en-US" sz="1900"/>
              <a:t>Reward yourself, eating as much as you would like.</a:t>
            </a:r>
          </a:p>
        </p:txBody>
      </p:sp>
      <p:sp>
        <p:nvSpPr>
          <p:cNvPr id="2" name="Arrow: Left 1">
            <a:hlinkClick r:id="rId3" action="ppaction://hlinksldjump"/>
            <a:extLst>
              <a:ext uri="{FF2B5EF4-FFF2-40B4-BE49-F238E27FC236}">
                <a16:creationId xmlns:a16="http://schemas.microsoft.com/office/drawing/2014/main" id="{41EED0FA-CB2F-BD21-964C-CC1D48EC2831}"/>
              </a:ext>
            </a:extLst>
          </p:cNvPr>
          <p:cNvSpPr/>
          <p:nvPr/>
        </p:nvSpPr>
        <p:spPr bwMode="auto">
          <a:xfrm>
            <a:off x="5917711" y="56769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209" name="Rectangle 30720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02" name="Rectangle 2">
            <a:extLst>
              <a:ext uri="{FF2B5EF4-FFF2-40B4-BE49-F238E27FC236}">
                <a16:creationId xmlns:a16="http://schemas.microsoft.com/office/drawing/2014/main" id="{95CA2590-9D74-4C7F-9D64-D7003375DE11}"/>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Wrong answer</a:t>
            </a:r>
          </a:p>
        </p:txBody>
      </p:sp>
      <p:pic>
        <p:nvPicPr>
          <p:cNvPr id="307205" name="Picture 307204" descr="Western food arranged on table">
            <a:extLst>
              <a:ext uri="{FF2B5EF4-FFF2-40B4-BE49-F238E27FC236}">
                <a16:creationId xmlns:a16="http://schemas.microsoft.com/office/drawing/2014/main" id="{D03DC214-9023-0DD8-C3ED-E44BFFA0F0F3}"/>
              </a:ext>
            </a:extLst>
          </p:cNvPr>
          <p:cNvPicPr>
            <a:picLocks noChangeAspect="1"/>
          </p:cNvPicPr>
          <p:nvPr/>
        </p:nvPicPr>
        <p:blipFill rotWithShape="1">
          <a:blip r:embed="rId2"/>
          <a:srcRect l="35536" r="30466"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72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03" name="Rectangle 3">
            <a:extLst>
              <a:ext uri="{FF2B5EF4-FFF2-40B4-BE49-F238E27FC236}">
                <a16:creationId xmlns:a16="http://schemas.microsoft.com/office/drawing/2014/main" id="{7CF3E383-2D15-4566-B0FC-6D6AA9BBBE3D}"/>
              </a:ext>
            </a:extLst>
          </p:cNvPr>
          <p:cNvSpPr>
            <a:spLocks noGrp="1" noChangeArrowheads="1"/>
          </p:cNvSpPr>
          <p:nvPr>
            <p:ph type="body" idx="1"/>
          </p:nvPr>
        </p:nvSpPr>
        <p:spPr>
          <a:xfrm>
            <a:off x="3973321" y="2706624"/>
            <a:ext cx="4688333" cy="3483864"/>
          </a:xfrm>
        </p:spPr>
        <p:txBody>
          <a:bodyPr>
            <a:normAutofit/>
          </a:bodyPr>
          <a:lstStyle/>
          <a:p>
            <a:pPr marL="609600" indent="-609600" eaLnBrk="1" hangingPunct="1">
              <a:defRPr/>
            </a:pPr>
            <a:r>
              <a:rPr lang="en-US" altLang="en-US" sz="1900" dirty="0"/>
              <a:t>Buy the most expensive foods on the menu.</a:t>
            </a:r>
          </a:p>
        </p:txBody>
      </p:sp>
      <p:sp>
        <p:nvSpPr>
          <p:cNvPr id="2" name="Arrow: Left 1">
            <a:hlinkClick r:id="rId3" action="ppaction://hlinksldjump"/>
            <a:extLst>
              <a:ext uri="{FF2B5EF4-FFF2-40B4-BE49-F238E27FC236}">
                <a16:creationId xmlns:a16="http://schemas.microsoft.com/office/drawing/2014/main" id="{83E986B6-4A73-274D-8964-595795250C8F}"/>
              </a:ext>
            </a:extLst>
          </p:cNvPr>
          <p:cNvSpPr/>
          <p:nvPr/>
        </p:nvSpPr>
        <p:spPr bwMode="auto">
          <a:xfrm>
            <a:off x="5943600" y="3810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07202"/>
                                        </p:tgtEl>
                                        <p:attrNameLst>
                                          <p:attrName>style.visibility</p:attrName>
                                        </p:attrNameLst>
                                      </p:cBhvr>
                                      <p:to>
                                        <p:strVal val="visible"/>
                                      </p:to>
                                    </p:set>
                                    <p:animEffect transition="in" filter="fade">
                                      <p:cBhvr>
                                        <p:cTn id="7" dur="400"/>
                                        <p:tgtEl>
                                          <p:spTgt spid="307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48"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42" name="Rectangle 2">
            <a:extLst>
              <a:ext uri="{FF2B5EF4-FFF2-40B4-BE49-F238E27FC236}">
                <a16:creationId xmlns:a16="http://schemas.microsoft.com/office/drawing/2014/main" id="{51DD5233-7686-4668-9CD2-A7F87AA8303D}"/>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3100" b="1" dirty="0">
                <a:solidFill>
                  <a:srgbClr val="FFFFFF"/>
                </a:solidFill>
              </a:rPr>
              <a:t>You are walking down the hallway someone accidently bumps into you, what is the best response?</a:t>
            </a:r>
            <a:r>
              <a:rPr lang="en-US" altLang="en-US" sz="3100" dirty="0">
                <a:solidFill>
                  <a:srgbClr val="FFFFFF"/>
                </a:solidFill>
              </a:rPr>
              <a:t> </a:t>
            </a:r>
          </a:p>
        </p:txBody>
      </p:sp>
      <p:sp>
        <p:nvSpPr>
          <p:cNvPr id="35849"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850" name="Rectangle 3">
            <a:extLst>
              <a:ext uri="{FF2B5EF4-FFF2-40B4-BE49-F238E27FC236}">
                <a16:creationId xmlns:a16="http://schemas.microsoft.com/office/drawing/2014/main" id="{CA7FAB5C-3B73-4E20-B728-34228A784DDD}"/>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lnSpc>
                <a:spcPct val="90000"/>
              </a:lnSpc>
              <a:buFont typeface="Wingdings" panose="05000000000000000000" pitchFamily="2" charset="2"/>
              <a:buNone/>
              <a:defRPr/>
            </a:pPr>
            <a:r>
              <a:rPr lang="en-US" altLang="en-US" sz="2700" dirty="0">
                <a:hlinkClick r:id="rId2" action="ppaction://hlinksldjump"/>
              </a:rPr>
              <a:t>A. </a:t>
            </a:r>
            <a:r>
              <a:rPr lang="en-US" altLang="en-US" sz="2700" dirty="0"/>
              <a:t>Get an attitude and say </a:t>
            </a:r>
          </a:p>
          <a:p>
            <a:pPr marL="0" indent="0" eaLnBrk="1" hangingPunct="1">
              <a:lnSpc>
                <a:spcPct val="90000"/>
              </a:lnSpc>
              <a:buFont typeface="Wingdings" panose="05000000000000000000" pitchFamily="2" charset="2"/>
              <a:buNone/>
              <a:defRPr/>
            </a:pPr>
            <a:r>
              <a:rPr lang="en-US" altLang="en-US" sz="2700" dirty="0"/>
              <a:t>     something inappropriate.</a:t>
            </a:r>
          </a:p>
          <a:p>
            <a:pPr marL="0" indent="0" eaLnBrk="1" hangingPunct="1">
              <a:lnSpc>
                <a:spcPct val="90000"/>
              </a:lnSpc>
              <a:buFont typeface="Wingdings" panose="05000000000000000000" pitchFamily="2" charset="2"/>
              <a:buNone/>
              <a:defRPr/>
            </a:pPr>
            <a:r>
              <a:rPr lang="en-US" altLang="en-US" sz="2700" dirty="0">
                <a:hlinkClick r:id="rId3" action="ppaction://hlinksldjump"/>
              </a:rPr>
              <a:t>B</a:t>
            </a:r>
            <a:r>
              <a:rPr lang="en-US" altLang="en-US" sz="2700" dirty="0">
                <a:hlinkClick r:id="" action="ppaction://noaction"/>
              </a:rPr>
              <a:t>.</a:t>
            </a:r>
            <a:r>
              <a:rPr lang="en-US" altLang="en-US" sz="2700" dirty="0"/>
              <a:t> Keep walking and say excuse </a:t>
            </a:r>
          </a:p>
          <a:p>
            <a:pPr marL="0" indent="0" eaLnBrk="1" hangingPunct="1">
              <a:lnSpc>
                <a:spcPct val="90000"/>
              </a:lnSpc>
              <a:buFont typeface="Wingdings" panose="05000000000000000000" pitchFamily="2" charset="2"/>
              <a:buNone/>
              <a:defRPr/>
            </a:pPr>
            <a:r>
              <a:rPr lang="en-US" altLang="en-US" sz="2700" dirty="0"/>
              <a:t>    me, although it was not your </a:t>
            </a:r>
          </a:p>
          <a:p>
            <a:pPr marL="0" indent="0" eaLnBrk="1" hangingPunct="1">
              <a:lnSpc>
                <a:spcPct val="90000"/>
              </a:lnSpc>
              <a:buFont typeface="Wingdings" panose="05000000000000000000" pitchFamily="2" charset="2"/>
              <a:buNone/>
              <a:defRPr/>
            </a:pPr>
            <a:r>
              <a:rPr lang="en-US" altLang="en-US" sz="2700" dirty="0"/>
              <a:t>    fault.</a:t>
            </a:r>
          </a:p>
          <a:p>
            <a:pPr marL="0" indent="0" eaLnBrk="1" hangingPunct="1">
              <a:lnSpc>
                <a:spcPct val="90000"/>
              </a:lnSpc>
              <a:buFont typeface="Wingdings" panose="05000000000000000000" pitchFamily="2" charset="2"/>
              <a:buNone/>
              <a:defRPr/>
            </a:pPr>
            <a:r>
              <a:rPr lang="en-US" altLang="en-US" sz="2700" dirty="0">
                <a:hlinkClick r:id="rId4" action="ppaction://hlinksldjump"/>
              </a:rPr>
              <a:t>C. </a:t>
            </a:r>
            <a:r>
              <a:rPr lang="en-US" altLang="en-US" sz="2700" dirty="0"/>
              <a:t>Believe that the person did it </a:t>
            </a:r>
          </a:p>
          <a:p>
            <a:pPr marL="0" indent="0" eaLnBrk="1" hangingPunct="1">
              <a:lnSpc>
                <a:spcPct val="90000"/>
              </a:lnSpc>
              <a:buFont typeface="Wingdings" panose="05000000000000000000" pitchFamily="2" charset="2"/>
              <a:buNone/>
              <a:defRPr/>
            </a:pPr>
            <a:r>
              <a:rPr lang="en-US" altLang="en-US" sz="2700" dirty="0"/>
              <a:t>    on purpose and then choose </a:t>
            </a:r>
          </a:p>
          <a:p>
            <a:pPr marL="0" indent="0" eaLnBrk="1" hangingPunct="1">
              <a:lnSpc>
                <a:spcPct val="90000"/>
              </a:lnSpc>
              <a:buFont typeface="Wingdings" panose="05000000000000000000" pitchFamily="2" charset="2"/>
              <a:buNone/>
              <a:defRPr/>
            </a:pPr>
            <a:r>
              <a:rPr lang="en-US" altLang="en-US" sz="2700" dirty="0"/>
              <a:t>    a time when you can return </a:t>
            </a:r>
          </a:p>
          <a:p>
            <a:pPr marL="0" indent="0" eaLnBrk="1" hangingPunct="1">
              <a:lnSpc>
                <a:spcPct val="90000"/>
              </a:lnSpc>
              <a:buFont typeface="Wingdings" panose="05000000000000000000" pitchFamily="2" charset="2"/>
              <a:buNone/>
              <a:defRPr/>
            </a:pPr>
            <a:r>
              <a:rPr lang="en-US" altLang="en-US" sz="2700" dirty="0"/>
              <a:t>    the favor.</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232" name="Rectangle 30823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26" name="Rectangle 2">
            <a:extLst>
              <a:ext uri="{FF2B5EF4-FFF2-40B4-BE49-F238E27FC236}">
                <a16:creationId xmlns:a16="http://schemas.microsoft.com/office/drawing/2014/main" id="{055FCBEB-BDAD-413E-B86B-933F270A7AFB}"/>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30823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27" name="Rectangle 3">
            <a:extLst>
              <a:ext uri="{FF2B5EF4-FFF2-40B4-BE49-F238E27FC236}">
                <a16:creationId xmlns:a16="http://schemas.microsoft.com/office/drawing/2014/main" id="{FA5E3406-2982-4BCF-AA08-618ABA001DD7}"/>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b="1" dirty="0">
                <a:solidFill>
                  <a:srgbClr val="FF0000"/>
                </a:solidFill>
              </a:rPr>
              <a:t>Either avoid eating out or use moderation when you eat out;  too much of a good thing can be harmful.</a:t>
            </a:r>
            <a:endParaRPr lang="en-US" altLang="en-US" sz="1900" dirty="0">
              <a:solidFill>
                <a:srgbClr val="FF0000"/>
              </a:solidFill>
            </a:endParaRPr>
          </a:p>
          <a:p>
            <a:pPr marL="609600" indent="-609600" eaLnBrk="1" hangingPunct="1">
              <a:defRPr/>
            </a:pPr>
            <a:r>
              <a:rPr lang="en-US" altLang="en-US" sz="1900" dirty="0"/>
              <a:t>Overeating can lead to significant health issues. Too much of a good thing can be harmful. It is essential to take control of your money and not allow it to be in control. Buying the most expensive foods on the menu when you are paid is a sign of immaturity.  A person’s behavior should not radically change when they receive a paycheck.  Either avoid eating out or use moderation when eating out is the best option. </a:t>
            </a:r>
          </a:p>
        </p:txBody>
      </p:sp>
      <p:sp>
        <p:nvSpPr>
          <p:cNvPr id="2" name="Arrow: Right 1">
            <a:hlinkClick r:id="rId2" action="ppaction://hlinksldjump"/>
            <a:extLst>
              <a:ext uri="{FF2B5EF4-FFF2-40B4-BE49-F238E27FC236}">
                <a16:creationId xmlns:a16="http://schemas.microsoft.com/office/drawing/2014/main" id="{1F7563EB-5EBA-EF52-2E49-ED741C00D459}"/>
              </a:ext>
            </a:extLst>
          </p:cNvPr>
          <p:cNvSpPr/>
          <p:nvPr/>
        </p:nvSpPr>
        <p:spPr bwMode="auto">
          <a:xfrm>
            <a:off x="4267200" y="5334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57" name="Rectangle 30925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250" name="Rectangle 2">
            <a:extLst>
              <a:ext uri="{FF2B5EF4-FFF2-40B4-BE49-F238E27FC236}">
                <a16:creationId xmlns:a16="http://schemas.microsoft.com/office/drawing/2014/main" id="{73E65364-1D59-4B2A-A5EF-693B38B3325E}"/>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Wrong answer</a:t>
            </a:r>
          </a:p>
        </p:txBody>
      </p:sp>
      <p:pic>
        <p:nvPicPr>
          <p:cNvPr id="309253" name="Picture 309252" descr="Cooked food with ingredients on a table">
            <a:extLst>
              <a:ext uri="{FF2B5EF4-FFF2-40B4-BE49-F238E27FC236}">
                <a16:creationId xmlns:a16="http://schemas.microsoft.com/office/drawing/2014/main" id="{C040CC1A-2441-A253-56F0-EFBF99CA1565}"/>
              </a:ext>
            </a:extLst>
          </p:cNvPr>
          <p:cNvPicPr>
            <a:picLocks noChangeAspect="1"/>
          </p:cNvPicPr>
          <p:nvPr/>
        </p:nvPicPr>
        <p:blipFill rotWithShape="1">
          <a:blip r:embed="rId2"/>
          <a:srcRect l="38127" r="23292"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925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251" name="Rectangle 3">
            <a:extLst>
              <a:ext uri="{FF2B5EF4-FFF2-40B4-BE49-F238E27FC236}">
                <a16:creationId xmlns:a16="http://schemas.microsoft.com/office/drawing/2014/main" id="{667E6620-8499-4F07-A592-40C0BC2DDE71}"/>
              </a:ext>
            </a:extLst>
          </p:cNvPr>
          <p:cNvSpPr>
            <a:spLocks noGrp="1" noChangeArrowheads="1"/>
          </p:cNvSpPr>
          <p:nvPr>
            <p:ph type="body" idx="1"/>
          </p:nvPr>
        </p:nvSpPr>
        <p:spPr>
          <a:xfrm>
            <a:off x="3973321" y="2706624"/>
            <a:ext cx="4688333" cy="3483864"/>
          </a:xfrm>
        </p:spPr>
        <p:txBody>
          <a:bodyPr>
            <a:normAutofit/>
          </a:bodyPr>
          <a:lstStyle/>
          <a:p>
            <a:pPr eaLnBrk="1" hangingPunct="1">
              <a:defRPr/>
            </a:pPr>
            <a:r>
              <a:rPr lang="en-US" altLang="en-US" sz="1900" b="1" dirty="0"/>
              <a:t>Your friend decides to treat you to a meal you can buy anything on the menu; what should be your response? </a:t>
            </a:r>
            <a:endParaRPr lang="en-US" altLang="en-US" sz="1900" dirty="0"/>
          </a:p>
          <a:p>
            <a:pPr eaLnBrk="1" hangingPunct="1">
              <a:defRPr/>
            </a:pPr>
            <a:r>
              <a:rPr lang="en-US" altLang="en-US" sz="1900" dirty="0">
                <a:solidFill>
                  <a:srgbClr val="FF0000"/>
                </a:solidFill>
              </a:rPr>
              <a:t>Order the most expensive food on the menu.</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281" name="Rectangle 31028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274" name="Rectangle 2">
            <a:extLst>
              <a:ext uri="{FF2B5EF4-FFF2-40B4-BE49-F238E27FC236}">
                <a16:creationId xmlns:a16="http://schemas.microsoft.com/office/drawing/2014/main" id="{88517E5F-BAB5-4079-BD14-813AFEF1FFB3}"/>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310277" name="Picture 310276" descr="Wood human figure">
            <a:extLst>
              <a:ext uri="{FF2B5EF4-FFF2-40B4-BE49-F238E27FC236}">
                <a16:creationId xmlns:a16="http://schemas.microsoft.com/office/drawing/2014/main" id="{604DE9FA-D719-1A13-AD54-39C3ACD36CBA}"/>
              </a:ext>
            </a:extLst>
          </p:cNvPr>
          <p:cNvPicPr>
            <a:picLocks noChangeAspect="1"/>
          </p:cNvPicPr>
          <p:nvPr/>
        </p:nvPicPr>
        <p:blipFill rotWithShape="1">
          <a:blip r:embed="rId2"/>
          <a:srcRect l="2388" r="52961"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10275" name="Rectangle 3">
            <a:extLst>
              <a:ext uri="{FF2B5EF4-FFF2-40B4-BE49-F238E27FC236}">
                <a16:creationId xmlns:a16="http://schemas.microsoft.com/office/drawing/2014/main" id="{EB31BCD2-C8B1-4BC9-87E9-F1EFD904EA94}"/>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defRPr/>
            </a:pPr>
            <a:r>
              <a:rPr lang="en-US" altLang="en-US" sz="1700" dirty="0"/>
              <a:t>Refuse to accept the offer.</a:t>
            </a:r>
          </a:p>
        </p:txBody>
      </p:sp>
      <p:sp>
        <p:nvSpPr>
          <p:cNvPr id="2" name="Arrow: Left 1">
            <a:hlinkClick r:id="rId3" action="ppaction://hlinksldjump"/>
            <a:extLst>
              <a:ext uri="{FF2B5EF4-FFF2-40B4-BE49-F238E27FC236}">
                <a16:creationId xmlns:a16="http://schemas.microsoft.com/office/drawing/2014/main" id="{46F8EA4E-B605-FDFB-F2A8-F7B0127D25E3}"/>
              </a:ext>
            </a:extLst>
          </p:cNvPr>
          <p:cNvSpPr/>
          <p:nvPr/>
        </p:nvSpPr>
        <p:spPr bwMode="auto">
          <a:xfrm>
            <a:off x="5905500" y="3276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CEC117-FABF-BB8B-09E4-43C06DEFCAEC}"/>
              </a:ext>
            </a:extLst>
          </p:cNvPr>
          <p:cNvSpPr>
            <a:spLocks noGrp="1"/>
          </p:cNvSpPr>
          <p:nvPr>
            <p:ph type="title"/>
          </p:nvPr>
        </p:nvSpPr>
        <p:spPr>
          <a:xfrm>
            <a:off x="630936" y="548640"/>
            <a:ext cx="2700645" cy="5431536"/>
          </a:xfrm>
        </p:spPr>
        <p:txBody>
          <a:bodyPr>
            <a:normAutofit/>
          </a:bodyPr>
          <a:lstStyle/>
          <a:p>
            <a:r>
              <a:rPr lang="en-US" sz="4700" dirty="0">
                <a:solidFill>
                  <a:srgbClr val="FF0000"/>
                </a:solidFill>
              </a:rPr>
              <a:t>Wrong answer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9FC17E-4697-599B-A565-9657724FB3AD}"/>
              </a:ext>
            </a:extLst>
          </p:cNvPr>
          <p:cNvSpPr>
            <a:spLocks noGrp="1"/>
          </p:cNvSpPr>
          <p:nvPr>
            <p:ph idx="1"/>
          </p:nvPr>
        </p:nvSpPr>
        <p:spPr>
          <a:xfrm>
            <a:off x="3844813" y="552091"/>
            <a:ext cx="4668251" cy="5431536"/>
          </a:xfrm>
        </p:spPr>
        <p:txBody>
          <a:bodyPr anchor="ctr">
            <a:normAutofit/>
          </a:bodyPr>
          <a:lstStyle/>
          <a:p>
            <a:r>
              <a:rPr lang="en-US" sz="1900"/>
              <a:t>Gorge out eat as much as you want.</a:t>
            </a:r>
          </a:p>
        </p:txBody>
      </p:sp>
      <p:sp>
        <p:nvSpPr>
          <p:cNvPr id="4" name="Arrow: Left 3">
            <a:hlinkClick r:id="rId2" action="ppaction://hlinksldjump"/>
            <a:extLst>
              <a:ext uri="{FF2B5EF4-FFF2-40B4-BE49-F238E27FC236}">
                <a16:creationId xmlns:a16="http://schemas.microsoft.com/office/drawing/2014/main" id="{9914A161-35C1-CA09-66E6-309A6D074357}"/>
              </a:ext>
            </a:extLst>
          </p:cNvPr>
          <p:cNvSpPr/>
          <p:nvPr/>
        </p:nvSpPr>
        <p:spPr bwMode="auto">
          <a:xfrm>
            <a:off x="5267325" y="4114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8894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1305" name="Rectangle 31130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298" name="Rectangle 2">
            <a:extLst>
              <a:ext uri="{FF2B5EF4-FFF2-40B4-BE49-F238E27FC236}">
                <a16:creationId xmlns:a16="http://schemas.microsoft.com/office/drawing/2014/main" id="{56B781AF-65A8-4584-86A7-4E467469E009}"/>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Right answer</a:t>
            </a:r>
          </a:p>
        </p:txBody>
      </p:sp>
      <p:pic>
        <p:nvPicPr>
          <p:cNvPr id="311301" name="Picture 311300" descr="Top view of sandwiches on the table">
            <a:extLst>
              <a:ext uri="{FF2B5EF4-FFF2-40B4-BE49-F238E27FC236}">
                <a16:creationId xmlns:a16="http://schemas.microsoft.com/office/drawing/2014/main" id="{7077C555-29A7-74CA-DFA1-B1386E8BD225}"/>
              </a:ext>
            </a:extLst>
          </p:cNvPr>
          <p:cNvPicPr>
            <a:picLocks noChangeAspect="1"/>
          </p:cNvPicPr>
          <p:nvPr/>
        </p:nvPicPr>
        <p:blipFill rotWithShape="1">
          <a:blip r:embed="rId2"/>
          <a:srcRect l="43026" r="12323"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11299" name="Rectangle 3">
            <a:extLst>
              <a:ext uri="{FF2B5EF4-FFF2-40B4-BE49-F238E27FC236}">
                <a16:creationId xmlns:a16="http://schemas.microsoft.com/office/drawing/2014/main" id="{76254BB5-C1FE-4B24-9CA3-90E4B099C0E9}"/>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lnSpc>
                <a:spcPct val="90000"/>
              </a:lnSpc>
              <a:defRPr/>
            </a:pPr>
            <a:r>
              <a:rPr lang="en-US" altLang="en-US" sz="1400" b="1" dirty="0">
                <a:solidFill>
                  <a:srgbClr val="FF0000"/>
                </a:solidFill>
              </a:rPr>
              <a:t>Order off the menu as if you were paying the bill to be considerate and offer thanks to your friend for their gratitude. </a:t>
            </a:r>
            <a:endParaRPr lang="en-US" altLang="en-US" sz="1400" dirty="0">
              <a:solidFill>
                <a:srgbClr val="FF0000"/>
              </a:solidFill>
            </a:endParaRPr>
          </a:p>
          <a:p>
            <a:pPr marL="609600" indent="-609600" eaLnBrk="1" hangingPunct="1">
              <a:lnSpc>
                <a:spcPct val="90000"/>
              </a:lnSpc>
              <a:defRPr/>
            </a:pPr>
            <a:r>
              <a:rPr lang="en-US" altLang="en-US" sz="1400" dirty="0"/>
              <a:t>Over eating or ordering the most expensive food items on the menu may be disrespectful. It is important to treat others the way you want to be treated.  Refusing to accept a friend’s offer to pay for a meal is okay if you have a legitimate reason to deny the request. Most people who offer to pay for a meal look forward to the fellowship and sharing. Ordering off the menu as if you were paying the bill is the best option when a friend or associate offers to pay for the meal.</a:t>
            </a:r>
          </a:p>
        </p:txBody>
      </p:sp>
      <p:sp>
        <p:nvSpPr>
          <p:cNvPr id="2" name="Arrow: Right 1">
            <a:hlinkClick r:id="rId3" action="ppaction://hlinksldjump"/>
            <a:extLst>
              <a:ext uri="{FF2B5EF4-FFF2-40B4-BE49-F238E27FC236}">
                <a16:creationId xmlns:a16="http://schemas.microsoft.com/office/drawing/2014/main" id="{99D604E6-981C-1C4A-77B3-11F0D06674C8}"/>
              </a:ext>
            </a:extLst>
          </p:cNvPr>
          <p:cNvSpPr/>
          <p:nvPr/>
        </p:nvSpPr>
        <p:spPr bwMode="auto">
          <a:xfrm>
            <a:off x="6705600" y="6176963"/>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2330" name="Rectangle 31232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332" name="Rectangle 31233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322" name="Rectangle 2">
            <a:extLst>
              <a:ext uri="{FF2B5EF4-FFF2-40B4-BE49-F238E27FC236}">
                <a16:creationId xmlns:a16="http://schemas.microsoft.com/office/drawing/2014/main" id="{E24D3C2E-7D39-40E4-A836-86037C73AEA3}"/>
              </a:ext>
            </a:extLst>
          </p:cNvPr>
          <p:cNvSpPr>
            <a:spLocks noGrp="1" noChangeArrowheads="1"/>
          </p:cNvSpPr>
          <p:nvPr>
            <p:ph type="title"/>
          </p:nvPr>
        </p:nvSpPr>
        <p:spPr>
          <a:xfrm>
            <a:off x="603504" y="802955"/>
            <a:ext cx="3733482" cy="1454051"/>
          </a:xfrm>
        </p:spPr>
        <p:txBody>
          <a:bodyPr>
            <a:normAutofit/>
          </a:bodyPr>
          <a:lstStyle/>
          <a:p>
            <a:pPr eaLnBrk="1" hangingPunct="1">
              <a:defRPr/>
            </a:pPr>
            <a:r>
              <a:rPr lang="en-US" altLang="en-US" sz="3100" dirty="0">
                <a:solidFill>
                  <a:srgbClr val="FF0000"/>
                </a:solidFill>
              </a:rPr>
              <a:t>Wrong answer</a:t>
            </a:r>
          </a:p>
        </p:txBody>
      </p:sp>
      <p:sp>
        <p:nvSpPr>
          <p:cNvPr id="312323" name="Rectangle 3">
            <a:extLst>
              <a:ext uri="{FF2B5EF4-FFF2-40B4-BE49-F238E27FC236}">
                <a16:creationId xmlns:a16="http://schemas.microsoft.com/office/drawing/2014/main" id="{C7862FDF-B930-42F5-AC13-0730CE549FB6}"/>
              </a:ext>
            </a:extLst>
          </p:cNvPr>
          <p:cNvSpPr>
            <a:spLocks noGrp="1" noChangeArrowheads="1"/>
          </p:cNvSpPr>
          <p:nvPr>
            <p:ph type="body" idx="1"/>
          </p:nvPr>
        </p:nvSpPr>
        <p:spPr>
          <a:xfrm>
            <a:off x="637878" y="2415756"/>
            <a:ext cx="4326834" cy="3639289"/>
          </a:xfrm>
        </p:spPr>
        <p:txBody>
          <a:bodyPr anchor="ctr">
            <a:normAutofit/>
          </a:bodyPr>
          <a:lstStyle/>
          <a:p>
            <a:pPr eaLnBrk="1" hangingPunct="1">
              <a:defRPr/>
            </a:pPr>
            <a:r>
              <a:rPr lang="en-US" altLang="en-US" sz="1600" b="1" dirty="0">
                <a:solidFill>
                  <a:schemeClr val="tx2"/>
                </a:solidFill>
              </a:rPr>
              <a:t>It is late at night; you are still awake and hungry; what should be your response?</a:t>
            </a:r>
            <a:endParaRPr lang="en-US" altLang="en-US" sz="1600" dirty="0">
              <a:solidFill>
                <a:schemeClr val="tx2"/>
              </a:solidFill>
            </a:endParaRPr>
          </a:p>
          <a:p>
            <a:pPr eaLnBrk="1" hangingPunct="1">
              <a:defRPr/>
            </a:pPr>
            <a:r>
              <a:rPr lang="en-US" altLang="en-US" sz="1600" dirty="0">
                <a:solidFill>
                  <a:srgbClr val="FF0000"/>
                </a:solidFill>
              </a:rPr>
              <a:t>Make no exception; eat as much as you want..</a:t>
            </a:r>
          </a:p>
        </p:txBody>
      </p:sp>
      <p:grpSp>
        <p:nvGrpSpPr>
          <p:cNvPr id="312334" name="Group 31233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77422" y="0"/>
            <a:ext cx="4366578" cy="6685267"/>
            <a:chOff x="6357228" y="0"/>
            <a:chExt cx="5822103" cy="6685267"/>
          </a:xfrm>
        </p:grpSpPr>
        <p:sp>
          <p:nvSpPr>
            <p:cNvPr id="312335" name="Freeform: Shape 31233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336" name="Freeform: Shape 31233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337" name="Freeform: Shape 31233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338" name="Freeform: Shape 31233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2327" name="Graphic 312326" descr="Person Eating">
            <a:extLst>
              <a:ext uri="{FF2B5EF4-FFF2-40B4-BE49-F238E27FC236}">
                <a16:creationId xmlns:a16="http://schemas.microsoft.com/office/drawing/2014/main" id="{FFE1D32C-1F86-7A3B-574B-769F0E5648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5615" y="2065912"/>
            <a:ext cx="2746374" cy="2746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3352" name="Rectangle 313351">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346" name="Rectangle 2">
            <a:extLst>
              <a:ext uri="{FF2B5EF4-FFF2-40B4-BE49-F238E27FC236}">
                <a16:creationId xmlns:a16="http://schemas.microsoft.com/office/drawing/2014/main" id="{B8E69D3D-477A-4202-9FCC-8CEFFCE97315}"/>
              </a:ext>
            </a:extLst>
          </p:cNvPr>
          <p:cNvSpPr>
            <a:spLocks noGrp="1" noChangeArrowheads="1"/>
          </p:cNvSpPr>
          <p:nvPr>
            <p:ph type="title"/>
          </p:nvPr>
        </p:nvSpPr>
        <p:spPr>
          <a:xfrm>
            <a:off x="628650" y="1122362"/>
            <a:ext cx="4711446" cy="4135437"/>
          </a:xfrm>
        </p:spPr>
        <p:txBody>
          <a:bodyPr vert="horz" lIns="91440" tIns="45720" rIns="91440" bIns="45720" rtlCol="0" anchor="b">
            <a:normAutofit/>
          </a:bodyPr>
          <a:lstStyle/>
          <a:p>
            <a:pPr eaLnBrk="1" hangingPunct="1">
              <a:lnSpc>
                <a:spcPct val="90000"/>
              </a:lnSpc>
              <a:defRPr/>
            </a:pPr>
            <a:r>
              <a:rPr lang="en-US" altLang="en-US" sz="5700" kern="1200" dirty="0">
                <a:solidFill>
                  <a:srgbClr val="FF0000"/>
                </a:solidFill>
                <a:latin typeface="+mj-lt"/>
                <a:ea typeface="+mj-ea"/>
                <a:cs typeface="+mj-cs"/>
              </a:rPr>
              <a:t>Wrong answer</a:t>
            </a:r>
          </a:p>
        </p:txBody>
      </p:sp>
      <p:sp>
        <p:nvSpPr>
          <p:cNvPr id="313354"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9604" y="1031284"/>
            <a:ext cx="2735746" cy="4436126"/>
          </a:xfrm>
          <a:custGeom>
            <a:avLst/>
            <a:gdLst>
              <a:gd name="connsiteX0" fmla="*/ 0 w 2735746"/>
              <a:gd name="connsiteY0" fmla="*/ 0 h 4436126"/>
              <a:gd name="connsiteX1" fmla="*/ 601864 w 2735746"/>
              <a:gd name="connsiteY1" fmla="*/ 0 h 4436126"/>
              <a:gd name="connsiteX2" fmla="*/ 1203728 w 2735746"/>
              <a:gd name="connsiteY2" fmla="*/ 0 h 4436126"/>
              <a:gd name="connsiteX3" fmla="*/ 1860307 w 2735746"/>
              <a:gd name="connsiteY3" fmla="*/ 0 h 4436126"/>
              <a:gd name="connsiteX4" fmla="*/ 2735746 w 2735746"/>
              <a:gd name="connsiteY4" fmla="*/ 0 h 4436126"/>
              <a:gd name="connsiteX5" fmla="*/ 2735746 w 2735746"/>
              <a:gd name="connsiteY5" fmla="*/ 722455 h 4436126"/>
              <a:gd name="connsiteX6" fmla="*/ 2735746 w 2735746"/>
              <a:gd name="connsiteY6" fmla="*/ 1400548 h 4436126"/>
              <a:gd name="connsiteX7" fmla="*/ 2735746 w 2735746"/>
              <a:gd name="connsiteY7" fmla="*/ 2123003 h 4436126"/>
              <a:gd name="connsiteX8" fmla="*/ 2735746 w 2735746"/>
              <a:gd name="connsiteY8" fmla="*/ 2623652 h 4436126"/>
              <a:gd name="connsiteX9" fmla="*/ 2735746 w 2735746"/>
              <a:gd name="connsiteY9" fmla="*/ 3346106 h 4436126"/>
              <a:gd name="connsiteX10" fmla="*/ 2735746 w 2735746"/>
              <a:gd name="connsiteY10" fmla="*/ 4436126 h 4436126"/>
              <a:gd name="connsiteX11" fmla="*/ 2106524 w 2735746"/>
              <a:gd name="connsiteY11" fmla="*/ 4436126 h 4436126"/>
              <a:gd name="connsiteX12" fmla="*/ 1449945 w 2735746"/>
              <a:gd name="connsiteY12" fmla="*/ 4436126 h 4436126"/>
              <a:gd name="connsiteX13" fmla="*/ 793366 w 2735746"/>
              <a:gd name="connsiteY13" fmla="*/ 4436126 h 4436126"/>
              <a:gd name="connsiteX14" fmla="*/ 0 w 2735746"/>
              <a:gd name="connsiteY14" fmla="*/ 4436126 h 4436126"/>
              <a:gd name="connsiteX15" fmla="*/ 0 w 2735746"/>
              <a:gd name="connsiteY15" fmla="*/ 3713671 h 4436126"/>
              <a:gd name="connsiteX16" fmla="*/ 0 w 2735746"/>
              <a:gd name="connsiteY16" fmla="*/ 3124300 h 4436126"/>
              <a:gd name="connsiteX17" fmla="*/ 0 w 2735746"/>
              <a:gd name="connsiteY17" fmla="*/ 2446207 h 4436126"/>
              <a:gd name="connsiteX18" fmla="*/ 0 w 2735746"/>
              <a:gd name="connsiteY18" fmla="*/ 1856836 h 4436126"/>
              <a:gd name="connsiteX19" fmla="*/ 0 w 2735746"/>
              <a:gd name="connsiteY19" fmla="*/ 1178742 h 4436126"/>
              <a:gd name="connsiteX20" fmla="*/ 0 w 2735746"/>
              <a:gd name="connsiteY20" fmla="*/ 678094 h 4436126"/>
              <a:gd name="connsiteX21" fmla="*/ 0 w 2735746"/>
              <a:gd name="connsiteY21" fmla="*/ 0 h 4436126"/>
              <a:gd name="connsiteX0" fmla="*/ 0 w 2735746"/>
              <a:gd name="connsiteY0" fmla="*/ 0 h 4436126"/>
              <a:gd name="connsiteX1" fmla="*/ 629222 w 2735746"/>
              <a:gd name="connsiteY1" fmla="*/ 0 h 4436126"/>
              <a:gd name="connsiteX2" fmla="*/ 1258443 w 2735746"/>
              <a:gd name="connsiteY2" fmla="*/ 0 h 4436126"/>
              <a:gd name="connsiteX3" fmla="*/ 1942380 w 2735746"/>
              <a:gd name="connsiteY3" fmla="*/ 0 h 4436126"/>
              <a:gd name="connsiteX4" fmla="*/ 2735746 w 2735746"/>
              <a:gd name="connsiteY4" fmla="*/ 0 h 4436126"/>
              <a:gd name="connsiteX5" fmla="*/ 2735746 w 2735746"/>
              <a:gd name="connsiteY5" fmla="*/ 589371 h 4436126"/>
              <a:gd name="connsiteX6" fmla="*/ 2735746 w 2735746"/>
              <a:gd name="connsiteY6" fmla="*/ 1090020 h 4436126"/>
              <a:gd name="connsiteX7" fmla="*/ 2735746 w 2735746"/>
              <a:gd name="connsiteY7" fmla="*/ 1812474 h 4436126"/>
              <a:gd name="connsiteX8" fmla="*/ 2735746 w 2735746"/>
              <a:gd name="connsiteY8" fmla="*/ 2401845 h 4436126"/>
              <a:gd name="connsiteX9" fmla="*/ 2735746 w 2735746"/>
              <a:gd name="connsiteY9" fmla="*/ 3124300 h 4436126"/>
              <a:gd name="connsiteX10" fmla="*/ 2735746 w 2735746"/>
              <a:gd name="connsiteY10" fmla="*/ 3758032 h 4436126"/>
              <a:gd name="connsiteX11" fmla="*/ 2735746 w 2735746"/>
              <a:gd name="connsiteY11" fmla="*/ 4436126 h 4436126"/>
              <a:gd name="connsiteX12" fmla="*/ 2051810 w 2735746"/>
              <a:gd name="connsiteY12" fmla="*/ 4436126 h 4436126"/>
              <a:gd name="connsiteX13" fmla="*/ 1422588 w 2735746"/>
              <a:gd name="connsiteY13" fmla="*/ 4436126 h 4436126"/>
              <a:gd name="connsiteX14" fmla="*/ 820724 w 2735746"/>
              <a:gd name="connsiteY14" fmla="*/ 4436126 h 4436126"/>
              <a:gd name="connsiteX15" fmla="*/ 0 w 2735746"/>
              <a:gd name="connsiteY15" fmla="*/ 4436126 h 4436126"/>
              <a:gd name="connsiteX16" fmla="*/ 0 w 2735746"/>
              <a:gd name="connsiteY16" fmla="*/ 3802394 h 4436126"/>
              <a:gd name="connsiteX17" fmla="*/ 0 w 2735746"/>
              <a:gd name="connsiteY17" fmla="*/ 3213023 h 4436126"/>
              <a:gd name="connsiteX18" fmla="*/ 0 w 2735746"/>
              <a:gd name="connsiteY18" fmla="*/ 2712374 h 4436126"/>
              <a:gd name="connsiteX19" fmla="*/ 0 w 2735746"/>
              <a:gd name="connsiteY19" fmla="*/ 1989919 h 4436126"/>
              <a:gd name="connsiteX20" fmla="*/ 0 w 2735746"/>
              <a:gd name="connsiteY20" fmla="*/ 1400548 h 4436126"/>
              <a:gd name="connsiteX21" fmla="*/ 0 w 2735746"/>
              <a:gd name="connsiteY21" fmla="*/ 811177 h 4436126"/>
              <a:gd name="connsiteX22" fmla="*/ 0 w 2735746"/>
              <a:gd name="connsiteY22"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35746" h="4436126" fill="none" extrusionOk="0">
                <a:moveTo>
                  <a:pt x="0" y="0"/>
                </a:moveTo>
                <a:cubicBezTo>
                  <a:pt x="161918" y="15098"/>
                  <a:pt x="458221" y="22520"/>
                  <a:pt x="601864" y="0"/>
                </a:cubicBezTo>
                <a:cubicBezTo>
                  <a:pt x="742303" y="-225"/>
                  <a:pt x="972782" y="-24016"/>
                  <a:pt x="1203728" y="0"/>
                </a:cubicBezTo>
                <a:cubicBezTo>
                  <a:pt x="1464574" y="35749"/>
                  <a:pt x="1690223" y="-18853"/>
                  <a:pt x="1860307" y="0"/>
                </a:cubicBezTo>
                <a:cubicBezTo>
                  <a:pt x="2091015" y="-5289"/>
                  <a:pt x="2433849" y="13227"/>
                  <a:pt x="2735746" y="0"/>
                </a:cubicBezTo>
                <a:cubicBezTo>
                  <a:pt x="2691943" y="331642"/>
                  <a:pt x="2734195" y="466229"/>
                  <a:pt x="2735746" y="722455"/>
                </a:cubicBezTo>
                <a:cubicBezTo>
                  <a:pt x="2777998" y="939939"/>
                  <a:pt x="2730794" y="1170283"/>
                  <a:pt x="2735746" y="1400548"/>
                </a:cubicBezTo>
                <a:cubicBezTo>
                  <a:pt x="2758008" y="1594566"/>
                  <a:pt x="2685031" y="1765863"/>
                  <a:pt x="2735746" y="2123003"/>
                </a:cubicBezTo>
                <a:cubicBezTo>
                  <a:pt x="2749790" y="2475526"/>
                  <a:pt x="2749242" y="2520814"/>
                  <a:pt x="2735746" y="2623652"/>
                </a:cubicBezTo>
                <a:cubicBezTo>
                  <a:pt x="2763944" y="2740876"/>
                  <a:pt x="2744929" y="3155128"/>
                  <a:pt x="2735746" y="3346106"/>
                </a:cubicBezTo>
                <a:cubicBezTo>
                  <a:pt x="2707044" y="3549103"/>
                  <a:pt x="2778171" y="4020259"/>
                  <a:pt x="2735746" y="4436126"/>
                </a:cubicBezTo>
                <a:cubicBezTo>
                  <a:pt x="2446908" y="4449879"/>
                  <a:pt x="2352905" y="4421330"/>
                  <a:pt x="2106524" y="4436126"/>
                </a:cubicBezTo>
                <a:cubicBezTo>
                  <a:pt x="1843695" y="4446007"/>
                  <a:pt x="1603428" y="4384233"/>
                  <a:pt x="1449945" y="4436126"/>
                </a:cubicBezTo>
                <a:cubicBezTo>
                  <a:pt x="1323819" y="4422788"/>
                  <a:pt x="918136" y="4397155"/>
                  <a:pt x="793366" y="4436126"/>
                </a:cubicBezTo>
                <a:cubicBezTo>
                  <a:pt x="622161" y="4475720"/>
                  <a:pt x="341322" y="4455575"/>
                  <a:pt x="0" y="4436126"/>
                </a:cubicBezTo>
                <a:cubicBezTo>
                  <a:pt x="20852" y="4253259"/>
                  <a:pt x="-29469" y="4050536"/>
                  <a:pt x="0" y="3713671"/>
                </a:cubicBezTo>
                <a:cubicBezTo>
                  <a:pt x="-29656" y="3428522"/>
                  <a:pt x="-21538" y="3248557"/>
                  <a:pt x="0" y="3124300"/>
                </a:cubicBezTo>
                <a:cubicBezTo>
                  <a:pt x="41108" y="2979440"/>
                  <a:pt x="61080" y="2759215"/>
                  <a:pt x="0" y="2446207"/>
                </a:cubicBezTo>
                <a:cubicBezTo>
                  <a:pt x="-33753" y="2132176"/>
                  <a:pt x="3487" y="2021867"/>
                  <a:pt x="0" y="1856836"/>
                </a:cubicBezTo>
                <a:cubicBezTo>
                  <a:pt x="-18706" y="1701271"/>
                  <a:pt x="-13970" y="1503774"/>
                  <a:pt x="0" y="1178742"/>
                </a:cubicBezTo>
                <a:cubicBezTo>
                  <a:pt x="18899" y="849552"/>
                  <a:pt x="-756" y="918381"/>
                  <a:pt x="0" y="678094"/>
                </a:cubicBezTo>
                <a:cubicBezTo>
                  <a:pt x="-10163" y="426561"/>
                  <a:pt x="-43097" y="197181"/>
                  <a:pt x="0" y="0"/>
                </a:cubicBezTo>
                <a:close/>
              </a:path>
              <a:path w="2735746" h="4436126" stroke="0" extrusionOk="0">
                <a:moveTo>
                  <a:pt x="0" y="0"/>
                </a:moveTo>
                <a:cubicBezTo>
                  <a:pt x="200822" y="19308"/>
                  <a:pt x="342023" y="-13398"/>
                  <a:pt x="629222" y="0"/>
                </a:cubicBezTo>
                <a:cubicBezTo>
                  <a:pt x="876387" y="30075"/>
                  <a:pt x="973780" y="-24948"/>
                  <a:pt x="1258443" y="0"/>
                </a:cubicBezTo>
                <a:cubicBezTo>
                  <a:pt x="1515998" y="26113"/>
                  <a:pt x="1776207" y="-7577"/>
                  <a:pt x="1942380" y="0"/>
                </a:cubicBezTo>
                <a:cubicBezTo>
                  <a:pt x="2131063" y="78079"/>
                  <a:pt x="2482968" y="27942"/>
                  <a:pt x="2735746" y="0"/>
                </a:cubicBezTo>
                <a:cubicBezTo>
                  <a:pt x="2737400" y="245719"/>
                  <a:pt x="2719438" y="313423"/>
                  <a:pt x="2735746" y="589371"/>
                </a:cubicBezTo>
                <a:cubicBezTo>
                  <a:pt x="2750024" y="830199"/>
                  <a:pt x="2706946" y="962273"/>
                  <a:pt x="2735746" y="1090020"/>
                </a:cubicBezTo>
                <a:cubicBezTo>
                  <a:pt x="2754038" y="1252221"/>
                  <a:pt x="2699363" y="1611787"/>
                  <a:pt x="2735746" y="1812474"/>
                </a:cubicBezTo>
                <a:cubicBezTo>
                  <a:pt x="2731402" y="2032514"/>
                  <a:pt x="2711860" y="2227095"/>
                  <a:pt x="2735746" y="2401845"/>
                </a:cubicBezTo>
                <a:cubicBezTo>
                  <a:pt x="2761379" y="2583646"/>
                  <a:pt x="2748855" y="2891131"/>
                  <a:pt x="2735746" y="3124300"/>
                </a:cubicBezTo>
                <a:cubicBezTo>
                  <a:pt x="2700401" y="3308867"/>
                  <a:pt x="2702601" y="3605213"/>
                  <a:pt x="2735746" y="3758032"/>
                </a:cubicBezTo>
                <a:cubicBezTo>
                  <a:pt x="2747977" y="3902618"/>
                  <a:pt x="2715004" y="4211100"/>
                  <a:pt x="2735746" y="4436126"/>
                </a:cubicBezTo>
                <a:cubicBezTo>
                  <a:pt x="2459467" y="4406822"/>
                  <a:pt x="2192923" y="4437361"/>
                  <a:pt x="2051810" y="4436126"/>
                </a:cubicBezTo>
                <a:cubicBezTo>
                  <a:pt x="1883423" y="4453454"/>
                  <a:pt x="1540376" y="4437451"/>
                  <a:pt x="1422588" y="4436126"/>
                </a:cubicBezTo>
                <a:cubicBezTo>
                  <a:pt x="1287722" y="4399241"/>
                  <a:pt x="1140740" y="4428943"/>
                  <a:pt x="820724" y="4436126"/>
                </a:cubicBezTo>
                <a:cubicBezTo>
                  <a:pt x="499372" y="4430544"/>
                  <a:pt x="359748" y="4439877"/>
                  <a:pt x="0" y="4436126"/>
                </a:cubicBezTo>
                <a:cubicBezTo>
                  <a:pt x="-38593" y="4174498"/>
                  <a:pt x="-35415" y="4101294"/>
                  <a:pt x="0" y="3802394"/>
                </a:cubicBezTo>
                <a:cubicBezTo>
                  <a:pt x="52572" y="3479153"/>
                  <a:pt x="16560" y="3350349"/>
                  <a:pt x="0" y="3213023"/>
                </a:cubicBezTo>
                <a:cubicBezTo>
                  <a:pt x="-13574" y="3110777"/>
                  <a:pt x="-6283" y="2874103"/>
                  <a:pt x="0" y="2712374"/>
                </a:cubicBezTo>
                <a:cubicBezTo>
                  <a:pt x="2971" y="2551976"/>
                  <a:pt x="73" y="2241799"/>
                  <a:pt x="0" y="1989919"/>
                </a:cubicBezTo>
                <a:cubicBezTo>
                  <a:pt x="39133" y="1761426"/>
                  <a:pt x="4377" y="1541508"/>
                  <a:pt x="0" y="1400548"/>
                </a:cubicBezTo>
                <a:cubicBezTo>
                  <a:pt x="-3902" y="1293715"/>
                  <a:pt x="-31356" y="963114"/>
                  <a:pt x="0" y="811177"/>
                </a:cubicBezTo>
                <a:cubicBezTo>
                  <a:pt x="30137" y="610222"/>
                  <a:pt x="9538" y="253744"/>
                  <a:pt x="0" y="0"/>
                </a:cubicBezTo>
                <a:close/>
              </a:path>
              <a:path w="2735746" h="4436126" fill="none" stroke="0" extrusionOk="0">
                <a:moveTo>
                  <a:pt x="0" y="0"/>
                </a:moveTo>
                <a:cubicBezTo>
                  <a:pt x="170436" y="47742"/>
                  <a:pt x="419851" y="18828"/>
                  <a:pt x="601864" y="0"/>
                </a:cubicBezTo>
                <a:cubicBezTo>
                  <a:pt x="780287" y="5919"/>
                  <a:pt x="926956" y="-43418"/>
                  <a:pt x="1203728" y="0"/>
                </a:cubicBezTo>
                <a:cubicBezTo>
                  <a:pt x="1440233" y="36402"/>
                  <a:pt x="1620547" y="9809"/>
                  <a:pt x="1860307" y="0"/>
                </a:cubicBezTo>
                <a:cubicBezTo>
                  <a:pt x="2125404" y="36138"/>
                  <a:pt x="2428703" y="-48788"/>
                  <a:pt x="2735746" y="0"/>
                </a:cubicBezTo>
                <a:cubicBezTo>
                  <a:pt x="2694399" y="326564"/>
                  <a:pt x="2754399" y="494899"/>
                  <a:pt x="2735746" y="722455"/>
                </a:cubicBezTo>
                <a:cubicBezTo>
                  <a:pt x="2716879" y="966455"/>
                  <a:pt x="2737855" y="1240048"/>
                  <a:pt x="2735746" y="1400548"/>
                </a:cubicBezTo>
                <a:cubicBezTo>
                  <a:pt x="2741383" y="1589687"/>
                  <a:pt x="2704473" y="1794755"/>
                  <a:pt x="2735746" y="2123003"/>
                </a:cubicBezTo>
                <a:cubicBezTo>
                  <a:pt x="2757426" y="2475014"/>
                  <a:pt x="2744795" y="2524991"/>
                  <a:pt x="2735746" y="2623652"/>
                </a:cubicBezTo>
                <a:cubicBezTo>
                  <a:pt x="2713988" y="2683055"/>
                  <a:pt x="2741688" y="3139895"/>
                  <a:pt x="2735746" y="3346106"/>
                </a:cubicBezTo>
                <a:cubicBezTo>
                  <a:pt x="2731253" y="3590768"/>
                  <a:pt x="2696921" y="4024619"/>
                  <a:pt x="2735746" y="4436126"/>
                </a:cubicBezTo>
                <a:cubicBezTo>
                  <a:pt x="2468151" y="4457178"/>
                  <a:pt x="2317380" y="4443295"/>
                  <a:pt x="2106524" y="4436126"/>
                </a:cubicBezTo>
                <a:cubicBezTo>
                  <a:pt x="1877770" y="4440189"/>
                  <a:pt x="1593118" y="4408574"/>
                  <a:pt x="1449945" y="4436126"/>
                </a:cubicBezTo>
                <a:cubicBezTo>
                  <a:pt x="1326872" y="4436182"/>
                  <a:pt x="958099" y="4405224"/>
                  <a:pt x="793366" y="4436126"/>
                </a:cubicBezTo>
                <a:cubicBezTo>
                  <a:pt x="638191" y="4519259"/>
                  <a:pt x="331940" y="4442049"/>
                  <a:pt x="0" y="4436126"/>
                </a:cubicBezTo>
                <a:cubicBezTo>
                  <a:pt x="65462" y="4201604"/>
                  <a:pt x="26550" y="4044925"/>
                  <a:pt x="0" y="3713671"/>
                </a:cubicBezTo>
                <a:cubicBezTo>
                  <a:pt x="-276" y="3420375"/>
                  <a:pt x="-38077" y="3282808"/>
                  <a:pt x="0" y="3124300"/>
                </a:cubicBezTo>
                <a:cubicBezTo>
                  <a:pt x="23819" y="2985800"/>
                  <a:pt x="56657" y="2782223"/>
                  <a:pt x="0" y="2446207"/>
                </a:cubicBezTo>
                <a:cubicBezTo>
                  <a:pt x="-39917" y="2109662"/>
                  <a:pt x="32412" y="2032547"/>
                  <a:pt x="0" y="1856836"/>
                </a:cubicBezTo>
                <a:cubicBezTo>
                  <a:pt x="15734" y="1665113"/>
                  <a:pt x="-15000" y="1500636"/>
                  <a:pt x="0" y="1178742"/>
                </a:cubicBezTo>
                <a:cubicBezTo>
                  <a:pt x="24186" y="847658"/>
                  <a:pt x="4982" y="925725"/>
                  <a:pt x="0" y="678094"/>
                </a:cubicBezTo>
                <a:cubicBezTo>
                  <a:pt x="31380" y="436904"/>
                  <a:pt x="55645" y="194758"/>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custGeom>
                    <a:avLst/>
                    <a:gdLst>
                      <a:gd name="connsiteX0" fmla="*/ 0 w 2735746"/>
                      <a:gd name="connsiteY0" fmla="*/ 0 h 4436126"/>
                      <a:gd name="connsiteX1" fmla="*/ 601864 w 2735746"/>
                      <a:gd name="connsiteY1" fmla="*/ 0 h 4436126"/>
                      <a:gd name="connsiteX2" fmla="*/ 1203728 w 2735746"/>
                      <a:gd name="connsiteY2" fmla="*/ 0 h 4436126"/>
                      <a:gd name="connsiteX3" fmla="*/ 1860307 w 2735746"/>
                      <a:gd name="connsiteY3" fmla="*/ 0 h 4436126"/>
                      <a:gd name="connsiteX4" fmla="*/ 2735746 w 2735746"/>
                      <a:gd name="connsiteY4" fmla="*/ 0 h 4436126"/>
                      <a:gd name="connsiteX5" fmla="*/ 2735746 w 2735746"/>
                      <a:gd name="connsiteY5" fmla="*/ 722455 h 4436126"/>
                      <a:gd name="connsiteX6" fmla="*/ 2735746 w 2735746"/>
                      <a:gd name="connsiteY6" fmla="*/ 1400548 h 4436126"/>
                      <a:gd name="connsiteX7" fmla="*/ 2735746 w 2735746"/>
                      <a:gd name="connsiteY7" fmla="*/ 2123003 h 4436126"/>
                      <a:gd name="connsiteX8" fmla="*/ 2735746 w 2735746"/>
                      <a:gd name="connsiteY8" fmla="*/ 2623652 h 4436126"/>
                      <a:gd name="connsiteX9" fmla="*/ 2735746 w 2735746"/>
                      <a:gd name="connsiteY9" fmla="*/ 3346106 h 4436126"/>
                      <a:gd name="connsiteX10" fmla="*/ 2735746 w 2735746"/>
                      <a:gd name="connsiteY10" fmla="*/ 4436126 h 4436126"/>
                      <a:gd name="connsiteX11" fmla="*/ 2106524 w 2735746"/>
                      <a:gd name="connsiteY11" fmla="*/ 4436126 h 4436126"/>
                      <a:gd name="connsiteX12" fmla="*/ 1449945 w 2735746"/>
                      <a:gd name="connsiteY12" fmla="*/ 4436126 h 4436126"/>
                      <a:gd name="connsiteX13" fmla="*/ 793366 w 2735746"/>
                      <a:gd name="connsiteY13" fmla="*/ 4436126 h 4436126"/>
                      <a:gd name="connsiteX14" fmla="*/ 0 w 2735746"/>
                      <a:gd name="connsiteY14" fmla="*/ 4436126 h 4436126"/>
                      <a:gd name="connsiteX15" fmla="*/ 0 w 2735746"/>
                      <a:gd name="connsiteY15" fmla="*/ 3713671 h 4436126"/>
                      <a:gd name="connsiteX16" fmla="*/ 0 w 2735746"/>
                      <a:gd name="connsiteY16" fmla="*/ 3124300 h 4436126"/>
                      <a:gd name="connsiteX17" fmla="*/ 0 w 2735746"/>
                      <a:gd name="connsiteY17" fmla="*/ 2446207 h 4436126"/>
                      <a:gd name="connsiteX18" fmla="*/ 0 w 2735746"/>
                      <a:gd name="connsiteY18" fmla="*/ 1856836 h 4436126"/>
                      <a:gd name="connsiteX19" fmla="*/ 0 w 2735746"/>
                      <a:gd name="connsiteY19" fmla="*/ 1178742 h 4436126"/>
                      <a:gd name="connsiteX20" fmla="*/ 0 w 2735746"/>
                      <a:gd name="connsiteY20" fmla="*/ 678094 h 4436126"/>
                      <a:gd name="connsiteX21" fmla="*/ 0 w 2735746"/>
                      <a:gd name="connsiteY21"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35746" h="4436126" fill="none" extrusionOk="0">
                        <a:moveTo>
                          <a:pt x="0" y="0"/>
                        </a:moveTo>
                        <a:cubicBezTo>
                          <a:pt x="179540" y="26169"/>
                          <a:pt x="438012" y="23230"/>
                          <a:pt x="601864" y="0"/>
                        </a:cubicBezTo>
                        <a:cubicBezTo>
                          <a:pt x="765716" y="-23230"/>
                          <a:pt x="955038" y="-5127"/>
                          <a:pt x="1203728" y="0"/>
                        </a:cubicBezTo>
                        <a:cubicBezTo>
                          <a:pt x="1452418" y="5127"/>
                          <a:pt x="1646417" y="-25974"/>
                          <a:pt x="1860307" y="0"/>
                        </a:cubicBezTo>
                        <a:cubicBezTo>
                          <a:pt x="2074197" y="25974"/>
                          <a:pt x="2430568" y="-26480"/>
                          <a:pt x="2735746" y="0"/>
                        </a:cubicBezTo>
                        <a:cubicBezTo>
                          <a:pt x="2706048" y="340749"/>
                          <a:pt x="2740838" y="495871"/>
                          <a:pt x="2735746" y="722455"/>
                        </a:cubicBezTo>
                        <a:cubicBezTo>
                          <a:pt x="2730654" y="949039"/>
                          <a:pt x="2752433" y="1198388"/>
                          <a:pt x="2735746" y="1400548"/>
                        </a:cubicBezTo>
                        <a:cubicBezTo>
                          <a:pt x="2719059" y="1602708"/>
                          <a:pt x="2715247" y="1770847"/>
                          <a:pt x="2735746" y="2123003"/>
                        </a:cubicBezTo>
                        <a:cubicBezTo>
                          <a:pt x="2756245" y="2475160"/>
                          <a:pt x="2751062" y="2522091"/>
                          <a:pt x="2735746" y="2623652"/>
                        </a:cubicBezTo>
                        <a:cubicBezTo>
                          <a:pt x="2720430" y="2725213"/>
                          <a:pt x="2753604" y="3142493"/>
                          <a:pt x="2735746" y="3346106"/>
                        </a:cubicBezTo>
                        <a:cubicBezTo>
                          <a:pt x="2717888" y="3549719"/>
                          <a:pt x="2748400" y="4025565"/>
                          <a:pt x="2735746" y="4436126"/>
                        </a:cubicBezTo>
                        <a:cubicBezTo>
                          <a:pt x="2455834" y="4434463"/>
                          <a:pt x="2336666" y="4425166"/>
                          <a:pt x="2106524" y="4436126"/>
                        </a:cubicBezTo>
                        <a:cubicBezTo>
                          <a:pt x="1876382" y="4447086"/>
                          <a:pt x="1601121" y="4420147"/>
                          <a:pt x="1449945" y="4436126"/>
                        </a:cubicBezTo>
                        <a:cubicBezTo>
                          <a:pt x="1298769" y="4452105"/>
                          <a:pt x="950963" y="4404014"/>
                          <a:pt x="793366" y="4436126"/>
                        </a:cubicBezTo>
                        <a:cubicBezTo>
                          <a:pt x="635769" y="4468238"/>
                          <a:pt x="300146" y="4462205"/>
                          <a:pt x="0" y="4436126"/>
                        </a:cubicBezTo>
                        <a:cubicBezTo>
                          <a:pt x="25833" y="4232419"/>
                          <a:pt x="3486" y="4019021"/>
                          <a:pt x="0" y="3713671"/>
                        </a:cubicBezTo>
                        <a:cubicBezTo>
                          <a:pt x="-3486" y="3408322"/>
                          <a:pt x="-27541" y="3277286"/>
                          <a:pt x="0" y="3124300"/>
                        </a:cubicBezTo>
                        <a:cubicBezTo>
                          <a:pt x="27541" y="2971314"/>
                          <a:pt x="31162" y="2762025"/>
                          <a:pt x="0" y="2446207"/>
                        </a:cubicBezTo>
                        <a:cubicBezTo>
                          <a:pt x="-31162" y="2130389"/>
                          <a:pt x="9656" y="2027375"/>
                          <a:pt x="0" y="1856836"/>
                        </a:cubicBezTo>
                        <a:cubicBezTo>
                          <a:pt x="-9656" y="1686297"/>
                          <a:pt x="-14688" y="1512539"/>
                          <a:pt x="0" y="1178742"/>
                        </a:cubicBezTo>
                        <a:cubicBezTo>
                          <a:pt x="14688" y="844945"/>
                          <a:pt x="2890" y="917816"/>
                          <a:pt x="0" y="678094"/>
                        </a:cubicBezTo>
                        <a:cubicBezTo>
                          <a:pt x="-2890" y="438372"/>
                          <a:pt x="5448" y="207647"/>
                          <a:pt x="0" y="0"/>
                        </a:cubicBezTo>
                        <a:close/>
                      </a:path>
                      <a:path w="2735746" h="4436126" stroke="0" extrusionOk="0">
                        <a:moveTo>
                          <a:pt x="0" y="0"/>
                        </a:moveTo>
                        <a:cubicBezTo>
                          <a:pt x="209894" y="16338"/>
                          <a:pt x="375877" y="-31334"/>
                          <a:pt x="629222" y="0"/>
                        </a:cubicBezTo>
                        <a:cubicBezTo>
                          <a:pt x="882567" y="31334"/>
                          <a:pt x="997255" y="-29736"/>
                          <a:pt x="1258443" y="0"/>
                        </a:cubicBezTo>
                        <a:cubicBezTo>
                          <a:pt x="1519631" y="29736"/>
                          <a:pt x="1769008" y="-24969"/>
                          <a:pt x="1942380" y="0"/>
                        </a:cubicBezTo>
                        <a:cubicBezTo>
                          <a:pt x="2115752" y="24969"/>
                          <a:pt x="2487652" y="32052"/>
                          <a:pt x="2735746" y="0"/>
                        </a:cubicBezTo>
                        <a:cubicBezTo>
                          <a:pt x="2751518" y="246908"/>
                          <a:pt x="2711283" y="325094"/>
                          <a:pt x="2735746" y="589371"/>
                        </a:cubicBezTo>
                        <a:cubicBezTo>
                          <a:pt x="2760209" y="853648"/>
                          <a:pt x="2718833" y="972107"/>
                          <a:pt x="2735746" y="1090020"/>
                        </a:cubicBezTo>
                        <a:cubicBezTo>
                          <a:pt x="2752659" y="1207933"/>
                          <a:pt x="2729992" y="1582062"/>
                          <a:pt x="2735746" y="1812474"/>
                        </a:cubicBezTo>
                        <a:cubicBezTo>
                          <a:pt x="2741500" y="2042886"/>
                          <a:pt x="2707628" y="2235903"/>
                          <a:pt x="2735746" y="2401845"/>
                        </a:cubicBezTo>
                        <a:cubicBezTo>
                          <a:pt x="2763864" y="2567787"/>
                          <a:pt x="2758150" y="2913761"/>
                          <a:pt x="2735746" y="3124300"/>
                        </a:cubicBezTo>
                        <a:cubicBezTo>
                          <a:pt x="2713342" y="3334839"/>
                          <a:pt x="2720989" y="3582863"/>
                          <a:pt x="2735746" y="3758032"/>
                        </a:cubicBezTo>
                        <a:cubicBezTo>
                          <a:pt x="2750503" y="3933201"/>
                          <a:pt x="2736802" y="4250321"/>
                          <a:pt x="2735746" y="4436126"/>
                        </a:cubicBezTo>
                        <a:cubicBezTo>
                          <a:pt x="2480396" y="4409468"/>
                          <a:pt x="2193035" y="4433672"/>
                          <a:pt x="2051810" y="4436126"/>
                        </a:cubicBezTo>
                        <a:cubicBezTo>
                          <a:pt x="1910585" y="4438580"/>
                          <a:pt x="1557696" y="4442846"/>
                          <a:pt x="1422588" y="4436126"/>
                        </a:cubicBezTo>
                        <a:cubicBezTo>
                          <a:pt x="1287480" y="4429406"/>
                          <a:pt x="1114403" y="4428562"/>
                          <a:pt x="820724" y="4436126"/>
                        </a:cubicBezTo>
                        <a:cubicBezTo>
                          <a:pt x="527045" y="4443690"/>
                          <a:pt x="375914" y="4447757"/>
                          <a:pt x="0" y="4436126"/>
                        </a:cubicBezTo>
                        <a:cubicBezTo>
                          <a:pt x="-31538" y="4174476"/>
                          <a:pt x="-31250" y="4099935"/>
                          <a:pt x="0" y="3802394"/>
                        </a:cubicBezTo>
                        <a:cubicBezTo>
                          <a:pt x="31250" y="3504853"/>
                          <a:pt x="9806" y="3349077"/>
                          <a:pt x="0" y="3213023"/>
                        </a:cubicBezTo>
                        <a:cubicBezTo>
                          <a:pt x="-9806" y="3076969"/>
                          <a:pt x="-22953" y="2900441"/>
                          <a:pt x="0" y="2712374"/>
                        </a:cubicBezTo>
                        <a:cubicBezTo>
                          <a:pt x="22953" y="2524307"/>
                          <a:pt x="-35854" y="2231517"/>
                          <a:pt x="0" y="1989919"/>
                        </a:cubicBezTo>
                        <a:cubicBezTo>
                          <a:pt x="35854" y="1748321"/>
                          <a:pt x="1945" y="1519865"/>
                          <a:pt x="0" y="1400548"/>
                        </a:cubicBezTo>
                        <a:cubicBezTo>
                          <a:pt x="-1945" y="1281231"/>
                          <a:pt x="-11601" y="971726"/>
                          <a:pt x="0" y="811177"/>
                        </a:cubicBezTo>
                        <a:cubicBezTo>
                          <a:pt x="11601" y="650628"/>
                          <a:pt x="34125" y="21079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347" name="Rectangle 3">
            <a:extLst>
              <a:ext uri="{FF2B5EF4-FFF2-40B4-BE49-F238E27FC236}">
                <a16:creationId xmlns:a16="http://schemas.microsoft.com/office/drawing/2014/main" id="{FFD38585-9E5B-4555-8960-DE5E3CF605F3}"/>
              </a:ext>
            </a:extLst>
          </p:cNvPr>
          <p:cNvSpPr>
            <a:spLocks noGrp="1" noChangeArrowheads="1"/>
          </p:cNvSpPr>
          <p:nvPr>
            <p:ph type="body" idx="1"/>
          </p:nvPr>
        </p:nvSpPr>
        <p:spPr>
          <a:xfrm>
            <a:off x="573941" y="199368"/>
            <a:ext cx="5181600" cy="2801665"/>
          </a:xfrm>
        </p:spPr>
        <p:txBody>
          <a:bodyPr vert="horz" lIns="91440" tIns="45720" rIns="91440" bIns="45720" rtlCol="0" anchor="b">
            <a:normAutofit/>
          </a:bodyPr>
          <a:lstStyle/>
          <a:p>
            <a:pPr marL="0" indent="0" eaLnBrk="1" hangingPunct="1">
              <a:lnSpc>
                <a:spcPct val="90000"/>
              </a:lnSpc>
              <a:spcBef>
                <a:spcPts val="1000"/>
              </a:spcBef>
              <a:buNone/>
              <a:defRPr/>
            </a:pPr>
            <a:r>
              <a:rPr lang="en-US" altLang="en-US" sz="2400" kern="1200" dirty="0">
                <a:solidFill>
                  <a:srgbClr val="FF0000"/>
                </a:solidFill>
                <a:latin typeface="+mn-lt"/>
                <a:ea typeface="+mn-ea"/>
                <a:cs typeface="+mn-cs"/>
              </a:rPr>
              <a:t>Refusing to eat and going to bed hungry is an option. However, going to bed hungry could cause restlessness.</a:t>
            </a:r>
          </a:p>
        </p:txBody>
      </p:sp>
      <p:sp>
        <p:nvSpPr>
          <p:cNvPr id="313356"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49" y="5439978"/>
            <a:ext cx="4711446" cy="18288"/>
          </a:xfrm>
          <a:custGeom>
            <a:avLst/>
            <a:gdLst>
              <a:gd name="connsiteX0" fmla="*/ 0 w 4711446"/>
              <a:gd name="connsiteY0" fmla="*/ 0 h 18288"/>
              <a:gd name="connsiteX1" fmla="*/ 625949 w 4711446"/>
              <a:gd name="connsiteY1" fmla="*/ 0 h 18288"/>
              <a:gd name="connsiteX2" fmla="*/ 1157670 w 4711446"/>
              <a:gd name="connsiteY2" fmla="*/ 0 h 18288"/>
              <a:gd name="connsiteX3" fmla="*/ 1736504 w 4711446"/>
              <a:gd name="connsiteY3" fmla="*/ 0 h 18288"/>
              <a:gd name="connsiteX4" fmla="*/ 2456683 w 4711446"/>
              <a:gd name="connsiteY4" fmla="*/ 0 h 18288"/>
              <a:gd name="connsiteX5" fmla="*/ 3082632 w 4711446"/>
              <a:gd name="connsiteY5" fmla="*/ 0 h 18288"/>
              <a:gd name="connsiteX6" fmla="*/ 3661467 w 4711446"/>
              <a:gd name="connsiteY6" fmla="*/ 0 h 18288"/>
              <a:gd name="connsiteX7" fmla="*/ 4711446 w 4711446"/>
              <a:gd name="connsiteY7" fmla="*/ 0 h 18288"/>
              <a:gd name="connsiteX8" fmla="*/ 4711446 w 4711446"/>
              <a:gd name="connsiteY8" fmla="*/ 18288 h 18288"/>
              <a:gd name="connsiteX9" fmla="*/ 4038382 w 4711446"/>
              <a:gd name="connsiteY9" fmla="*/ 18288 h 18288"/>
              <a:gd name="connsiteX10" fmla="*/ 3459547 w 4711446"/>
              <a:gd name="connsiteY10" fmla="*/ 18288 h 18288"/>
              <a:gd name="connsiteX11" fmla="*/ 2692255 w 4711446"/>
              <a:gd name="connsiteY11" fmla="*/ 18288 h 18288"/>
              <a:gd name="connsiteX12" fmla="*/ 2066306 w 4711446"/>
              <a:gd name="connsiteY12" fmla="*/ 18288 h 18288"/>
              <a:gd name="connsiteX13" fmla="*/ 1534585 w 4711446"/>
              <a:gd name="connsiteY13" fmla="*/ 18288 h 18288"/>
              <a:gd name="connsiteX14" fmla="*/ 814407 w 4711446"/>
              <a:gd name="connsiteY14" fmla="*/ 18288 h 18288"/>
              <a:gd name="connsiteX15" fmla="*/ 0 w 4711446"/>
              <a:gd name="connsiteY15" fmla="*/ 18288 h 18288"/>
              <a:gd name="connsiteX16" fmla="*/ 0 w 4711446"/>
              <a:gd name="connsiteY16" fmla="*/ 0 h 18288"/>
              <a:gd name="connsiteX0" fmla="*/ 0 w 4711446"/>
              <a:gd name="connsiteY0" fmla="*/ 0 h 18288"/>
              <a:gd name="connsiteX1" fmla="*/ 625949 w 4711446"/>
              <a:gd name="connsiteY1" fmla="*/ 0 h 18288"/>
              <a:gd name="connsiteX2" fmla="*/ 1157670 w 4711446"/>
              <a:gd name="connsiteY2" fmla="*/ 0 h 18288"/>
              <a:gd name="connsiteX3" fmla="*/ 1924962 w 4711446"/>
              <a:gd name="connsiteY3" fmla="*/ 0 h 18288"/>
              <a:gd name="connsiteX4" fmla="*/ 2550911 w 4711446"/>
              <a:gd name="connsiteY4" fmla="*/ 0 h 18288"/>
              <a:gd name="connsiteX5" fmla="*/ 3176861 w 4711446"/>
              <a:gd name="connsiteY5" fmla="*/ 0 h 18288"/>
              <a:gd name="connsiteX6" fmla="*/ 3944153 w 4711446"/>
              <a:gd name="connsiteY6" fmla="*/ 0 h 18288"/>
              <a:gd name="connsiteX7" fmla="*/ 4711446 w 4711446"/>
              <a:gd name="connsiteY7" fmla="*/ 0 h 18288"/>
              <a:gd name="connsiteX8" fmla="*/ 4711446 w 4711446"/>
              <a:gd name="connsiteY8" fmla="*/ 18288 h 18288"/>
              <a:gd name="connsiteX9" fmla="*/ 4132611 w 4711446"/>
              <a:gd name="connsiteY9" fmla="*/ 18288 h 18288"/>
              <a:gd name="connsiteX10" fmla="*/ 3459547 w 4711446"/>
              <a:gd name="connsiteY10" fmla="*/ 18288 h 18288"/>
              <a:gd name="connsiteX11" fmla="*/ 2786484 w 4711446"/>
              <a:gd name="connsiteY11" fmla="*/ 18288 h 18288"/>
              <a:gd name="connsiteX12" fmla="*/ 2160535 w 4711446"/>
              <a:gd name="connsiteY12" fmla="*/ 18288 h 18288"/>
              <a:gd name="connsiteX13" fmla="*/ 1393242 w 4711446"/>
              <a:gd name="connsiteY13" fmla="*/ 18288 h 18288"/>
              <a:gd name="connsiteX14" fmla="*/ 625949 w 4711446"/>
              <a:gd name="connsiteY14" fmla="*/ 18288 h 18288"/>
              <a:gd name="connsiteX15" fmla="*/ 0 w 4711446"/>
              <a:gd name="connsiteY15" fmla="*/ 18288 h 18288"/>
              <a:gd name="connsiteX16" fmla="*/ 0 w 471144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1446" h="18288" fill="none" extrusionOk="0">
                <a:moveTo>
                  <a:pt x="0" y="0"/>
                </a:moveTo>
                <a:cubicBezTo>
                  <a:pt x="274812" y="21377"/>
                  <a:pt x="437974" y="7558"/>
                  <a:pt x="625949" y="0"/>
                </a:cubicBezTo>
                <a:cubicBezTo>
                  <a:pt x="815915" y="-3058"/>
                  <a:pt x="927155" y="3556"/>
                  <a:pt x="1157670" y="0"/>
                </a:cubicBezTo>
                <a:cubicBezTo>
                  <a:pt x="1372599" y="18446"/>
                  <a:pt x="1498441" y="30400"/>
                  <a:pt x="1736504" y="0"/>
                </a:cubicBezTo>
                <a:cubicBezTo>
                  <a:pt x="1969944" y="-57262"/>
                  <a:pt x="2082777" y="-16533"/>
                  <a:pt x="2456683" y="0"/>
                </a:cubicBezTo>
                <a:cubicBezTo>
                  <a:pt x="2802556" y="17778"/>
                  <a:pt x="2897097" y="51398"/>
                  <a:pt x="3082632" y="0"/>
                </a:cubicBezTo>
                <a:cubicBezTo>
                  <a:pt x="3242727" y="7552"/>
                  <a:pt x="3438149" y="6519"/>
                  <a:pt x="3661467" y="0"/>
                </a:cubicBezTo>
                <a:cubicBezTo>
                  <a:pt x="3932644" y="-2803"/>
                  <a:pt x="4400746" y="-53122"/>
                  <a:pt x="4711446" y="0"/>
                </a:cubicBezTo>
                <a:cubicBezTo>
                  <a:pt x="4712348" y="7746"/>
                  <a:pt x="4710871" y="10944"/>
                  <a:pt x="4711446" y="18288"/>
                </a:cubicBezTo>
                <a:cubicBezTo>
                  <a:pt x="4434498" y="36609"/>
                  <a:pt x="4309938" y="-1884"/>
                  <a:pt x="4038382" y="18288"/>
                </a:cubicBezTo>
                <a:cubicBezTo>
                  <a:pt x="3771114" y="26533"/>
                  <a:pt x="3718035" y="22248"/>
                  <a:pt x="3459547" y="18288"/>
                </a:cubicBezTo>
                <a:cubicBezTo>
                  <a:pt x="3185021" y="5211"/>
                  <a:pt x="2909027" y="-9012"/>
                  <a:pt x="2692255" y="18288"/>
                </a:cubicBezTo>
                <a:cubicBezTo>
                  <a:pt x="2475966" y="32989"/>
                  <a:pt x="2231006" y="16915"/>
                  <a:pt x="2066306" y="18288"/>
                </a:cubicBezTo>
                <a:cubicBezTo>
                  <a:pt x="1932407" y="34703"/>
                  <a:pt x="1774461" y="37061"/>
                  <a:pt x="1534585" y="18288"/>
                </a:cubicBezTo>
                <a:cubicBezTo>
                  <a:pt x="1310318" y="32207"/>
                  <a:pt x="971529" y="-42802"/>
                  <a:pt x="814407" y="18288"/>
                </a:cubicBezTo>
                <a:cubicBezTo>
                  <a:pt x="656890" y="52126"/>
                  <a:pt x="223125" y="42583"/>
                  <a:pt x="0" y="18288"/>
                </a:cubicBezTo>
                <a:cubicBezTo>
                  <a:pt x="239" y="14000"/>
                  <a:pt x="-609" y="6462"/>
                  <a:pt x="0" y="0"/>
                </a:cubicBezTo>
                <a:close/>
              </a:path>
              <a:path w="4711446" h="18288" stroke="0" extrusionOk="0">
                <a:moveTo>
                  <a:pt x="0" y="0"/>
                </a:moveTo>
                <a:cubicBezTo>
                  <a:pt x="234260" y="-20695"/>
                  <a:pt x="309677" y="-29748"/>
                  <a:pt x="625949" y="0"/>
                </a:cubicBezTo>
                <a:cubicBezTo>
                  <a:pt x="922499" y="21024"/>
                  <a:pt x="1065673" y="29280"/>
                  <a:pt x="1157670" y="0"/>
                </a:cubicBezTo>
                <a:cubicBezTo>
                  <a:pt x="1304036" y="-55105"/>
                  <a:pt x="1714093" y="-71390"/>
                  <a:pt x="1924962" y="0"/>
                </a:cubicBezTo>
                <a:cubicBezTo>
                  <a:pt x="2094254" y="48795"/>
                  <a:pt x="2301733" y="54462"/>
                  <a:pt x="2550911" y="0"/>
                </a:cubicBezTo>
                <a:cubicBezTo>
                  <a:pt x="2800186" y="-20100"/>
                  <a:pt x="2879904" y="-31099"/>
                  <a:pt x="3176861" y="0"/>
                </a:cubicBezTo>
                <a:cubicBezTo>
                  <a:pt x="3499358" y="47355"/>
                  <a:pt x="3612601" y="-6560"/>
                  <a:pt x="3944153" y="0"/>
                </a:cubicBezTo>
                <a:cubicBezTo>
                  <a:pt x="4277331" y="13831"/>
                  <a:pt x="4345895" y="23404"/>
                  <a:pt x="4711446" y="0"/>
                </a:cubicBezTo>
                <a:cubicBezTo>
                  <a:pt x="4710587" y="5160"/>
                  <a:pt x="4712361" y="13769"/>
                  <a:pt x="4711446" y="18288"/>
                </a:cubicBezTo>
                <a:cubicBezTo>
                  <a:pt x="4522851" y="27912"/>
                  <a:pt x="4368130" y="36778"/>
                  <a:pt x="4132611" y="18288"/>
                </a:cubicBezTo>
                <a:cubicBezTo>
                  <a:pt x="3904206" y="-9157"/>
                  <a:pt x="3805966" y="-8150"/>
                  <a:pt x="3459547" y="18288"/>
                </a:cubicBezTo>
                <a:cubicBezTo>
                  <a:pt x="3126997" y="31275"/>
                  <a:pt x="3004364" y="-24502"/>
                  <a:pt x="2786484" y="18288"/>
                </a:cubicBezTo>
                <a:cubicBezTo>
                  <a:pt x="2565964" y="78874"/>
                  <a:pt x="2419091" y="11677"/>
                  <a:pt x="2160535" y="18288"/>
                </a:cubicBezTo>
                <a:cubicBezTo>
                  <a:pt x="1908180" y="28378"/>
                  <a:pt x="1654282" y="-1188"/>
                  <a:pt x="1393242" y="18288"/>
                </a:cubicBezTo>
                <a:cubicBezTo>
                  <a:pt x="1073937" y="56835"/>
                  <a:pt x="886793" y="9183"/>
                  <a:pt x="625949" y="18288"/>
                </a:cubicBezTo>
                <a:cubicBezTo>
                  <a:pt x="359206" y="-580"/>
                  <a:pt x="250220" y="32834"/>
                  <a:pt x="0" y="18288"/>
                </a:cubicBezTo>
                <a:cubicBezTo>
                  <a:pt x="-82" y="13007"/>
                  <a:pt x="1758" y="5782"/>
                  <a:pt x="0" y="0"/>
                </a:cubicBezTo>
                <a:close/>
              </a:path>
              <a:path w="4711446" h="18288" fill="none" stroke="0" extrusionOk="0">
                <a:moveTo>
                  <a:pt x="0" y="0"/>
                </a:moveTo>
                <a:cubicBezTo>
                  <a:pt x="264657" y="-13769"/>
                  <a:pt x="414946" y="17880"/>
                  <a:pt x="625949" y="0"/>
                </a:cubicBezTo>
                <a:cubicBezTo>
                  <a:pt x="824579" y="-11507"/>
                  <a:pt x="948820" y="2308"/>
                  <a:pt x="1157670" y="0"/>
                </a:cubicBezTo>
                <a:cubicBezTo>
                  <a:pt x="1343990" y="15600"/>
                  <a:pt x="1507622" y="30991"/>
                  <a:pt x="1736504" y="0"/>
                </a:cubicBezTo>
                <a:cubicBezTo>
                  <a:pt x="1935067" y="-40980"/>
                  <a:pt x="2142561" y="-1259"/>
                  <a:pt x="2456683" y="0"/>
                </a:cubicBezTo>
                <a:cubicBezTo>
                  <a:pt x="2824226" y="17735"/>
                  <a:pt x="2912320" y="12583"/>
                  <a:pt x="3082632" y="0"/>
                </a:cubicBezTo>
                <a:cubicBezTo>
                  <a:pt x="3225335" y="-33250"/>
                  <a:pt x="3420171" y="48687"/>
                  <a:pt x="3661467" y="0"/>
                </a:cubicBezTo>
                <a:cubicBezTo>
                  <a:pt x="3869520" y="-60742"/>
                  <a:pt x="4393152" y="27392"/>
                  <a:pt x="4711446" y="0"/>
                </a:cubicBezTo>
                <a:cubicBezTo>
                  <a:pt x="4711972" y="7501"/>
                  <a:pt x="4711869" y="10929"/>
                  <a:pt x="4711446" y="18288"/>
                </a:cubicBezTo>
                <a:cubicBezTo>
                  <a:pt x="4435166" y="13086"/>
                  <a:pt x="4328961" y="18878"/>
                  <a:pt x="4038382" y="18288"/>
                </a:cubicBezTo>
                <a:cubicBezTo>
                  <a:pt x="3765582" y="32901"/>
                  <a:pt x="3717048" y="28969"/>
                  <a:pt x="3459547" y="18288"/>
                </a:cubicBezTo>
                <a:cubicBezTo>
                  <a:pt x="3205966" y="17297"/>
                  <a:pt x="2904652" y="50049"/>
                  <a:pt x="2692255" y="18288"/>
                </a:cubicBezTo>
                <a:cubicBezTo>
                  <a:pt x="2519294" y="4085"/>
                  <a:pt x="2226456" y="-15614"/>
                  <a:pt x="2066306" y="18288"/>
                </a:cubicBezTo>
                <a:cubicBezTo>
                  <a:pt x="1898511" y="41075"/>
                  <a:pt x="1763730" y="-1381"/>
                  <a:pt x="1534585" y="18288"/>
                </a:cubicBezTo>
                <a:cubicBezTo>
                  <a:pt x="1264446" y="24070"/>
                  <a:pt x="962403" y="-51095"/>
                  <a:pt x="814407" y="18288"/>
                </a:cubicBezTo>
                <a:cubicBezTo>
                  <a:pt x="650002" y="36258"/>
                  <a:pt x="155279" y="37487"/>
                  <a:pt x="0" y="18288"/>
                </a:cubicBezTo>
                <a:cubicBezTo>
                  <a:pt x="-1033" y="13994"/>
                  <a:pt x="19" y="683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711446"/>
                      <a:gd name="connsiteY0" fmla="*/ 0 h 18288"/>
                      <a:gd name="connsiteX1" fmla="*/ 625949 w 4711446"/>
                      <a:gd name="connsiteY1" fmla="*/ 0 h 18288"/>
                      <a:gd name="connsiteX2" fmla="*/ 1157670 w 4711446"/>
                      <a:gd name="connsiteY2" fmla="*/ 0 h 18288"/>
                      <a:gd name="connsiteX3" fmla="*/ 1736504 w 4711446"/>
                      <a:gd name="connsiteY3" fmla="*/ 0 h 18288"/>
                      <a:gd name="connsiteX4" fmla="*/ 2456683 w 4711446"/>
                      <a:gd name="connsiteY4" fmla="*/ 0 h 18288"/>
                      <a:gd name="connsiteX5" fmla="*/ 3082632 w 4711446"/>
                      <a:gd name="connsiteY5" fmla="*/ 0 h 18288"/>
                      <a:gd name="connsiteX6" fmla="*/ 3661467 w 4711446"/>
                      <a:gd name="connsiteY6" fmla="*/ 0 h 18288"/>
                      <a:gd name="connsiteX7" fmla="*/ 4711446 w 4711446"/>
                      <a:gd name="connsiteY7" fmla="*/ 0 h 18288"/>
                      <a:gd name="connsiteX8" fmla="*/ 4711446 w 4711446"/>
                      <a:gd name="connsiteY8" fmla="*/ 18288 h 18288"/>
                      <a:gd name="connsiteX9" fmla="*/ 4038382 w 4711446"/>
                      <a:gd name="connsiteY9" fmla="*/ 18288 h 18288"/>
                      <a:gd name="connsiteX10" fmla="*/ 3459547 w 4711446"/>
                      <a:gd name="connsiteY10" fmla="*/ 18288 h 18288"/>
                      <a:gd name="connsiteX11" fmla="*/ 2692255 w 4711446"/>
                      <a:gd name="connsiteY11" fmla="*/ 18288 h 18288"/>
                      <a:gd name="connsiteX12" fmla="*/ 2066306 w 4711446"/>
                      <a:gd name="connsiteY12" fmla="*/ 18288 h 18288"/>
                      <a:gd name="connsiteX13" fmla="*/ 1534585 w 4711446"/>
                      <a:gd name="connsiteY13" fmla="*/ 18288 h 18288"/>
                      <a:gd name="connsiteX14" fmla="*/ 814407 w 4711446"/>
                      <a:gd name="connsiteY14" fmla="*/ 18288 h 18288"/>
                      <a:gd name="connsiteX15" fmla="*/ 0 w 4711446"/>
                      <a:gd name="connsiteY15" fmla="*/ 18288 h 18288"/>
                      <a:gd name="connsiteX16" fmla="*/ 0 w 471144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1446" h="18288" fill="none" extrusionOk="0">
                        <a:moveTo>
                          <a:pt x="0" y="0"/>
                        </a:moveTo>
                        <a:cubicBezTo>
                          <a:pt x="275996" y="-6775"/>
                          <a:pt x="430270" y="12128"/>
                          <a:pt x="625949" y="0"/>
                        </a:cubicBezTo>
                        <a:cubicBezTo>
                          <a:pt x="821628" y="-12128"/>
                          <a:pt x="953153" y="2170"/>
                          <a:pt x="1157670" y="0"/>
                        </a:cubicBezTo>
                        <a:cubicBezTo>
                          <a:pt x="1362187" y="-2170"/>
                          <a:pt x="1508708" y="24986"/>
                          <a:pt x="1736504" y="0"/>
                        </a:cubicBezTo>
                        <a:cubicBezTo>
                          <a:pt x="1964300" y="-24986"/>
                          <a:pt x="2114331" y="-14747"/>
                          <a:pt x="2456683" y="0"/>
                        </a:cubicBezTo>
                        <a:cubicBezTo>
                          <a:pt x="2799035" y="14747"/>
                          <a:pt x="2904885" y="27883"/>
                          <a:pt x="3082632" y="0"/>
                        </a:cubicBezTo>
                        <a:cubicBezTo>
                          <a:pt x="3260379" y="-27883"/>
                          <a:pt x="3449277" y="21284"/>
                          <a:pt x="3661467" y="0"/>
                        </a:cubicBezTo>
                        <a:cubicBezTo>
                          <a:pt x="3873658" y="-21284"/>
                          <a:pt x="4403906" y="12447"/>
                          <a:pt x="4711446" y="0"/>
                        </a:cubicBezTo>
                        <a:cubicBezTo>
                          <a:pt x="4711844" y="7429"/>
                          <a:pt x="4711426" y="10822"/>
                          <a:pt x="4711446" y="18288"/>
                        </a:cubicBezTo>
                        <a:cubicBezTo>
                          <a:pt x="4441704" y="14143"/>
                          <a:pt x="4312170" y="5146"/>
                          <a:pt x="4038382" y="18288"/>
                        </a:cubicBezTo>
                        <a:cubicBezTo>
                          <a:pt x="3764594" y="31430"/>
                          <a:pt x="3716634" y="24680"/>
                          <a:pt x="3459547" y="18288"/>
                        </a:cubicBezTo>
                        <a:cubicBezTo>
                          <a:pt x="3202460" y="11896"/>
                          <a:pt x="2879854" y="19674"/>
                          <a:pt x="2692255" y="18288"/>
                        </a:cubicBezTo>
                        <a:cubicBezTo>
                          <a:pt x="2504656" y="16902"/>
                          <a:pt x="2223731" y="-2796"/>
                          <a:pt x="2066306" y="18288"/>
                        </a:cubicBezTo>
                        <a:cubicBezTo>
                          <a:pt x="1908881" y="39372"/>
                          <a:pt x="1781464" y="10855"/>
                          <a:pt x="1534585" y="18288"/>
                        </a:cubicBezTo>
                        <a:cubicBezTo>
                          <a:pt x="1287706" y="25721"/>
                          <a:pt x="979966" y="-15294"/>
                          <a:pt x="814407" y="18288"/>
                        </a:cubicBezTo>
                        <a:cubicBezTo>
                          <a:pt x="648848" y="51870"/>
                          <a:pt x="195527" y="13986"/>
                          <a:pt x="0" y="18288"/>
                        </a:cubicBezTo>
                        <a:cubicBezTo>
                          <a:pt x="-591" y="13205"/>
                          <a:pt x="-663" y="6329"/>
                          <a:pt x="0" y="0"/>
                        </a:cubicBezTo>
                        <a:close/>
                      </a:path>
                      <a:path w="4711446" h="18288" stroke="0" extrusionOk="0">
                        <a:moveTo>
                          <a:pt x="0" y="0"/>
                        </a:moveTo>
                        <a:cubicBezTo>
                          <a:pt x="225644" y="-29218"/>
                          <a:pt x="321824" y="-13505"/>
                          <a:pt x="625949" y="0"/>
                        </a:cubicBezTo>
                        <a:cubicBezTo>
                          <a:pt x="930074" y="13505"/>
                          <a:pt x="1040728" y="23682"/>
                          <a:pt x="1157670" y="0"/>
                        </a:cubicBezTo>
                        <a:cubicBezTo>
                          <a:pt x="1274612" y="-23682"/>
                          <a:pt x="1732715" y="-38127"/>
                          <a:pt x="1924962" y="0"/>
                        </a:cubicBezTo>
                        <a:cubicBezTo>
                          <a:pt x="2117209" y="38127"/>
                          <a:pt x="2299261" y="17383"/>
                          <a:pt x="2550911" y="0"/>
                        </a:cubicBezTo>
                        <a:cubicBezTo>
                          <a:pt x="2802561" y="-17383"/>
                          <a:pt x="2873352" y="-24010"/>
                          <a:pt x="3176861" y="0"/>
                        </a:cubicBezTo>
                        <a:cubicBezTo>
                          <a:pt x="3480370" y="24010"/>
                          <a:pt x="3597961" y="-9070"/>
                          <a:pt x="3944153" y="0"/>
                        </a:cubicBezTo>
                        <a:cubicBezTo>
                          <a:pt x="4290345" y="9070"/>
                          <a:pt x="4345995" y="26854"/>
                          <a:pt x="4711446" y="0"/>
                        </a:cubicBezTo>
                        <a:cubicBezTo>
                          <a:pt x="4710560" y="5429"/>
                          <a:pt x="4712267" y="14046"/>
                          <a:pt x="4711446" y="18288"/>
                        </a:cubicBezTo>
                        <a:cubicBezTo>
                          <a:pt x="4574282" y="23897"/>
                          <a:pt x="4363770" y="43566"/>
                          <a:pt x="4132611" y="18288"/>
                        </a:cubicBezTo>
                        <a:cubicBezTo>
                          <a:pt x="3901452" y="-6990"/>
                          <a:pt x="3795359" y="-7327"/>
                          <a:pt x="3459547" y="18288"/>
                        </a:cubicBezTo>
                        <a:cubicBezTo>
                          <a:pt x="3123735" y="43903"/>
                          <a:pt x="3000502" y="-9998"/>
                          <a:pt x="2786484" y="18288"/>
                        </a:cubicBezTo>
                        <a:cubicBezTo>
                          <a:pt x="2572466" y="46574"/>
                          <a:pt x="2424773" y="17766"/>
                          <a:pt x="2160535" y="18288"/>
                        </a:cubicBezTo>
                        <a:cubicBezTo>
                          <a:pt x="1896297" y="18810"/>
                          <a:pt x="1673486" y="-6557"/>
                          <a:pt x="1393242" y="18288"/>
                        </a:cubicBezTo>
                        <a:cubicBezTo>
                          <a:pt x="1112998" y="43133"/>
                          <a:pt x="887393" y="39122"/>
                          <a:pt x="625949" y="18288"/>
                        </a:cubicBezTo>
                        <a:cubicBezTo>
                          <a:pt x="364505" y="-2546"/>
                          <a:pt x="251092" y="19641"/>
                          <a:pt x="0" y="18288"/>
                        </a:cubicBezTo>
                        <a:cubicBezTo>
                          <a:pt x="668" y="13665"/>
                          <a:pt x="578" y="567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7" name="Rectangle 314376">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370" name="Rectangle 2">
            <a:extLst>
              <a:ext uri="{FF2B5EF4-FFF2-40B4-BE49-F238E27FC236}">
                <a16:creationId xmlns:a16="http://schemas.microsoft.com/office/drawing/2014/main" id="{C8AD418F-23F6-45C8-ACAA-A67602D2EF2C}"/>
              </a:ext>
            </a:extLst>
          </p:cNvPr>
          <p:cNvSpPr>
            <a:spLocks noGrp="1" noChangeArrowheads="1"/>
          </p:cNvSpPr>
          <p:nvPr>
            <p:ph type="title"/>
          </p:nvPr>
        </p:nvSpPr>
        <p:spPr>
          <a:xfrm>
            <a:off x="628650" y="459863"/>
            <a:ext cx="7886700" cy="1004594"/>
          </a:xfrm>
        </p:spPr>
        <p:txBody>
          <a:bodyPr>
            <a:normAutofit/>
          </a:bodyPr>
          <a:lstStyle/>
          <a:p>
            <a:pPr algn="ctr" eaLnBrk="1" hangingPunct="1">
              <a:defRPr/>
            </a:pPr>
            <a:r>
              <a:rPr lang="en-US" altLang="en-US">
                <a:solidFill>
                  <a:srgbClr val="FFFFFF"/>
                </a:solidFill>
              </a:rPr>
              <a:t>Right answer</a:t>
            </a:r>
          </a:p>
        </p:txBody>
      </p:sp>
      <p:sp>
        <p:nvSpPr>
          <p:cNvPr id="314379" name="Rectangle: Rounded Corners 314378">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4373" name="Rectangle 3">
            <a:extLst>
              <a:ext uri="{FF2B5EF4-FFF2-40B4-BE49-F238E27FC236}">
                <a16:creationId xmlns:a16="http://schemas.microsoft.com/office/drawing/2014/main" id="{FAC13DBC-6106-F2B6-5622-68FBBF247CBA}"/>
              </a:ext>
            </a:extLst>
          </p:cNvPr>
          <p:cNvGraphicFramePr/>
          <p:nvPr>
            <p:extLst>
              <p:ext uri="{D42A27DB-BD31-4B8C-83A1-F6EECF244321}">
                <p14:modId xmlns:p14="http://schemas.microsoft.com/office/powerpoint/2010/main" val="4017956462"/>
              </p:ext>
            </p:extLst>
          </p:nvPr>
        </p:nvGraphicFramePr>
        <p:xfrm>
          <a:off x="628650" y="180091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5400" name="Rectangle 31539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402" name="Freeform: Shape 31540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5394" name="Rectangle 2">
            <a:extLst>
              <a:ext uri="{FF2B5EF4-FFF2-40B4-BE49-F238E27FC236}">
                <a16:creationId xmlns:a16="http://schemas.microsoft.com/office/drawing/2014/main" id="{9DFC2911-DBC3-45AB-9A20-1CD05BA92F01}"/>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Wrong answer</a:t>
            </a:r>
          </a:p>
        </p:txBody>
      </p:sp>
      <p:sp>
        <p:nvSpPr>
          <p:cNvPr id="315404" name="Arc 31540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5395" name="Rectangle 3">
            <a:extLst>
              <a:ext uri="{FF2B5EF4-FFF2-40B4-BE49-F238E27FC236}">
                <a16:creationId xmlns:a16="http://schemas.microsoft.com/office/drawing/2014/main" id="{3B793C28-32A8-47B3-8153-8C7AFAAFF70E}"/>
              </a:ext>
            </a:extLst>
          </p:cNvPr>
          <p:cNvSpPr>
            <a:spLocks noGrp="1" noChangeArrowheads="1"/>
          </p:cNvSpPr>
          <p:nvPr>
            <p:ph type="body" idx="1"/>
          </p:nvPr>
        </p:nvSpPr>
        <p:spPr>
          <a:xfrm>
            <a:off x="628650" y="1825625"/>
            <a:ext cx="7886700" cy="4351338"/>
          </a:xfrm>
        </p:spPr>
        <p:txBody>
          <a:bodyPr>
            <a:normAutofit/>
          </a:bodyPr>
          <a:lstStyle/>
          <a:p>
            <a:pPr eaLnBrk="1" hangingPunct="1">
              <a:defRPr/>
            </a:pPr>
            <a:r>
              <a:rPr lang="en-US" altLang="en-US" b="1" dirty="0"/>
              <a:t>You are lonely or depressed the first thing you think about is food; what should be your response?</a:t>
            </a:r>
            <a:endParaRPr lang="en-US" altLang="en-US" dirty="0"/>
          </a:p>
          <a:p>
            <a:pPr eaLnBrk="1" hangingPunct="1">
              <a:defRPr/>
            </a:pPr>
            <a:r>
              <a:rPr lang="en-US" altLang="en-US" dirty="0">
                <a:solidFill>
                  <a:srgbClr val="FF0000"/>
                </a:solidFill>
              </a:rPr>
              <a:t>Eat as much food as you would like to relieve your feelings of loneliness.</a:t>
            </a:r>
          </a:p>
        </p:txBody>
      </p:sp>
      <p:sp>
        <p:nvSpPr>
          <p:cNvPr id="2" name="Arrow: Left 1">
            <a:hlinkClick r:id="rId2" action="ppaction://hlinksldjump"/>
            <a:extLst>
              <a:ext uri="{FF2B5EF4-FFF2-40B4-BE49-F238E27FC236}">
                <a16:creationId xmlns:a16="http://schemas.microsoft.com/office/drawing/2014/main" id="{C851B030-FAE4-45C1-0152-691501E0DE55}"/>
              </a:ext>
            </a:extLst>
          </p:cNvPr>
          <p:cNvSpPr/>
          <p:nvPr/>
        </p:nvSpPr>
        <p:spPr bwMode="auto">
          <a:xfrm>
            <a:off x="4460433" y="4954747"/>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6424" name="Rectangle 31642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426" name="Freeform: Shape 31642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6418" name="Rectangle 2">
            <a:extLst>
              <a:ext uri="{FF2B5EF4-FFF2-40B4-BE49-F238E27FC236}">
                <a16:creationId xmlns:a16="http://schemas.microsoft.com/office/drawing/2014/main" id="{3DBDD894-FDF4-4AF3-B5EF-C045AA09DB86}"/>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Wrong answer</a:t>
            </a:r>
          </a:p>
        </p:txBody>
      </p:sp>
      <p:sp>
        <p:nvSpPr>
          <p:cNvPr id="316428" name="Arc 3164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6419" name="Rectangle 3">
            <a:extLst>
              <a:ext uri="{FF2B5EF4-FFF2-40B4-BE49-F238E27FC236}">
                <a16:creationId xmlns:a16="http://schemas.microsoft.com/office/drawing/2014/main" id="{0FF5C6CD-E4D7-4DA9-BB41-4FE236F7162C}"/>
              </a:ext>
            </a:extLst>
          </p:cNvPr>
          <p:cNvSpPr>
            <a:spLocks noGrp="1" noChangeArrowheads="1"/>
          </p:cNvSpPr>
          <p:nvPr>
            <p:ph type="body" idx="1"/>
          </p:nvPr>
        </p:nvSpPr>
        <p:spPr>
          <a:xfrm>
            <a:off x="628650" y="1825625"/>
            <a:ext cx="7886700" cy="4351338"/>
          </a:xfrm>
        </p:spPr>
        <p:txBody>
          <a:bodyPr>
            <a:normAutofit/>
          </a:bodyPr>
          <a:lstStyle/>
          <a:p>
            <a:pPr eaLnBrk="1" hangingPunct="1">
              <a:defRPr/>
            </a:pPr>
            <a:r>
              <a:rPr lang="en-US" altLang="en-US" dirty="0"/>
              <a:t>Refuse to eat or drink water linger in your despair. </a:t>
            </a:r>
          </a:p>
        </p:txBody>
      </p:sp>
      <p:sp>
        <p:nvSpPr>
          <p:cNvPr id="2" name="Arrow: Left 1">
            <a:hlinkClick r:id="rId2" action="ppaction://hlinksldjump"/>
            <a:extLst>
              <a:ext uri="{FF2B5EF4-FFF2-40B4-BE49-F238E27FC236}">
                <a16:creationId xmlns:a16="http://schemas.microsoft.com/office/drawing/2014/main" id="{4A41ED08-211C-D736-6A00-0D150935E89D}"/>
              </a:ext>
            </a:extLst>
          </p:cNvPr>
          <p:cNvSpPr/>
          <p:nvPr/>
        </p:nvSpPr>
        <p:spPr bwMode="auto">
          <a:xfrm>
            <a:off x="4343400" y="3429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316418"/>
                                        </p:tgtEl>
                                        <p:attrNameLst>
                                          <p:attrName>style.visibility</p:attrName>
                                        </p:attrNameLst>
                                      </p:cBhvr>
                                      <p:to>
                                        <p:strVal val="visible"/>
                                      </p:to>
                                    </p:set>
                                    <p:animEffect transition="in" filter="fade">
                                      <p:cBhvr>
                                        <p:cTn id="7" dur="700"/>
                                        <p:tgtEl>
                                          <p:spTgt spid="316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72" name="Oval 7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66" name="Rectangle 2">
            <a:extLst>
              <a:ext uri="{FF2B5EF4-FFF2-40B4-BE49-F238E27FC236}">
                <a16:creationId xmlns:a16="http://schemas.microsoft.com/office/drawing/2014/main" id="{904CB55B-AAB4-45CD-BE61-96EC8CC8D458}"/>
              </a:ext>
            </a:extLst>
          </p:cNvPr>
          <p:cNvSpPr>
            <a:spLocks noGrp="1" noChangeArrowheads="1"/>
          </p:cNvSpPr>
          <p:nvPr>
            <p:ph type="title"/>
          </p:nvPr>
        </p:nvSpPr>
        <p:spPr>
          <a:xfrm>
            <a:off x="1041958" y="1233241"/>
            <a:ext cx="2430380" cy="4064628"/>
          </a:xfrm>
        </p:spPr>
        <p:txBody>
          <a:bodyPr>
            <a:normAutofit fontScale="90000"/>
          </a:bodyPr>
          <a:lstStyle/>
          <a:p>
            <a:pPr eaLnBrk="1" hangingPunct="1">
              <a:lnSpc>
                <a:spcPct val="90000"/>
              </a:lnSpc>
              <a:defRPr/>
            </a:pPr>
            <a:r>
              <a:rPr lang="en-US" altLang="en-US" sz="2500" b="1" dirty="0">
                <a:solidFill>
                  <a:srgbClr val="FFFFFF"/>
                </a:solidFill>
              </a:rPr>
              <a:t>You are playing basketball with your peers you accidentally trip and cannot move or get up; what is your best response?</a:t>
            </a:r>
          </a:p>
        </p:txBody>
      </p:sp>
      <p:sp>
        <p:nvSpPr>
          <p:cNvPr id="36873" name="Freeform: Shape 75">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74" name="Freeform: Shape 77">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36875" name="Freeform: Shape 79">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67" name="Rectangle 3">
            <a:extLst>
              <a:ext uri="{FF2B5EF4-FFF2-40B4-BE49-F238E27FC236}">
                <a16:creationId xmlns:a16="http://schemas.microsoft.com/office/drawing/2014/main" id="{183859EF-3C41-4D50-A5C4-A595D6EE16B7}"/>
              </a:ext>
            </a:extLst>
          </p:cNvPr>
          <p:cNvSpPr>
            <a:spLocks noGrp="1" noChangeArrowheads="1"/>
          </p:cNvSpPr>
          <p:nvPr>
            <p:ph type="body" idx="1"/>
          </p:nvPr>
        </p:nvSpPr>
        <p:spPr>
          <a:xfrm>
            <a:off x="4572000" y="820880"/>
            <a:ext cx="4191000" cy="4889350"/>
          </a:xfrm>
        </p:spPr>
        <p:txBody>
          <a:bodyPr anchor="t">
            <a:normAutofit/>
          </a:bodyPr>
          <a:lstStyle/>
          <a:p>
            <a:pPr marL="0" indent="0" eaLnBrk="1" hangingPunct="1">
              <a:lnSpc>
                <a:spcPct val="90000"/>
              </a:lnSpc>
              <a:buFont typeface="Wingdings" panose="05000000000000000000" pitchFamily="2" charset="2"/>
              <a:buNone/>
              <a:defRPr/>
            </a:pPr>
            <a:r>
              <a:rPr lang="en-US" altLang="en-US" sz="2200" dirty="0">
                <a:hlinkClick r:id="rId2" action="ppaction://hlinksldjump"/>
              </a:rPr>
              <a:t>A. </a:t>
            </a:r>
            <a:r>
              <a:rPr lang="en-US" altLang="en-US" sz="2200" dirty="0"/>
              <a:t>Cuss your peers out and  </a:t>
            </a:r>
          </a:p>
          <a:p>
            <a:pPr marL="0" indent="0" eaLnBrk="1" hangingPunct="1">
              <a:lnSpc>
                <a:spcPct val="90000"/>
              </a:lnSpc>
              <a:buFont typeface="Wingdings" panose="05000000000000000000" pitchFamily="2" charset="2"/>
              <a:buNone/>
              <a:defRPr/>
            </a:pPr>
            <a:r>
              <a:rPr lang="en-US" altLang="en-US" sz="2200" dirty="0"/>
              <a:t>     accuse them of  tripping </a:t>
            </a:r>
          </a:p>
          <a:p>
            <a:pPr marL="0" indent="0" eaLnBrk="1" hangingPunct="1">
              <a:lnSpc>
                <a:spcPct val="90000"/>
              </a:lnSpc>
              <a:buFont typeface="Wingdings" panose="05000000000000000000" pitchFamily="2" charset="2"/>
              <a:buNone/>
              <a:defRPr/>
            </a:pPr>
            <a:r>
              <a:rPr lang="en-US" altLang="en-US" sz="2200" dirty="0"/>
              <a:t>    you and causing you to fall.</a:t>
            </a:r>
          </a:p>
          <a:p>
            <a:pPr marL="0" indent="0" eaLnBrk="1" hangingPunct="1">
              <a:lnSpc>
                <a:spcPct val="90000"/>
              </a:lnSpc>
              <a:buFont typeface="Wingdings" panose="05000000000000000000" pitchFamily="2" charset="2"/>
              <a:buNone/>
              <a:defRPr/>
            </a:pPr>
            <a:r>
              <a:rPr lang="en-US" altLang="en-US" sz="2200" dirty="0">
                <a:hlinkClick r:id="rId3" action="ppaction://hlinksldjump"/>
              </a:rPr>
              <a:t>B. </a:t>
            </a:r>
            <a:r>
              <a:rPr lang="en-US" altLang="en-US" sz="2200" dirty="0"/>
              <a:t>Stay positive  tell your peers  </a:t>
            </a:r>
          </a:p>
          <a:p>
            <a:pPr marL="0" indent="0" eaLnBrk="1" hangingPunct="1">
              <a:lnSpc>
                <a:spcPct val="90000"/>
              </a:lnSpc>
              <a:buFont typeface="Wingdings" panose="05000000000000000000" pitchFamily="2" charset="2"/>
              <a:buNone/>
              <a:defRPr/>
            </a:pPr>
            <a:r>
              <a:rPr lang="en-US" altLang="en-US" sz="2200" dirty="0"/>
              <a:t>     that  you are really hurt and </a:t>
            </a:r>
          </a:p>
          <a:p>
            <a:pPr marL="0" indent="0" eaLnBrk="1" hangingPunct="1">
              <a:lnSpc>
                <a:spcPct val="90000"/>
              </a:lnSpc>
              <a:buFont typeface="Wingdings" panose="05000000000000000000" pitchFamily="2" charset="2"/>
              <a:buNone/>
              <a:defRPr/>
            </a:pPr>
            <a:r>
              <a:rPr lang="en-US" altLang="en-US" sz="2200" dirty="0"/>
              <a:t>     that they  need to contact an   </a:t>
            </a:r>
          </a:p>
          <a:p>
            <a:pPr marL="0" indent="0" eaLnBrk="1" hangingPunct="1">
              <a:lnSpc>
                <a:spcPct val="90000"/>
              </a:lnSpc>
              <a:buFont typeface="Wingdings" panose="05000000000000000000" pitchFamily="2" charset="2"/>
              <a:buNone/>
              <a:defRPr/>
            </a:pPr>
            <a:r>
              <a:rPr lang="en-US" altLang="en-US" sz="2200" dirty="0"/>
              <a:t>     adult.</a:t>
            </a:r>
          </a:p>
          <a:p>
            <a:pPr marL="0" indent="0" eaLnBrk="1" hangingPunct="1">
              <a:lnSpc>
                <a:spcPct val="90000"/>
              </a:lnSpc>
              <a:buFont typeface="Wingdings" panose="05000000000000000000" pitchFamily="2" charset="2"/>
              <a:buNone/>
              <a:defRPr/>
            </a:pPr>
            <a:r>
              <a:rPr lang="en-US" altLang="en-US" sz="2200" dirty="0">
                <a:hlinkClick r:id="rId4" action="ppaction://hlinksldjump"/>
              </a:rPr>
              <a:t>C. </a:t>
            </a:r>
            <a:r>
              <a:rPr lang="en-US" altLang="en-US" sz="2200" dirty="0"/>
              <a:t>Try to turn over or get up</a:t>
            </a:r>
          </a:p>
        </p:txBody>
      </p:sp>
      <p:sp>
        <p:nvSpPr>
          <p:cNvPr id="36876" name="Freeform: Shape 81">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448" name="Rectangle 317447">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450" name="Arc 31744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536887" y="795372"/>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7443" name="Rectangle 3">
            <a:extLst>
              <a:ext uri="{FF2B5EF4-FFF2-40B4-BE49-F238E27FC236}">
                <a16:creationId xmlns:a16="http://schemas.microsoft.com/office/drawing/2014/main" id="{9A36ED68-5DCF-4221-BD5A-9CA4AA95F2AC}"/>
              </a:ext>
            </a:extLst>
          </p:cNvPr>
          <p:cNvSpPr>
            <a:spLocks noGrp="1" noChangeArrowheads="1"/>
          </p:cNvSpPr>
          <p:nvPr>
            <p:ph type="body" idx="1"/>
          </p:nvPr>
        </p:nvSpPr>
        <p:spPr>
          <a:xfrm>
            <a:off x="628650" y="1461360"/>
            <a:ext cx="4152297" cy="3935281"/>
          </a:xfrm>
        </p:spPr>
        <p:txBody>
          <a:bodyPr>
            <a:normAutofit/>
          </a:bodyPr>
          <a:lstStyle/>
          <a:p>
            <a:pPr marL="609600" indent="-609600" eaLnBrk="1" hangingPunct="1">
              <a:lnSpc>
                <a:spcPct val="90000"/>
              </a:lnSpc>
              <a:defRPr/>
            </a:pPr>
            <a:r>
              <a:rPr lang="en-US" altLang="en-US" sz="1300" b="1" dirty="0">
                <a:solidFill>
                  <a:srgbClr val="FF0000"/>
                </a:solidFill>
              </a:rPr>
              <a:t>Talk with a trusted friend or trusted adult to develop a strategy to address your feelings of despair; all feelings of loneliness and sadness should be addressed; compulsive eating is not the answer.</a:t>
            </a:r>
            <a:endParaRPr lang="en-US" altLang="en-US" sz="1300" dirty="0">
              <a:solidFill>
                <a:srgbClr val="FF0000"/>
              </a:solidFill>
            </a:endParaRPr>
          </a:p>
          <a:p>
            <a:pPr marL="609600" indent="-609600" eaLnBrk="1" hangingPunct="1">
              <a:lnSpc>
                <a:spcPct val="90000"/>
              </a:lnSpc>
              <a:defRPr/>
            </a:pPr>
            <a:r>
              <a:rPr lang="en-US" altLang="en-US" sz="1300" dirty="0"/>
              <a:t>Refusing to eat food or drink water when lonely or depressed is not the best option. Most people need vitamins and nutrients for health and strength. Excessive eating can also be harmful. Overeating can lead to significant health issues that may cause sleeplessness, bloating, pain, or discomfort. The best option is to talk with a trusted friend or a trusted adult to develop a strategy to address the feelings of loneliness or despair. Compulsive eating or refusing to eat or drink is not a favorable option.</a:t>
            </a:r>
          </a:p>
        </p:txBody>
      </p:sp>
      <p:sp>
        <p:nvSpPr>
          <p:cNvPr id="317452" name="Oval 31745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4297" y="1119031"/>
            <a:ext cx="3464953"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54" name="Oval 31745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8095" y="4737713"/>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7442" name="Rectangle 2">
            <a:extLst>
              <a:ext uri="{FF2B5EF4-FFF2-40B4-BE49-F238E27FC236}">
                <a16:creationId xmlns:a16="http://schemas.microsoft.com/office/drawing/2014/main" id="{A419A676-F102-4910-BDC2-D92C8CFCBBC0}"/>
              </a:ext>
            </a:extLst>
          </p:cNvPr>
          <p:cNvSpPr>
            <a:spLocks noGrp="1" noChangeArrowheads="1"/>
          </p:cNvSpPr>
          <p:nvPr>
            <p:ph type="title"/>
          </p:nvPr>
        </p:nvSpPr>
        <p:spPr>
          <a:xfrm>
            <a:off x="5605710" y="1396686"/>
            <a:ext cx="2430380" cy="4064628"/>
          </a:xfrm>
        </p:spPr>
        <p:txBody>
          <a:bodyPr>
            <a:normAutofit/>
          </a:bodyPr>
          <a:lstStyle/>
          <a:p>
            <a:pPr eaLnBrk="1" hangingPunct="1">
              <a:defRPr/>
            </a:pPr>
            <a:r>
              <a:rPr lang="en-US" altLang="en-US">
                <a:solidFill>
                  <a:srgbClr val="FFFFFF"/>
                </a:solidFill>
              </a:rPr>
              <a:t>Right answer</a:t>
            </a:r>
          </a:p>
        </p:txBody>
      </p:sp>
      <p:sp>
        <p:nvSpPr>
          <p:cNvPr id="2" name="Arrow: Right 1">
            <a:hlinkClick r:id="rId2" action="ppaction://hlinksldjump"/>
            <a:extLst>
              <a:ext uri="{FF2B5EF4-FFF2-40B4-BE49-F238E27FC236}">
                <a16:creationId xmlns:a16="http://schemas.microsoft.com/office/drawing/2014/main" id="{6ADA4010-ED15-A896-A125-C0920FD109ED}"/>
              </a:ext>
            </a:extLst>
          </p:cNvPr>
          <p:cNvSpPr/>
          <p:nvPr/>
        </p:nvSpPr>
        <p:spPr bwMode="auto">
          <a:xfrm>
            <a:off x="3657600" y="5396641"/>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8472" name="Rectangle 318471">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474" name="Arc 31847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536887" y="795372"/>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8467" name="Rectangle 3">
            <a:extLst>
              <a:ext uri="{FF2B5EF4-FFF2-40B4-BE49-F238E27FC236}">
                <a16:creationId xmlns:a16="http://schemas.microsoft.com/office/drawing/2014/main" id="{7C89A40D-CD14-469A-AD36-994B885878F8}"/>
              </a:ext>
            </a:extLst>
          </p:cNvPr>
          <p:cNvSpPr>
            <a:spLocks noGrp="1" noChangeArrowheads="1"/>
          </p:cNvSpPr>
          <p:nvPr>
            <p:ph type="body" idx="1"/>
          </p:nvPr>
        </p:nvSpPr>
        <p:spPr>
          <a:xfrm>
            <a:off x="628650" y="1461360"/>
            <a:ext cx="4152297" cy="3935281"/>
          </a:xfrm>
        </p:spPr>
        <p:txBody>
          <a:bodyPr>
            <a:normAutofit/>
          </a:bodyPr>
          <a:lstStyle/>
          <a:p>
            <a:pPr eaLnBrk="1" hangingPunct="1">
              <a:lnSpc>
                <a:spcPct val="90000"/>
              </a:lnSpc>
              <a:defRPr/>
            </a:pPr>
            <a:r>
              <a:rPr lang="en-US" altLang="en-US" sz="2700" b="1" dirty="0"/>
              <a:t>A person over eats, and within a short period, they retreat to the restroom to purge the food up; what is a proper response to the problem?</a:t>
            </a:r>
            <a:endParaRPr lang="en-US" altLang="en-US" sz="2700" dirty="0"/>
          </a:p>
          <a:p>
            <a:pPr eaLnBrk="1" hangingPunct="1">
              <a:lnSpc>
                <a:spcPct val="90000"/>
              </a:lnSpc>
              <a:defRPr/>
            </a:pPr>
            <a:r>
              <a:rPr lang="en-US" altLang="en-US" sz="2700" dirty="0">
                <a:solidFill>
                  <a:srgbClr val="FF0000"/>
                </a:solidFill>
              </a:rPr>
              <a:t>Don’t tell anyone; it will cause significant problems.</a:t>
            </a:r>
          </a:p>
        </p:txBody>
      </p:sp>
      <p:sp>
        <p:nvSpPr>
          <p:cNvPr id="318476" name="Oval 318475">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4297" y="1119031"/>
            <a:ext cx="3464953"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478" name="Oval 31847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8095" y="4737713"/>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8466" name="Rectangle 2">
            <a:extLst>
              <a:ext uri="{FF2B5EF4-FFF2-40B4-BE49-F238E27FC236}">
                <a16:creationId xmlns:a16="http://schemas.microsoft.com/office/drawing/2014/main" id="{DFFF3AEE-3FE4-41FA-A917-D32E303FEA9F}"/>
              </a:ext>
            </a:extLst>
          </p:cNvPr>
          <p:cNvSpPr>
            <a:spLocks noGrp="1" noChangeArrowheads="1"/>
          </p:cNvSpPr>
          <p:nvPr>
            <p:ph type="title"/>
          </p:nvPr>
        </p:nvSpPr>
        <p:spPr>
          <a:xfrm>
            <a:off x="5605710" y="1396686"/>
            <a:ext cx="2430380" cy="4064628"/>
          </a:xfrm>
        </p:spPr>
        <p:txBody>
          <a:bodyPr>
            <a:normAutofit/>
          </a:bodyPr>
          <a:lstStyle/>
          <a:p>
            <a:pPr eaLnBrk="1" hangingPunct="1">
              <a:defRPr/>
            </a:pPr>
            <a:r>
              <a:rPr lang="en-US" altLang="en-US">
                <a:solidFill>
                  <a:srgbClr val="FFFFFF"/>
                </a:solidFill>
              </a:rPr>
              <a:t>Wrong Answer</a:t>
            </a:r>
          </a:p>
        </p:txBody>
      </p:sp>
      <p:sp>
        <p:nvSpPr>
          <p:cNvPr id="2" name="Arrow: Left 1">
            <a:hlinkClick r:id="rId2" action="ppaction://hlinksldjump"/>
            <a:extLst>
              <a:ext uri="{FF2B5EF4-FFF2-40B4-BE49-F238E27FC236}">
                <a16:creationId xmlns:a16="http://schemas.microsoft.com/office/drawing/2014/main" id="{3A01D984-64B4-B2A2-B277-898D8A15ED0A}"/>
              </a:ext>
            </a:extLst>
          </p:cNvPr>
          <p:cNvSpPr/>
          <p:nvPr/>
        </p:nvSpPr>
        <p:spPr bwMode="auto">
          <a:xfrm>
            <a:off x="3733800" y="5562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9497" name="Rectangle 319496">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19493" name="Picture 319492" descr="Sticky notes with question marks">
            <a:extLst>
              <a:ext uri="{FF2B5EF4-FFF2-40B4-BE49-F238E27FC236}">
                <a16:creationId xmlns:a16="http://schemas.microsoft.com/office/drawing/2014/main" id="{DA1816F1-6BC1-F802-E2F3-9C7BFA3B4357}"/>
              </a:ext>
            </a:extLst>
          </p:cNvPr>
          <p:cNvPicPr>
            <a:picLocks noChangeAspect="1"/>
          </p:cNvPicPr>
          <p:nvPr/>
        </p:nvPicPr>
        <p:blipFill rotWithShape="1">
          <a:blip r:embed="rId2"/>
          <a:srcRect l="33499" r="31055"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319499"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9490" name="Rectangle 2">
            <a:extLst>
              <a:ext uri="{FF2B5EF4-FFF2-40B4-BE49-F238E27FC236}">
                <a16:creationId xmlns:a16="http://schemas.microsoft.com/office/drawing/2014/main" id="{AF4081E8-2B80-4497-A6A4-A82672BFFDDF}"/>
              </a:ext>
            </a:extLst>
          </p:cNvPr>
          <p:cNvSpPr>
            <a:spLocks noGrp="1" noChangeArrowheads="1"/>
          </p:cNvSpPr>
          <p:nvPr>
            <p:ph type="title"/>
          </p:nvPr>
        </p:nvSpPr>
        <p:spPr>
          <a:xfrm>
            <a:off x="4370286" y="407987"/>
            <a:ext cx="4291113" cy="1325563"/>
          </a:xfrm>
        </p:spPr>
        <p:txBody>
          <a:bodyPr>
            <a:normAutofit/>
          </a:bodyPr>
          <a:lstStyle/>
          <a:p>
            <a:pPr eaLnBrk="1" hangingPunct="1">
              <a:defRPr/>
            </a:pPr>
            <a:r>
              <a:rPr lang="en-US" altLang="en-US" dirty="0">
                <a:solidFill>
                  <a:srgbClr val="FF0000"/>
                </a:solidFill>
              </a:rPr>
              <a:t>Wrong answer</a:t>
            </a:r>
          </a:p>
        </p:txBody>
      </p:sp>
      <p:sp>
        <p:nvSpPr>
          <p:cNvPr id="319491" name="Rectangle 3">
            <a:extLst>
              <a:ext uri="{FF2B5EF4-FFF2-40B4-BE49-F238E27FC236}">
                <a16:creationId xmlns:a16="http://schemas.microsoft.com/office/drawing/2014/main" id="{9C570FC5-624D-44E8-9661-C3A821371224}"/>
              </a:ext>
            </a:extLst>
          </p:cNvPr>
          <p:cNvSpPr>
            <a:spLocks noGrp="1" noChangeArrowheads="1"/>
          </p:cNvSpPr>
          <p:nvPr>
            <p:ph type="body" idx="1"/>
          </p:nvPr>
        </p:nvSpPr>
        <p:spPr>
          <a:xfrm>
            <a:off x="4370286" y="1868487"/>
            <a:ext cx="4291113" cy="4351338"/>
          </a:xfrm>
        </p:spPr>
        <p:txBody>
          <a:bodyPr>
            <a:normAutofit/>
          </a:bodyPr>
          <a:lstStyle/>
          <a:p>
            <a:pPr marL="609600" indent="-609600" eaLnBrk="1" hangingPunct="1">
              <a:defRPr/>
            </a:pPr>
            <a:r>
              <a:rPr lang="en-US" altLang="en-US" dirty="0"/>
              <a:t>It is a temporary problem; it will pass without intervention.</a:t>
            </a:r>
          </a:p>
        </p:txBody>
      </p:sp>
      <p:sp>
        <p:nvSpPr>
          <p:cNvPr id="2" name="Arrow: Left 1">
            <a:hlinkClick r:id="rId3" action="ppaction://hlinksldjump"/>
            <a:extLst>
              <a:ext uri="{FF2B5EF4-FFF2-40B4-BE49-F238E27FC236}">
                <a16:creationId xmlns:a16="http://schemas.microsoft.com/office/drawing/2014/main" id="{E33A1F91-F51B-77DE-D17D-389B38793859}"/>
              </a:ext>
            </a:extLst>
          </p:cNvPr>
          <p:cNvSpPr/>
          <p:nvPr/>
        </p:nvSpPr>
        <p:spPr bwMode="auto">
          <a:xfrm>
            <a:off x="5943600" y="4495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0520" name="Rectangle 3205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514" name="Rectangle 2">
            <a:extLst>
              <a:ext uri="{FF2B5EF4-FFF2-40B4-BE49-F238E27FC236}">
                <a16:creationId xmlns:a16="http://schemas.microsoft.com/office/drawing/2014/main" id="{96997254-E7AE-4578-B9B5-E3648E57D330}"/>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3205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515" name="Rectangle 3">
            <a:extLst>
              <a:ext uri="{FF2B5EF4-FFF2-40B4-BE49-F238E27FC236}">
                <a16:creationId xmlns:a16="http://schemas.microsoft.com/office/drawing/2014/main" id="{34800089-B280-4E34-892F-1C3FE01C6853}"/>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1800" b="1" dirty="0">
                <a:solidFill>
                  <a:srgbClr val="FF0000"/>
                </a:solidFill>
              </a:rPr>
              <a:t>Share your concerns with your parents and seek professional help; it could save your life.</a:t>
            </a:r>
            <a:endParaRPr lang="en-US" altLang="en-US" sz="1800" dirty="0">
              <a:solidFill>
                <a:srgbClr val="FF0000"/>
              </a:solidFill>
            </a:endParaRPr>
          </a:p>
          <a:p>
            <a:pPr marL="609600" indent="-609600" eaLnBrk="1" hangingPunct="1">
              <a:defRPr/>
            </a:pPr>
            <a:r>
              <a:rPr lang="en-US" altLang="en-US" sz="1800" dirty="0"/>
              <a:t>A failure to tell a trusted, responsible person about an eating and purging problem can be deadly. Various issues need to be shared with others. Some problems are too large or too complex to solve on our own. Believing that the problem is temporary and will pass away without intervention can be devastating. </a:t>
            </a:r>
          </a:p>
          <a:p>
            <a:pPr marL="609600" indent="-609600" eaLnBrk="1" hangingPunct="1">
              <a:defRPr/>
            </a:pPr>
            <a:r>
              <a:rPr lang="en-US" altLang="en-US" sz="1800" dirty="0"/>
              <a:t>Some problems will not automatically disappear. Making a trusted parent or friend aware of the problem is the first step to addressing it. It is essential to seek professional help if it is severe. Various eating disorders can lead to organ failure or death.</a:t>
            </a:r>
          </a:p>
        </p:txBody>
      </p:sp>
      <p:sp>
        <p:nvSpPr>
          <p:cNvPr id="2" name="Arrow: Right 1">
            <a:hlinkClick r:id="rId2" action="ppaction://hlinksldjump"/>
            <a:extLst>
              <a:ext uri="{FF2B5EF4-FFF2-40B4-BE49-F238E27FC236}">
                <a16:creationId xmlns:a16="http://schemas.microsoft.com/office/drawing/2014/main" id="{D5EC4FB1-673A-6C44-ED4C-446FB619D6A2}"/>
              </a:ext>
            </a:extLst>
          </p:cNvPr>
          <p:cNvSpPr/>
          <p:nvPr/>
        </p:nvSpPr>
        <p:spPr bwMode="auto">
          <a:xfrm>
            <a:off x="6172200" y="5980176"/>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1545" name="Rectangle 32154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538" name="Rectangle 2">
            <a:extLst>
              <a:ext uri="{FF2B5EF4-FFF2-40B4-BE49-F238E27FC236}">
                <a16:creationId xmlns:a16="http://schemas.microsoft.com/office/drawing/2014/main" id="{5133C69F-649F-4E5B-834C-5A24BEE10A7F}"/>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32154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21541" name="Rectangle 3">
            <a:extLst>
              <a:ext uri="{FF2B5EF4-FFF2-40B4-BE49-F238E27FC236}">
                <a16:creationId xmlns:a16="http://schemas.microsoft.com/office/drawing/2014/main" id="{8078D761-2833-CA97-D622-02A61FED18F3}"/>
              </a:ext>
            </a:extLst>
          </p:cNvPr>
          <p:cNvGraphicFramePr/>
          <p:nvPr>
            <p:extLst>
              <p:ext uri="{D42A27DB-BD31-4B8C-83A1-F6EECF244321}">
                <p14:modId xmlns:p14="http://schemas.microsoft.com/office/powerpoint/2010/main" val="3845622445"/>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B95660A0-71FC-2387-A6F8-15BFC92E54D3}"/>
              </a:ext>
            </a:extLst>
          </p:cNvPr>
          <p:cNvSpPr/>
          <p:nvPr/>
        </p:nvSpPr>
        <p:spPr bwMode="auto">
          <a:xfrm>
            <a:off x="5791200" y="5562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2569" name="Rectangle 32256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562" name="Rectangle 2">
            <a:extLst>
              <a:ext uri="{FF2B5EF4-FFF2-40B4-BE49-F238E27FC236}">
                <a16:creationId xmlns:a16="http://schemas.microsoft.com/office/drawing/2014/main" id="{077A0876-21F9-4A6D-BA0A-64CA815D6187}"/>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Right answer</a:t>
            </a:r>
          </a:p>
        </p:txBody>
      </p:sp>
      <p:pic>
        <p:nvPicPr>
          <p:cNvPr id="322565" name="Picture 322564" descr="Different patterned clothes">
            <a:extLst>
              <a:ext uri="{FF2B5EF4-FFF2-40B4-BE49-F238E27FC236}">
                <a16:creationId xmlns:a16="http://schemas.microsoft.com/office/drawing/2014/main" id="{49C08657-4615-7DC7-0F27-EB1992454FBF}"/>
              </a:ext>
            </a:extLst>
          </p:cNvPr>
          <p:cNvPicPr>
            <a:picLocks noChangeAspect="1"/>
          </p:cNvPicPr>
          <p:nvPr/>
        </p:nvPicPr>
        <p:blipFill rotWithShape="1">
          <a:blip r:embed="rId2"/>
          <a:srcRect l="18412" r="36938"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22563" name="Rectangle 3">
            <a:extLst>
              <a:ext uri="{FF2B5EF4-FFF2-40B4-BE49-F238E27FC236}">
                <a16:creationId xmlns:a16="http://schemas.microsoft.com/office/drawing/2014/main" id="{E2E96424-39FC-47FB-8C97-18FF30C3557B}"/>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lnSpc>
                <a:spcPct val="90000"/>
              </a:lnSpc>
              <a:defRPr/>
            </a:pPr>
            <a:r>
              <a:rPr lang="en-US" altLang="en-US" sz="1200" b="1" dirty="0">
                <a:solidFill>
                  <a:srgbClr val="FF0000"/>
                </a:solidFill>
              </a:rPr>
              <a:t>Talk with a friend. Tell your friend why you will not be wearing the suggested clothing, and then offer an appropriate alternative.</a:t>
            </a:r>
            <a:endParaRPr lang="en-US" altLang="en-US" sz="1200" dirty="0">
              <a:solidFill>
                <a:srgbClr val="FF0000"/>
              </a:solidFill>
            </a:endParaRPr>
          </a:p>
          <a:p>
            <a:pPr marL="0" indent="0" eaLnBrk="1" hangingPunct="1">
              <a:lnSpc>
                <a:spcPct val="90000"/>
              </a:lnSpc>
              <a:buNone/>
              <a:defRPr/>
            </a:pPr>
            <a:endParaRPr lang="en-US" altLang="en-US" sz="1200" dirty="0"/>
          </a:p>
          <a:p>
            <a:pPr marL="609600" indent="-609600" eaLnBrk="1" hangingPunct="1">
              <a:lnSpc>
                <a:spcPct val="90000"/>
              </a:lnSpc>
              <a:defRPr/>
            </a:pPr>
            <a:r>
              <a:rPr lang="en-US" altLang="en-US" sz="1200" dirty="0"/>
              <a:t>Cooperating with your peers by wearing revealing clothes because you may lose a friendship should never be an option. Never allow another peer to dictate the kind of clothes you wear.  It is essential to think for yourself. </a:t>
            </a:r>
          </a:p>
          <a:p>
            <a:pPr marL="609600" indent="-609600" eaLnBrk="1" hangingPunct="1">
              <a:lnSpc>
                <a:spcPct val="90000"/>
              </a:lnSpc>
              <a:defRPr/>
            </a:pPr>
            <a:r>
              <a:rPr lang="en-US" altLang="en-US" sz="1200" dirty="0"/>
              <a:t>Stop associating with a friend because of a dispute over wearing specific clothing should be the last result.  Talk with you’re your friend or peer and tell them why you disapprove of wearing certain kinds of clothing and suggest an alternative outfit may be the best option.  It is essential to dress appropriately to maintain a sense of dignity.</a:t>
            </a:r>
          </a:p>
        </p:txBody>
      </p:sp>
      <p:sp>
        <p:nvSpPr>
          <p:cNvPr id="2" name="Arrow: Right 1">
            <a:hlinkClick r:id="rId3" action="ppaction://hlinksldjump"/>
            <a:extLst>
              <a:ext uri="{FF2B5EF4-FFF2-40B4-BE49-F238E27FC236}">
                <a16:creationId xmlns:a16="http://schemas.microsoft.com/office/drawing/2014/main" id="{0D1EBC0B-D163-EA80-28E1-D87F53245422}"/>
              </a:ext>
            </a:extLst>
          </p:cNvPr>
          <p:cNvSpPr/>
          <p:nvPr/>
        </p:nvSpPr>
        <p:spPr bwMode="auto">
          <a:xfrm>
            <a:off x="6858000" y="58674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3593" name="Rectangle 32359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586" name="Rectangle 2">
            <a:extLst>
              <a:ext uri="{FF2B5EF4-FFF2-40B4-BE49-F238E27FC236}">
                <a16:creationId xmlns:a16="http://schemas.microsoft.com/office/drawing/2014/main" id="{6E2319C0-2ECA-4A3F-B195-8F4D34411B94}"/>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323589" name="Picture 323588" descr="A close-up of a microphone&#10;&#10;Description automatically generated with low confidence">
            <a:extLst>
              <a:ext uri="{FF2B5EF4-FFF2-40B4-BE49-F238E27FC236}">
                <a16:creationId xmlns:a16="http://schemas.microsoft.com/office/drawing/2014/main" id="{A6ECF1DA-9953-3E40-8EE8-5C3EBCCE12D7}"/>
              </a:ext>
            </a:extLst>
          </p:cNvPr>
          <p:cNvPicPr>
            <a:picLocks noChangeAspect="1"/>
          </p:cNvPicPr>
          <p:nvPr/>
        </p:nvPicPr>
        <p:blipFill rotWithShape="1">
          <a:blip r:embed="rId2"/>
          <a:srcRect l="35331" r="27043"/>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23587" name="Rectangle 3">
            <a:extLst>
              <a:ext uri="{FF2B5EF4-FFF2-40B4-BE49-F238E27FC236}">
                <a16:creationId xmlns:a16="http://schemas.microsoft.com/office/drawing/2014/main" id="{C3C0F4C4-36FC-4388-84DF-96D8F9D7ACA6}"/>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defRPr/>
            </a:pPr>
            <a:r>
              <a:rPr lang="en-US" altLang="en-US" sz="1700" dirty="0"/>
              <a:t>Stop associating with your friend over a clothing dispute should be the last option.</a:t>
            </a:r>
          </a:p>
        </p:txBody>
      </p:sp>
      <p:sp>
        <p:nvSpPr>
          <p:cNvPr id="2" name="Arrow: Left 1">
            <a:hlinkClick r:id="rId3" action="ppaction://hlinksldjump"/>
            <a:extLst>
              <a:ext uri="{FF2B5EF4-FFF2-40B4-BE49-F238E27FC236}">
                <a16:creationId xmlns:a16="http://schemas.microsoft.com/office/drawing/2014/main" id="{8A116457-C036-FE11-9E1D-F78967D01788}"/>
              </a:ext>
            </a:extLst>
          </p:cNvPr>
          <p:cNvSpPr/>
          <p:nvPr/>
        </p:nvSpPr>
        <p:spPr bwMode="auto">
          <a:xfrm>
            <a:off x="6781800" y="3657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23586"/>
                                        </p:tgtEl>
                                        <p:attrNameLst>
                                          <p:attrName>style.visibility</p:attrName>
                                        </p:attrNameLst>
                                      </p:cBhvr>
                                      <p:to>
                                        <p:strVal val="visible"/>
                                      </p:to>
                                    </p:set>
                                    <p:animEffect transition="in" filter="fade">
                                      <p:cBhvr>
                                        <p:cTn id="7" dur="400"/>
                                        <p:tgtEl>
                                          <p:spTgt spid="323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6" grpId="0"/>
    </p:bld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4616" name="Rectangle 3246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618" name="Freeform: Shape 324617">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4610" name="Rectangle 2">
            <a:extLst>
              <a:ext uri="{FF2B5EF4-FFF2-40B4-BE49-F238E27FC236}">
                <a16:creationId xmlns:a16="http://schemas.microsoft.com/office/drawing/2014/main" id="{FA83CB28-DA72-44CE-A5CC-8A2F6F886151}"/>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Wrong answer</a:t>
            </a:r>
          </a:p>
        </p:txBody>
      </p:sp>
      <p:sp>
        <p:nvSpPr>
          <p:cNvPr id="324620" name="Arc 3246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4611" name="Rectangle 3">
            <a:extLst>
              <a:ext uri="{FF2B5EF4-FFF2-40B4-BE49-F238E27FC236}">
                <a16:creationId xmlns:a16="http://schemas.microsoft.com/office/drawing/2014/main" id="{556B9606-8ACA-4467-8C3A-92F4A38B1B4E}"/>
              </a:ext>
            </a:extLst>
          </p:cNvPr>
          <p:cNvSpPr>
            <a:spLocks noGrp="1" noChangeArrowheads="1"/>
          </p:cNvSpPr>
          <p:nvPr>
            <p:ph type="body" idx="1"/>
          </p:nvPr>
        </p:nvSpPr>
        <p:spPr>
          <a:xfrm>
            <a:off x="628650" y="1825625"/>
            <a:ext cx="7886700" cy="4351338"/>
          </a:xfrm>
        </p:spPr>
        <p:txBody>
          <a:bodyPr>
            <a:normAutofit/>
          </a:bodyPr>
          <a:lstStyle/>
          <a:p>
            <a:pPr eaLnBrk="1" hangingPunct="1">
              <a:defRPr/>
            </a:pPr>
            <a:r>
              <a:rPr lang="en-US" altLang="en-US" b="1" dirty="0"/>
              <a:t>Several girls went to school wearing tight hot pants. The administration has not addressed the situation; what should be your response if you are a young lady?</a:t>
            </a:r>
            <a:endParaRPr lang="en-US" altLang="en-US" dirty="0"/>
          </a:p>
          <a:p>
            <a:pPr eaLnBrk="1" hangingPunct="1">
              <a:defRPr/>
            </a:pPr>
            <a:r>
              <a:rPr lang="en-US" altLang="en-US" dirty="0">
                <a:solidFill>
                  <a:srgbClr val="FF0000"/>
                </a:solidFill>
              </a:rPr>
              <a:t>Wear the same thing because the administration has not addressed the issue.</a:t>
            </a:r>
          </a:p>
        </p:txBody>
      </p:sp>
      <p:sp>
        <p:nvSpPr>
          <p:cNvPr id="2" name="Arrow: Left 1">
            <a:hlinkClick r:id="rId2" action="ppaction://hlinksldjump"/>
            <a:extLst>
              <a:ext uri="{FF2B5EF4-FFF2-40B4-BE49-F238E27FC236}">
                <a16:creationId xmlns:a16="http://schemas.microsoft.com/office/drawing/2014/main" id="{C9DF1EAB-62E2-D276-80D4-C6737C791D90}"/>
              </a:ext>
            </a:extLst>
          </p:cNvPr>
          <p:cNvSpPr/>
          <p:nvPr/>
        </p:nvSpPr>
        <p:spPr bwMode="auto">
          <a:xfrm>
            <a:off x="4876800" y="5715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5640" name="Rectangle 325639">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634" name="Rectangle 2">
            <a:extLst>
              <a:ext uri="{FF2B5EF4-FFF2-40B4-BE49-F238E27FC236}">
                <a16:creationId xmlns:a16="http://schemas.microsoft.com/office/drawing/2014/main" id="{06FD9F8C-B2A4-4FAC-91E3-4F7F6DD53D5A}"/>
              </a:ext>
            </a:extLst>
          </p:cNvPr>
          <p:cNvSpPr>
            <a:spLocks noGrp="1" noChangeArrowheads="1"/>
          </p:cNvSpPr>
          <p:nvPr>
            <p:ph type="title"/>
          </p:nvPr>
        </p:nvSpPr>
        <p:spPr>
          <a:xfrm>
            <a:off x="728181" y="1220919"/>
            <a:ext cx="4069335" cy="2387600"/>
          </a:xfrm>
        </p:spPr>
        <p:txBody>
          <a:bodyPr vert="horz" lIns="91440" tIns="45720" rIns="91440" bIns="45720" rtlCol="0" anchor="b">
            <a:normAutofit/>
          </a:bodyPr>
          <a:lstStyle/>
          <a:p>
            <a:pPr eaLnBrk="1" hangingPunct="1">
              <a:lnSpc>
                <a:spcPct val="90000"/>
              </a:lnSpc>
              <a:defRPr/>
            </a:pPr>
            <a:r>
              <a:rPr lang="en-US" altLang="en-US" sz="6000" kern="1200" dirty="0">
                <a:solidFill>
                  <a:srgbClr val="FF0000"/>
                </a:solidFill>
                <a:latin typeface="+mj-lt"/>
                <a:ea typeface="+mj-ea"/>
                <a:cs typeface="+mj-cs"/>
              </a:rPr>
              <a:t>Wrong answer</a:t>
            </a:r>
          </a:p>
        </p:txBody>
      </p:sp>
      <p:sp>
        <p:nvSpPr>
          <p:cNvPr id="325635" name="Rectangle 3">
            <a:extLst>
              <a:ext uri="{FF2B5EF4-FFF2-40B4-BE49-F238E27FC236}">
                <a16:creationId xmlns:a16="http://schemas.microsoft.com/office/drawing/2014/main" id="{80883B5C-1461-4826-9CE5-69A7C038976C}"/>
              </a:ext>
            </a:extLst>
          </p:cNvPr>
          <p:cNvSpPr>
            <a:spLocks noGrp="1" noChangeArrowheads="1"/>
          </p:cNvSpPr>
          <p:nvPr>
            <p:ph type="body" idx="1"/>
          </p:nvPr>
        </p:nvSpPr>
        <p:spPr>
          <a:xfrm>
            <a:off x="728181" y="3700594"/>
            <a:ext cx="4069335" cy="1655762"/>
          </a:xfrm>
        </p:spPr>
        <p:txBody>
          <a:bodyPr vert="horz" lIns="91440" tIns="45720" rIns="91440" bIns="45720" rtlCol="0">
            <a:noAutofit/>
          </a:bodyPr>
          <a:lstStyle/>
          <a:p>
            <a:pPr marL="0" indent="0" eaLnBrk="1" hangingPunct="1">
              <a:lnSpc>
                <a:spcPct val="90000"/>
              </a:lnSpc>
              <a:spcBef>
                <a:spcPts val="1000"/>
              </a:spcBef>
              <a:buNone/>
              <a:defRPr/>
            </a:pPr>
            <a:r>
              <a:rPr lang="en-US" altLang="en-US" sz="2800" kern="1200" dirty="0">
                <a:solidFill>
                  <a:srgbClr val="FF0000"/>
                </a:solidFill>
                <a:latin typeface="+mn-lt"/>
                <a:ea typeface="+mn-ea"/>
                <a:cs typeface="+mn-cs"/>
              </a:rPr>
              <a:t>Wear revealing clothes while you are young because you will not always have an attractive body.</a:t>
            </a:r>
          </a:p>
        </p:txBody>
      </p:sp>
      <p:sp>
        <p:nvSpPr>
          <p:cNvPr id="325642" name="Freeform: Shape 325641">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5644" name="Oval 325643">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646" name="Block Arc 325645">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00844"/>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5648" name="Freeform: Shape 325647">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25650" name="Straight Connector 325649">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25652" name="Freeform: Shape 325651">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25654" name="Arc 325653">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5656" name="Freeform: Shape 325655">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889D342F-D211-3BAF-9FAF-A7986CD0CD40}"/>
              </a:ext>
            </a:extLst>
          </p:cNvPr>
          <p:cNvSpPr/>
          <p:nvPr/>
        </p:nvSpPr>
        <p:spPr bwMode="auto">
          <a:xfrm>
            <a:off x="3962400" y="5883731"/>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6665" name="Rectangle 32666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658" name="Rectangle 2">
            <a:extLst>
              <a:ext uri="{FF2B5EF4-FFF2-40B4-BE49-F238E27FC236}">
                <a16:creationId xmlns:a16="http://schemas.microsoft.com/office/drawing/2014/main" id="{BB4FF8EB-3550-4211-8FE3-A9E57BBF4177}"/>
              </a:ext>
            </a:extLst>
          </p:cNvPr>
          <p:cNvSpPr>
            <a:spLocks noGrp="1" noChangeArrowheads="1"/>
          </p:cNvSpPr>
          <p:nvPr>
            <p:ph type="title"/>
          </p:nvPr>
        </p:nvSpPr>
        <p:spPr>
          <a:xfrm>
            <a:off x="628650" y="365125"/>
            <a:ext cx="3938487" cy="1807305"/>
          </a:xfrm>
        </p:spPr>
        <p:txBody>
          <a:bodyPr>
            <a:normAutofit/>
          </a:bodyPr>
          <a:lstStyle/>
          <a:p>
            <a:pPr eaLnBrk="1" hangingPunct="1">
              <a:defRPr/>
            </a:pPr>
            <a:r>
              <a:rPr lang="en-US" altLang="en-US" dirty="0">
                <a:solidFill>
                  <a:srgbClr val="FF0000"/>
                </a:solidFill>
              </a:rPr>
              <a:t>Right answer</a:t>
            </a:r>
          </a:p>
        </p:txBody>
      </p:sp>
      <p:sp>
        <p:nvSpPr>
          <p:cNvPr id="326659" name="Rectangle 3">
            <a:extLst>
              <a:ext uri="{FF2B5EF4-FFF2-40B4-BE49-F238E27FC236}">
                <a16:creationId xmlns:a16="http://schemas.microsoft.com/office/drawing/2014/main" id="{68F1E224-59EC-40BF-8B7F-BA35677AC47E}"/>
              </a:ext>
            </a:extLst>
          </p:cNvPr>
          <p:cNvSpPr>
            <a:spLocks noGrp="1" noChangeArrowheads="1"/>
          </p:cNvSpPr>
          <p:nvPr>
            <p:ph type="body" idx="1"/>
          </p:nvPr>
        </p:nvSpPr>
        <p:spPr>
          <a:xfrm>
            <a:off x="628650" y="2333297"/>
            <a:ext cx="3464715" cy="3843666"/>
          </a:xfrm>
        </p:spPr>
        <p:txBody>
          <a:bodyPr>
            <a:normAutofit/>
          </a:bodyPr>
          <a:lstStyle/>
          <a:p>
            <a:pPr marL="609600" indent="-609600" eaLnBrk="1" hangingPunct="1">
              <a:lnSpc>
                <a:spcPct val="90000"/>
              </a:lnSpc>
              <a:defRPr/>
            </a:pPr>
            <a:r>
              <a:rPr lang="en-US" altLang="en-US" sz="1400" b="1" dirty="0">
                <a:solidFill>
                  <a:srgbClr val="FF0000"/>
                </a:solidFill>
              </a:rPr>
              <a:t>Wear appropriate clothes to nurture your mind instead of exposing your body. </a:t>
            </a:r>
            <a:endParaRPr lang="en-US" altLang="en-US" sz="1400" dirty="0">
              <a:solidFill>
                <a:srgbClr val="FF0000"/>
              </a:solidFill>
            </a:endParaRPr>
          </a:p>
          <a:p>
            <a:pPr marL="609600" indent="-609600" eaLnBrk="1" hangingPunct="1">
              <a:lnSpc>
                <a:spcPct val="90000"/>
              </a:lnSpc>
              <a:defRPr/>
            </a:pPr>
            <a:r>
              <a:rPr lang="en-US" altLang="en-US" sz="1400" dirty="0"/>
              <a:t>Wearing the suggested apparel because the administration has not addressed the issue of proper clothing should not be an option. It is essential to maintain a sense of modesty in all things; exposing your body during the young years tends to attract the wrong attention, sending the wrong signals. It is more important to cultivate and develop your mind than expose your body. </a:t>
            </a:r>
          </a:p>
        </p:txBody>
      </p:sp>
      <p:pic>
        <p:nvPicPr>
          <p:cNvPr id="326661" name="Picture 326660" descr="Suits hanged in a clothes pile line">
            <a:extLst>
              <a:ext uri="{FF2B5EF4-FFF2-40B4-BE49-F238E27FC236}">
                <a16:creationId xmlns:a16="http://schemas.microsoft.com/office/drawing/2014/main" id="{49FF4081-EA12-BB9C-196E-651AA3E279FE}"/>
              </a:ext>
            </a:extLst>
          </p:cNvPr>
          <p:cNvPicPr>
            <a:picLocks noChangeAspect="1"/>
          </p:cNvPicPr>
          <p:nvPr/>
        </p:nvPicPr>
        <p:blipFill rotWithShape="1">
          <a:blip r:embed="rId2"/>
          <a:srcRect l="19352" r="37120"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Arrow: Right 1">
            <a:hlinkClick r:id="rId3" action="ppaction://hlinksldjump"/>
            <a:extLst>
              <a:ext uri="{FF2B5EF4-FFF2-40B4-BE49-F238E27FC236}">
                <a16:creationId xmlns:a16="http://schemas.microsoft.com/office/drawing/2014/main" id="{2ED76166-86C2-B5D5-023A-4CF41513F994}"/>
              </a:ext>
            </a:extLst>
          </p:cNvPr>
          <p:cNvSpPr/>
          <p:nvPr/>
        </p:nvSpPr>
        <p:spPr bwMode="auto">
          <a:xfrm>
            <a:off x="4267199" y="59436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90" name="Rectangle 2">
            <a:extLst>
              <a:ext uri="{FF2B5EF4-FFF2-40B4-BE49-F238E27FC236}">
                <a16:creationId xmlns:a16="http://schemas.microsoft.com/office/drawing/2014/main" id="{48E01F0B-A99A-4DF7-9015-9F3CF6B2713A}"/>
              </a:ext>
            </a:extLst>
          </p:cNvPr>
          <p:cNvSpPr>
            <a:spLocks noGrp="1" noChangeArrowheads="1"/>
          </p:cNvSpPr>
          <p:nvPr>
            <p:ph type="title"/>
          </p:nvPr>
        </p:nvSpPr>
        <p:spPr>
          <a:xfrm>
            <a:off x="533400" y="365125"/>
            <a:ext cx="4724400" cy="1325563"/>
          </a:xfrm>
        </p:spPr>
        <p:txBody>
          <a:bodyPr>
            <a:normAutofit/>
          </a:bodyPr>
          <a:lstStyle/>
          <a:p>
            <a:pPr eaLnBrk="1" hangingPunct="1">
              <a:lnSpc>
                <a:spcPct val="90000"/>
              </a:lnSpc>
              <a:defRPr/>
            </a:pPr>
            <a:r>
              <a:rPr lang="en-US" altLang="en-US" sz="2800" b="1" dirty="0">
                <a:solidFill>
                  <a:srgbClr val="FF0000"/>
                </a:solidFill>
              </a:rPr>
              <a:t>You are at school, and you find a cell phone; what is the best response?</a:t>
            </a:r>
          </a:p>
        </p:txBody>
      </p:sp>
      <p:sp>
        <p:nvSpPr>
          <p:cNvPr id="74" name="Freeform: Shape 73">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891" name="Rectangle 3">
            <a:extLst>
              <a:ext uri="{FF2B5EF4-FFF2-40B4-BE49-F238E27FC236}">
                <a16:creationId xmlns:a16="http://schemas.microsoft.com/office/drawing/2014/main" id="{E22F0958-16B3-4364-8CCD-E3118F301EA3}"/>
              </a:ext>
            </a:extLst>
          </p:cNvPr>
          <p:cNvSpPr>
            <a:spLocks noGrp="1" noChangeArrowheads="1"/>
          </p:cNvSpPr>
          <p:nvPr>
            <p:ph type="body" idx="1"/>
          </p:nvPr>
        </p:nvSpPr>
        <p:spPr>
          <a:xfrm>
            <a:off x="668987" y="1732186"/>
            <a:ext cx="4629150" cy="4351338"/>
          </a:xfrm>
        </p:spPr>
        <p:txBody>
          <a:bodyPr>
            <a:normAutofit/>
          </a:bodyPr>
          <a:lstStyle/>
          <a:p>
            <a:pPr marL="0" indent="0" eaLnBrk="1" hangingPunct="1">
              <a:lnSpc>
                <a:spcPct val="90000"/>
              </a:lnSpc>
              <a:buNone/>
              <a:defRPr/>
            </a:pPr>
            <a:r>
              <a:rPr lang="en-US" altLang="en-US" sz="2200" dirty="0">
                <a:hlinkClick r:id="rId2" action="ppaction://hlinksldjump"/>
              </a:rPr>
              <a:t>A.  </a:t>
            </a:r>
            <a:r>
              <a:rPr lang="en-US" altLang="en-US" sz="2200" dirty="0"/>
              <a:t>Keep the cell phone and don’t </a:t>
            </a:r>
          </a:p>
          <a:p>
            <a:pPr marL="0" indent="0" eaLnBrk="1" hangingPunct="1">
              <a:lnSpc>
                <a:spcPct val="90000"/>
              </a:lnSpc>
              <a:buNone/>
              <a:defRPr/>
            </a:pPr>
            <a:r>
              <a:rPr lang="en-US" altLang="en-US" sz="2200" dirty="0"/>
              <a:t>      tell anyone what happens.</a:t>
            </a:r>
          </a:p>
          <a:p>
            <a:pPr marL="0" indent="0" eaLnBrk="1" hangingPunct="1">
              <a:lnSpc>
                <a:spcPct val="90000"/>
              </a:lnSpc>
              <a:buFont typeface="Wingdings" panose="05000000000000000000" pitchFamily="2" charset="2"/>
              <a:buNone/>
              <a:defRPr/>
            </a:pPr>
            <a:r>
              <a:rPr lang="en-US" altLang="en-US" sz="2200" dirty="0">
                <a:hlinkClick r:id="rId3" action="ppaction://hlinksldjump"/>
              </a:rPr>
              <a:t>B. </a:t>
            </a:r>
            <a:r>
              <a:rPr lang="en-US" altLang="en-US" sz="2200" dirty="0"/>
              <a:t> Give the cell phone to an </a:t>
            </a:r>
          </a:p>
          <a:p>
            <a:pPr marL="0" indent="0" eaLnBrk="1" hangingPunct="1">
              <a:lnSpc>
                <a:spcPct val="90000"/>
              </a:lnSpc>
              <a:buFont typeface="Wingdings" panose="05000000000000000000" pitchFamily="2" charset="2"/>
              <a:buNone/>
              <a:defRPr/>
            </a:pPr>
            <a:r>
              <a:rPr lang="en-US" altLang="en-US" sz="2200" dirty="0"/>
              <a:t>     administrator and let them take </a:t>
            </a:r>
          </a:p>
          <a:p>
            <a:pPr marL="0" indent="0" eaLnBrk="1" hangingPunct="1">
              <a:lnSpc>
                <a:spcPct val="90000"/>
              </a:lnSpc>
              <a:buFont typeface="Wingdings" panose="05000000000000000000" pitchFamily="2" charset="2"/>
              <a:buNone/>
              <a:defRPr/>
            </a:pPr>
            <a:r>
              <a:rPr lang="en-US" altLang="en-US" sz="2200" dirty="0"/>
              <a:t>     care of it.</a:t>
            </a:r>
          </a:p>
          <a:p>
            <a:pPr marL="0" indent="0" eaLnBrk="1" hangingPunct="1">
              <a:lnSpc>
                <a:spcPct val="90000"/>
              </a:lnSpc>
              <a:buFont typeface="Wingdings" panose="05000000000000000000" pitchFamily="2" charset="2"/>
              <a:buNone/>
              <a:defRPr/>
            </a:pPr>
            <a:r>
              <a:rPr lang="en-US" altLang="en-US" sz="2200" dirty="0">
                <a:hlinkClick r:id="rId4" action="ppaction://hlinksldjump"/>
              </a:rPr>
              <a:t>C. </a:t>
            </a:r>
            <a:r>
              <a:rPr lang="en-US" altLang="en-US" sz="2200" dirty="0"/>
              <a:t>Retrieve the personal </a:t>
            </a:r>
          </a:p>
          <a:p>
            <a:pPr marL="0" indent="0" eaLnBrk="1" hangingPunct="1">
              <a:lnSpc>
                <a:spcPct val="90000"/>
              </a:lnSpc>
              <a:buFont typeface="Wingdings" panose="05000000000000000000" pitchFamily="2" charset="2"/>
              <a:buNone/>
              <a:defRPr/>
            </a:pPr>
            <a:r>
              <a:rPr lang="en-US" altLang="en-US" sz="2200" dirty="0"/>
              <a:t>     information out of the cell before </a:t>
            </a:r>
          </a:p>
          <a:p>
            <a:pPr marL="0" indent="0" eaLnBrk="1" hangingPunct="1">
              <a:lnSpc>
                <a:spcPct val="90000"/>
              </a:lnSpc>
              <a:buFont typeface="Wingdings" panose="05000000000000000000" pitchFamily="2" charset="2"/>
              <a:buNone/>
              <a:defRPr/>
            </a:pPr>
            <a:r>
              <a:rPr lang="en-US" altLang="en-US" sz="2200" dirty="0"/>
              <a:t>     giving it to an administrator.                </a:t>
            </a:r>
          </a:p>
        </p:txBody>
      </p:sp>
      <p:sp>
        <p:nvSpPr>
          <p:cNvPr id="76" name="Oval 75">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Block Arc 77">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 name="Freeform: Shape 79">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82" name="Straight Connector 81">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84" name="Freeform: Shape 83">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86" name="Arc 85">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8" name="Freeform: Shape 87">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688" name="Rectangle 327687">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690" name="Freeform: Shape 327689">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6820" y="682754"/>
            <a:ext cx="4119369"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7692" name="Oval 327691">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695" y="5435945"/>
            <a:ext cx="326571"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694" name="Freeform: Shape 327693">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58694" y="3567390"/>
            <a:ext cx="1733855"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7682" name="Rectangle 2">
            <a:extLst>
              <a:ext uri="{FF2B5EF4-FFF2-40B4-BE49-F238E27FC236}">
                <a16:creationId xmlns:a16="http://schemas.microsoft.com/office/drawing/2014/main" id="{D16252F6-AA22-4C15-8CE4-4AC848699178}"/>
              </a:ext>
            </a:extLst>
          </p:cNvPr>
          <p:cNvSpPr>
            <a:spLocks noGrp="1" noChangeArrowheads="1"/>
          </p:cNvSpPr>
          <p:nvPr>
            <p:ph type="title"/>
          </p:nvPr>
        </p:nvSpPr>
        <p:spPr>
          <a:xfrm>
            <a:off x="5233737" y="1431042"/>
            <a:ext cx="3041924" cy="3995916"/>
          </a:xfrm>
        </p:spPr>
        <p:txBody>
          <a:bodyPr anchor="ctr">
            <a:normAutofit/>
          </a:bodyPr>
          <a:lstStyle/>
          <a:p>
            <a:pPr eaLnBrk="1" hangingPunct="1">
              <a:defRPr/>
            </a:pPr>
            <a:r>
              <a:rPr lang="en-US" altLang="en-US">
                <a:solidFill>
                  <a:schemeClr val="tx1">
                    <a:lumMod val="95000"/>
                    <a:lumOff val="5000"/>
                  </a:schemeClr>
                </a:solidFill>
              </a:rPr>
              <a:t>Wrong answer</a:t>
            </a:r>
          </a:p>
        </p:txBody>
      </p:sp>
      <p:sp>
        <p:nvSpPr>
          <p:cNvPr id="327683" name="Rectangle 3">
            <a:extLst>
              <a:ext uri="{FF2B5EF4-FFF2-40B4-BE49-F238E27FC236}">
                <a16:creationId xmlns:a16="http://schemas.microsoft.com/office/drawing/2014/main" id="{44E320B6-4073-4581-B383-8F299298AE1F}"/>
              </a:ext>
            </a:extLst>
          </p:cNvPr>
          <p:cNvSpPr>
            <a:spLocks noGrp="1" noChangeArrowheads="1"/>
          </p:cNvSpPr>
          <p:nvPr>
            <p:ph type="body" idx="1"/>
          </p:nvPr>
        </p:nvSpPr>
        <p:spPr>
          <a:xfrm>
            <a:off x="1097280" y="1431042"/>
            <a:ext cx="2945869" cy="3995916"/>
          </a:xfrm>
        </p:spPr>
        <p:txBody>
          <a:bodyPr anchor="ctr">
            <a:normAutofit/>
          </a:bodyPr>
          <a:lstStyle/>
          <a:p>
            <a:pPr eaLnBrk="1" hangingPunct="1">
              <a:defRPr/>
            </a:pPr>
            <a:r>
              <a:rPr lang="en-US" altLang="en-US" sz="1600" b="1" dirty="0">
                <a:solidFill>
                  <a:schemeClr val="tx1">
                    <a:lumMod val="85000"/>
                    <a:lumOff val="15000"/>
                  </a:schemeClr>
                </a:solidFill>
              </a:rPr>
              <a:t>Some guys are wearing their pants pulled down, exposing their underwear; what should be the response of a young man influenced by his peers?</a:t>
            </a:r>
            <a:endParaRPr lang="en-US" altLang="en-US" sz="1600" dirty="0">
              <a:solidFill>
                <a:schemeClr val="tx1">
                  <a:lumMod val="85000"/>
                  <a:lumOff val="15000"/>
                </a:schemeClr>
              </a:solidFill>
            </a:endParaRPr>
          </a:p>
          <a:p>
            <a:pPr eaLnBrk="1" hangingPunct="1">
              <a:defRPr/>
            </a:pPr>
            <a:r>
              <a:rPr lang="en-US" altLang="en-US" sz="1600" dirty="0">
                <a:solidFill>
                  <a:srgbClr val="FF0000"/>
                </a:solidFill>
              </a:rPr>
              <a:t>Follow the lead of the other guys. It is essential to be one of the fellows.</a:t>
            </a:r>
          </a:p>
        </p:txBody>
      </p:sp>
      <p:sp>
        <p:nvSpPr>
          <p:cNvPr id="2" name="Arrow: Left 1">
            <a:hlinkClick r:id="rId2" action="ppaction://hlinksldjump"/>
            <a:extLst>
              <a:ext uri="{FF2B5EF4-FFF2-40B4-BE49-F238E27FC236}">
                <a16:creationId xmlns:a16="http://schemas.microsoft.com/office/drawing/2014/main" id="{2096A225-36BB-7F72-ADAC-1EDB7A4D12F3}"/>
              </a:ext>
            </a:extLst>
          </p:cNvPr>
          <p:cNvSpPr/>
          <p:nvPr/>
        </p:nvSpPr>
        <p:spPr bwMode="auto">
          <a:xfrm>
            <a:off x="4343400" y="5562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8712" name="Rectangle 3287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714" name="Oval 3287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706" name="Rectangle 2">
            <a:extLst>
              <a:ext uri="{FF2B5EF4-FFF2-40B4-BE49-F238E27FC236}">
                <a16:creationId xmlns:a16="http://schemas.microsoft.com/office/drawing/2014/main" id="{AF48CF38-E4A5-4E1B-B9FA-76FD21D9E9ED}"/>
              </a:ext>
            </a:extLst>
          </p:cNvPr>
          <p:cNvSpPr>
            <a:spLocks noGrp="1" noChangeArrowheads="1"/>
          </p:cNvSpPr>
          <p:nvPr>
            <p:ph type="title"/>
          </p:nvPr>
        </p:nvSpPr>
        <p:spPr>
          <a:xfrm>
            <a:off x="933804" y="1289765"/>
            <a:ext cx="2738325" cy="4270963"/>
          </a:xfrm>
        </p:spPr>
        <p:txBody>
          <a:bodyPr anchor="ctr">
            <a:normAutofit/>
          </a:bodyPr>
          <a:lstStyle/>
          <a:p>
            <a:pPr algn="ctr" eaLnBrk="1" hangingPunct="1">
              <a:defRPr/>
            </a:pPr>
            <a:r>
              <a:rPr lang="en-US" altLang="en-US" sz="4900">
                <a:solidFill>
                  <a:srgbClr val="FFFFFF"/>
                </a:solidFill>
              </a:rPr>
              <a:t>Wrong answer</a:t>
            </a:r>
          </a:p>
        </p:txBody>
      </p:sp>
      <p:sp>
        <p:nvSpPr>
          <p:cNvPr id="32871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32871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28707" name="Rectangle 3">
            <a:extLst>
              <a:ext uri="{FF2B5EF4-FFF2-40B4-BE49-F238E27FC236}">
                <a16:creationId xmlns:a16="http://schemas.microsoft.com/office/drawing/2014/main" id="{A36F8C1C-E3AC-422F-9B54-4105536B1049}"/>
              </a:ext>
            </a:extLst>
          </p:cNvPr>
          <p:cNvSpPr>
            <a:spLocks noGrp="1" noChangeArrowheads="1"/>
          </p:cNvSpPr>
          <p:nvPr>
            <p:ph type="body" idx="1"/>
          </p:nvPr>
        </p:nvSpPr>
        <p:spPr>
          <a:xfrm>
            <a:off x="4722924" y="518400"/>
            <a:ext cx="3578706" cy="5837949"/>
          </a:xfrm>
        </p:spPr>
        <p:txBody>
          <a:bodyPr anchor="ctr">
            <a:normAutofit/>
          </a:bodyPr>
          <a:lstStyle/>
          <a:p>
            <a:pPr marL="609600" indent="-609600" eaLnBrk="1" hangingPunct="1">
              <a:defRPr/>
            </a:pPr>
            <a:r>
              <a:rPr lang="en-US" altLang="en-US" sz="1700" dirty="0">
                <a:solidFill>
                  <a:srgbClr val="FF0000">
                    <a:alpha val="80000"/>
                  </a:srgbClr>
                </a:solidFill>
              </a:rPr>
              <a:t>Do your thing; make sure your pants don’t accidentally slip off.</a:t>
            </a:r>
          </a:p>
        </p:txBody>
      </p:sp>
      <p:sp>
        <p:nvSpPr>
          <p:cNvPr id="32872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328722" name="Straight Connector 32872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2" name="Arrow: Left 1">
            <a:hlinkClick r:id="rId2" action="ppaction://hlinksldjump"/>
            <a:extLst>
              <a:ext uri="{FF2B5EF4-FFF2-40B4-BE49-F238E27FC236}">
                <a16:creationId xmlns:a16="http://schemas.microsoft.com/office/drawing/2014/main" id="{00A5CD6E-798B-6B38-F5F8-19B417B4C481}"/>
              </a:ext>
            </a:extLst>
          </p:cNvPr>
          <p:cNvSpPr/>
          <p:nvPr/>
        </p:nvSpPr>
        <p:spPr bwMode="auto">
          <a:xfrm>
            <a:off x="6248400" y="4572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28706"/>
                                        </p:tgtEl>
                                        <p:attrNameLst>
                                          <p:attrName>style.visibility</p:attrName>
                                        </p:attrNameLst>
                                      </p:cBhvr>
                                      <p:to>
                                        <p:strVal val="visible"/>
                                      </p:to>
                                    </p:set>
                                    <p:animEffect transition="in" filter="fade">
                                      <p:cBhvr>
                                        <p:cTn id="7" dur="400"/>
                                        <p:tgtEl>
                                          <p:spTgt spid="328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6" grpId="0"/>
    </p:bld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9736" name="Rectangle 32973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738" name="Oval 329737">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730" name="Rectangle 2">
            <a:extLst>
              <a:ext uri="{FF2B5EF4-FFF2-40B4-BE49-F238E27FC236}">
                <a16:creationId xmlns:a16="http://schemas.microsoft.com/office/drawing/2014/main" id="{322ADA67-405A-4B21-A3AD-AA1235B93074}"/>
              </a:ext>
            </a:extLst>
          </p:cNvPr>
          <p:cNvSpPr>
            <a:spLocks noGrp="1" noChangeArrowheads="1"/>
          </p:cNvSpPr>
          <p:nvPr>
            <p:ph type="title"/>
          </p:nvPr>
        </p:nvSpPr>
        <p:spPr>
          <a:xfrm>
            <a:off x="933804" y="1289765"/>
            <a:ext cx="2738325" cy="4270963"/>
          </a:xfrm>
        </p:spPr>
        <p:txBody>
          <a:bodyPr anchor="ctr">
            <a:normAutofit/>
          </a:bodyPr>
          <a:lstStyle/>
          <a:p>
            <a:pPr algn="ctr" eaLnBrk="1" hangingPunct="1">
              <a:defRPr/>
            </a:pPr>
            <a:r>
              <a:rPr lang="en-US" altLang="en-US" sz="4900">
                <a:solidFill>
                  <a:srgbClr val="FFFFFF"/>
                </a:solidFill>
              </a:rPr>
              <a:t>Right answer</a:t>
            </a:r>
          </a:p>
        </p:txBody>
      </p:sp>
      <p:sp>
        <p:nvSpPr>
          <p:cNvPr id="32974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32974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29731" name="Rectangle 3">
            <a:extLst>
              <a:ext uri="{FF2B5EF4-FFF2-40B4-BE49-F238E27FC236}">
                <a16:creationId xmlns:a16="http://schemas.microsoft.com/office/drawing/2014/main" id="{528CA2C3-FA75-4947-ABA6-75261C416127}"/>
              </a:ext>
            </a:extLst>
          </p:cNvPr>
          <p:cNvSpPr>
            <a:spLocks noGrp="1" noChangeArrowheads="1"/>
          </p:cNvSpPr>
          <p:nvPr>
            <p:ph type="body" idx="1"/>
          </p:nvPr>
        </p:nvSpPr>
        <p:spPr>
          <a:xfrm>
            <a:off x="4722924" y="518400"/>
            <a:ext cx="3578706" cy="5837949"/>
          </a:xfrm>
        </p:spPr>
        <p:txBody>
          <a:bodyPr anchor="ctr">
            <a:normAutofit/>
          </a:bodyPr>
          <a:lstStyle/>
          <a:p>
            <a:pPr marL="609600" indent="-609600" eaLnBrk="1" hangingPunct="1">
              <a:defRPr/>
            </a:pPr>
            <a:r>
              <a:rPr lang="en-US" altLang="en-US" sz="1700" b="1" dirty="0">
                <a:solidFill>
                  <a:srgbClr val="FF0000">
                    <a:alpha val="80000"/>
                  </a:srgbClr>
                </a:solidFill>
              </a:rPr>
              <a:t>Think for yourself, pull your pants up, put on a belt, and behave like you have goals and objectives</a:t>
            </a:r>
            <a:r>
              <a:rPr lang="en-US" altLang="en-US" sz="1700" b="1" dirty="0">
                <a:solidFill>
                  <a:schemeClr val="tx1">
                    <a:alpha val="80000"/>
                  </a:schemeClr>
                </a:solidFill>
              </a:rPr>
              <a:t>.</a:t>
            </a:r>
            <a:endParaRPr lang="en-US" altLang="en-US" sz="1700" dirty="0">
              <a:solidFill>
                <a:schemeClr val="tx1">
                  <a:alpha val="80000"/>
                </a:schemeClr>
              </a:solidFill>
            </a:endParaRPr>
          </a:p>
          <a:p>
            <a:pPr marL="609600" indent="-609600" eaLnBrk="1" hangingPunct="1">
              <a:defRPr/>
            </a:pPr>
            <a:r>
              <a:rPr lang="en-US" altLang="en-US" sz="1700" dirty="0">
                <a:solidFill>
                  <a:schemeClr val="tx1">
                    <a:alpha val="80000"/>
                  </a:schemeClr>
                </a:solidFill>
              </a:rPr>
              <a:t>Following the lead of other people when it comes to wearing clothes can lead to significant problems. Styles come and go every fad or style is not appropriate. It is never cool to show your underwear in public.</a:t>
            </a:r>
          </a:p>
        </p:txBody>
      </p:sp>
      <p:sp>
        <p:nvSpPr>
          <p:cNvPr id="32974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329746" name="Straight Connector 32974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2" name="Arrow: Right 1">
            <a:hlinkClick r:id="rId2" action="ppaction://hlinksldjump"/>
            <a:extLst>
              <a:ext uri="{FF2B5EF4-FFF2-40B4-BE49-F238E27FC236}">
                <a16:creationId xmlns:a16="http://schemas.microsoft.com/office/drawing/2014/main" id="{E9D20C24-41BC-7BAA-5EAF-3F99097A40B3}"/>
              </a:ext>
            </a:extLst>
          </p:cNvPr>
          <p:cNvSpPr/>
          <p:nvPr/>
        </p:nvSpPr>
        <p:spPr bwMode="auto">
          <a:xfrm>
            <a:off x="6477000" y="5560728"/>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483FB6C5-607D-463D-B664-67B8C0476DB5}"/>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graphicFrame>
        <p:nvGraphicFramePr>
          <p:cNvPr id="330757" name="Rectangle 3">
            <a:extLst>
              <a:ext uri="{FF2B5EF4-FFF2-40B4-BE49-F238E27FC236}">
                <a16:creationId xmlns:a16="http://schemas.microsoft.com/office/drawing/2014/main" id="{39747B7D-53A5-0159-F693-F8747CD19AE1}"/>
              </a:ext>
            </a:extLst>
          </p:cNvPr>
          <p:cNvGraphicFramePr/>
          <p:nvPr>
            <p:extLst>
              <p:ext uri="{D42A27DB-BD31-4B8C-83A1-F6EECF244321}">
                <p14:modId xmlns:p14="http://schemas.microsoft.com/office/powerpoint/2010/main" val="3798735691"/>
              </p:ext>
            </p:extLst>
          </p:nvPr>
        </p:nvGraphicFramePr>
        <p:xfrm>
          <a:off x="2438400" y="1600200"/>
          <a:ext cx="6400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312F14EA-EE9C-7500-58CA-4120F1687C10}"/>
              </a:ext>
            </a:extLst>
          </p:cNvPr>
          <p:cNvSpPr/>
          <p:nvPr/>
        </p:nvSpPr>
        <p:spPr bwMode="auto">
          <a:xfrm>
            <a:off x="5029200" y="5486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1786" name="Rectangle 331785">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788" name="Rectangle 331787">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778" name="Rectangle 2">
            <a:extLst>
              <a:ext uri="{FF2B5EF4-FFF2-40B4-BE49-F238E27FC236}">
                <a16:creationId xmlns:a16="http://schemas.microsoft.com/office/drawing/2014/main" id="{73299772-56AF-4FB5-ACC5-28ABECA885DC}"/>
              </a:ext>
            </a:extLst>
          </p:cNvPr>
          <p:cNvSpPr>
            <a:spLocks noGrp="1" noChangeArrowheads="1"/>
          </p:cNvSpPr>
          <p:nvPr>
            <p:ph type="title"/>
          </p:nvPr>
        </p:nvSpPr>
        <p:spPr>
          <a:xfrm>
            <a:off x="603504" y="802955"/>
            <a:ext cx="3733482" cy="1454051"/>
          </a:xfrm>
        </p:spPr>
        <p:txBody>
          <a:bodyPr>
            <a:normAutofit/>
          </a:bodyPr>
          <a:lstStyle/>
          <a:p>
            <a:pPr eaLnBrk="1" hangingPunct="1">
              <a:defRPr/>
            </a:pPr>
            <a:r>
              <a:rPr lang="en-US" altLang="en-US" sz="3100" dirty="0">
                <a:solidFill>
                  <a:srgbClr val="FF0000"/>
                </a:solidFill>
              </a:rPr>
              <a:t>Wrong answer</a:t>
            </a:r>
          </a:p>
        </p:txBody>
      </p:sp>
      <p:sp>
        <p:nvSpPr>
          <p:cNvPr id="331779" name="Rectangle 3">
            <a:extLst>
              <a:ext uri="{FF2B5EF4-FFF2-40B4-BE49-F238E27FC236}">
                <a16:creationId xmlns:a16="http://schemas.microsoft.com/office/drawing/2014/main" id="{B191320A-0A27-415F-92B5-6B5113BCF8B8}"/>
              </a:ext>
            </a:extLst>
          </p:cNvPr>
          <p:cNvSpPr>
            <a:spLocks noGrp="1" noChangeArrowheads="1"/>
          </p:cNvSpPr>
          <p:nvPr>
            <p:ph type="body" idx="1"/>
          </p:nvPr>
        </p:nvSpPr>
        <p:spPr>
          <a:xfrm>
            <a:off x="603504" y="2421682"/>
            <a:ext cx="3733183" cy="3639289"/>
          </a:xfrm>
        </p:spPr>
        <p:txBody>
          <a:bodyPr anchor="ctr">
            <a:normAutofit/>
          </a:bodyPr>
          <a:lstStyle/>
          <a:p>
            <a:pPr marL="609600" indent="-609600" eaLnBrk="1" hangingPunct="1">
              <a:defRPr/>
            </a:pPr>
            <a:r>
              <a:rPr lang="en-US" altLang="en-US" sz="1600" dirty="0">
                <a:solidFill>
                  <a:schemeClr val="tx2"/>
                </a:solidFill>
              </a:rPr>
              <a:t>Save your allowance and purchase the outfit. This may be an option, but it’s probably not the best option. </a:t>
            </a:r>
          </a:p>
        </p:txBody>
      </p:sp>
      <p:grpSp>
        <p:nvGrpSpPr>
          <p:cNvPr id="331790" name="Group 331789">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77422" y="0"/>
            <a:ext cx="4366578" cy="6685267"/>
            <a:chOff x="6357228" y="0"/>
            <a:chExt cx="5822103" cy="6685267"/>
          </a:xfrm>
        </p:grpSpPr>
        <p:sp>
          <p:nvSpPr>
            <p:cNvPr id="331791" name="Freeform: Shape 331790">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792" name="Freeform: Shape 331791">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793" name="Freeform: Shape 331792">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794" name="Freeform: Shape 331793">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1783" name="Graphic 331782" descr="Suit">
            <a:extLst>
              <a:ext uri="{FF2B5EF4-FFF2-40B4-BE49-F238E27FC236}">
                <a16:creationId xmlns:a16="http://schemas.microsoft.com/office/drawing/2014/main" id="{5CB10A74-D390-0F18-F58C-E771FB37A2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5615" y="2065912"/>
            <a:ext cx="2746374" cy="2746374"/>
          </a:xfrm>
          <a:prstGeom prst="rect">
            <a:avLst/>
          </a:prstGeom>
        </p:spPr>
      </p:pic>
      <p:sp>
        <p:nvSpPr>
          <p:cNvPr id="2" name="Arrow: Left 1">
            <a:hlinkClick r:id="rId4" action="ppaction://hlinksldjump"/>
            <a:extLst>
              <a:ext uri="{FF2B5EF4-FFF2-40B4-BE49-F238E27FC236}">
                <a16:creationId xmlns:a16="http://schemas.microsoft.com/office/drawing/2014/main" id="{6F03C34F-BEB0-2303-7575-375EBBD0AF8C}"/>
              </a:ext>
            </a:extLst>
          </p:cNvPr>
          <p:cNvSpPr/>
          <p:nvPr/>
        </p:nvSpPr>
        <p:spPr bwMode="auto">
          <a:xfrm>
            <a:off x="4572000" y="5791200"/>
            <a:ext cx="914400" cy="269771"/>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2808" name="Rectangle 33280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810" name="Freeform: Shape 33280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802" name="Rectangle 2">
            <a:extLst>
              <a:ext uri="{FF2B5EF4-FFF2-40B4-BE49-F238E27FC236}">
                <a16:creationId xmlns:a16="http://schemas.microsoft.com/office/drawing/2014/main" id="{194F6021-427B-4C70-B6C0-33E0560645C4}"/>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Right answer</a:t>
            </a:r>
          </a:p>
        </p:txBody>
      </p:sp>
      <p:sp>
        <p:nvSpPr>
          <p:cNvPr id="332812" name="Arc 3328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2803" name="Rectangle 3">
            <a:extLst>
              <a:ext uri="{FF2B5EF4-FFF2-40B4-BE49-F238E27FC236}">
                <a16:creationId xmlns:a16="http://schemas.microsoft.com/office/drawing/2014/main" id="{809A330A-7C93-4FA4-8485-4DF40DE089ED}"/>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lnSpc>
                <a:spcPct val="90000"/>
              </a:lnSpc>
              <a:defRPr/>
            </a:pPr>
            <a:r>
              <a:rPr lang="en-US" altLang="en-US" sz="2700" b="1" dirty="0">
                <a:solidFill>
                  <a:srgbClr val="FF0000"/>
                </a:solidFill>
              </a:rPr>
              <a:t>Ignore the new outfit because new styles come and go. Do your own thing, be a trendsetter.</a:t>
            </a:r>
            <a:endParaRPr lang="en-US" altLang="en-US" sz="2700" dirty="0">
              <a:solidFill>
                <a:srgbClr val="FF0000"/>
              </a:solidFill>
            </a:endParaRPr>
          </a:p>
          <a:p>
            <a:pPr marL="609600" indent="-609600" eaLnBrk="1" hangingPunct="1">
              <a:lnSpc>
                <a:spcPct val="90000"/>
              </a:lnSpc>
              <a:defRPr/>
            </a:pPr>
            <a:r>
              <a:rPr lang="en-US" altLang="en-US" sz="2700" dirty="0"/>
              <a:t>Begging your parents or relatives to purchase the outfit should not be the primary option. Trends come and go. Saving your allowance and purchasing the outfit is an option, but perhaps the best option is to ignore the outfit because styles come and go. </a:t>
            </a:r>
          </a:p>
        </p:txBody>
      </p:sp>
      <p:sp>
        <p:nvSpPr>
          <p:cNvPr id="2" name="Arrow: Right 1">
            <a:hlinkClick r:id="rId2" action="ppaction://hlinksldjump"/>
            <a:extLst>
              <a:ext uri="{FF2B5EF4-FFF2-40B4-BE49-F238E27FC236}">
                <a16:creationId xmlns:a16="http://schemas.microsoft.com/office/drawing/2014/main" id="{EFA7CDE6-7736-3730-1E53-25DA695CC00C}"/>
              </a:ext>
            </a:extLst>
          </p:cNvPr>
          <p:cNvSpPr/>
          <p:nvPr/>
        </p:nvSpPr>
        <p:spPr bwMode="auto">
          <a:xfrm>
            <a:off x="6019800" y="64008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3833" name="Rectangle 3338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3829" name="Picture 333828" descr="A person's feet in a hammock&#10;&#10;Description automatically generated with low confidence">
            <a:extLst>
              <a:ext uri="{FF2B5EF4-FFF2-40B4-BE49-F238E27FC236}">
                <a16:creationId xmlns:a16="http://schemas.microsoft.com/office/drawing/2014/main" id="{03CAF9B7-3D22-9650-784F-FC0DFE3F15E0}"/>
              </a:ext>
            </a:extLst>
          </p:cNvPr>
          <p:cNvPicPr>
            <a:picLocks noChangeAspect="1"/>
          </p:cNvPicPr>
          <p:nvPr/>
        </p:nvPicPr>
        <p:blipFill rotWithShape="1">
          <a:blip r:embed="rId2"/>
          <a:srcRect l="12878" r="27639"/>
          <a:stretch/>
        </p:blipFill>
        <p:spPr>
          <a:xfrm>
            <a:off x="20" y="10"/>
            <a:ext cx="7252212" cy="6857990"/>
          </a:xfrm>
          <a:prstGeom prst="rect">
            <a:avLst/>
          </a:prstGeom>
        </p:spPr>
      </p:pic>
      <p:sp>
        <p:nvSpPr>
          <p:cNvPr id="333835" name="Rectangle 3338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826" name="Rectangle 2">
            <a:extLst>
              <a:ext uri="{FF2B5EF4-FFF2-40B4-BE49-F238E27FC236}">
                <a16:creationId xmlns:a16="http://schemas.microsoft.com/office/drawing/2014/main" id="{9E9F8E94-EE67-4013-95DC-6D3428D56CD0}"/>
              </a:ext>
            </a:extLst>
          </p:cNvPr>
          <p:cNvSpPr>
            <a:spLocks noGrp="1" noChangeArrowheads="1"/>
          </p:cNvSpPr>
          <p:nvPr>
            <p:ph type="title"/>
          </p:nvPr>
        </p:nvSpPr>
        <p:spPr>
          <a:xfrm>
            <a:off x="5648707" y="365125"/>
            <a:ext cx="2866642" cy="1899912"/>
          </a:xfrm>
        </p:spPr>
        <p:txBody>
          <a:bodyPr>
            <a:normAutofit/>
          </a:bodyPr>
          <a:lstStyle/>
          <a:p>
            <a:pPr eaLnBrk="1" hangingPunct="1">
              <a:defRPr/>
            </a:pPr>
            <a:r>
              <a:rPr lang="en-US" altLang="en-US" sz="3500" dirty="0">
                <a:solidFill>
                  <a:srgbClr val="FF0000"/>
                </a:solidFill>
              </a:rPr>
              <a:t>Wrong answer</a:t>
            </a:r>
          </a:p>
        </p:txBody>
      </p:sp>
      <p:sp>
        <p:nvSpPr>
          <p:cNvPr id="333827" name="Rectangle 3">
            <a:extLst>
              <a:ext uri="{FF2B5EF4-FFF2-40B4-BE49-F238E27FC236}">
                <a16:creationId xmlns:a16="http://schemas.microsoft.com/office/drawing/2014/main" id="{58C59FEB-D8E4-42D3-9439-EAFAEBFFDEE0}"/>
              </a:ext>
            </a:extLst>
          </p:cNvPr>
          <p:cNvSpPr>
            <a:spLocks noGrp="1" noChangeArrowheads="1"/>
          </p:cNvSpPr>
          <p:nvPr>
            <p:ph type="body" idx="1"/>
          </p:nvPr>
        </p:nvSpPr>
        <p:spPr>
          <a:xfrm>
            <a:off x="5648707" y="2434201"/>
            <a:ext cx="2866642" cy="3742762"/>
          </a:xfrm>
        </p:spPr>
        <p:txBody>
          <a:bodyPr>
            <a:normAutofit lnSpcReduction="10000"/>
          </a:bodyPr>
          <a:lstStyle/>
          <a:p>
            <a:pPr eaLnBrk="1" hangingPunct="1">
              <a:defRPr/>
            </a:pPr>
            <a:r>
              <a:rPr lang="en-US" altLang="en-US" sz="1700" b="1" dirty="0"/>
              <a:t>I have clothes in my closet that I do not wear, and most of the clothes are too tight; what is the best response?</a:t>
            </a:r>
            <a:endParaRPr lang="en-US" altLang="en-US" sz="1700" dirty="0"/>
          </a:p>
          <a:p>
            <a:pPr eaLnBrk="1" hangingPunct="1">
              <a:defRPr/>
            </a:pPr>
            <a:r>
              <a:rPr lang="en-US" altLang="en-US" sz="1700" dirty="0">
                <a:solidFill>
                  <a:srgbClr val="FF0000"/>
                </a:solidFill>
              </a:rPr>
              <a:t>Let the clothes remain in my closet because I may lose weight and wear them one day. This is an option, but most people let the clothes remain in their closet without taking action. </a:t>
            </a:r>
          </a:p>
        </p:txBody>
      </p:sp>
      <p:sp>
        <p:nvSpPr>
          <p:cNvPr id="2" name="Arrow: Left 1">
            <a:hlinkClick r:id="rId3" action="ppaction://hlinksldjump"/>
            <a:extLst>
              <a:ext uri="{FF2B5EF4-FFF2-40B4-BE49-F238E27FC236}">
                <a16:creationId xmlns:a16="http://schemas.microsoft.com/office/drawing/2014/main" id="{8BCC9AC7-C688-34FD-4E67-BBDF054CA122}"/>
              </a:ext>
            </a:extLst>
          </p:cNvPr>
          <p:cNvSpPr/>
          <p:nvPr/>
        </p:nvSpPr>
        <p:spPr bwMode="auto">
          <a:xfrm>
            <a:off x="4953000" y="5943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4856" name="Rectangle 33485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858" name="Oval 33485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850" name="Rectangle 2">
            <a:extLst>
              <a:ext uri="{FF2B5EF4-FFF2-40B4-BE49-F238E27FC236}">
                <a16:creationId xmlns:a16="http://schemas.microsoft.com/office/drawing/2014/main" id="{4126DCA1-DEBE-4B64-BC32-1B257AEE4307}"/>
              </a:ext>
            </a:extLst>
          </p:cNvPr>
          <p:cNvSpPr>
            <a:spLocks noGrp="1" noChangeArrowheads="1"/>
          </p:cNvSpPr>
          <p:nvPr>
            <p:ph type="title"/>
          </p:nvPr>
        </p:nvSpPr>
        <p:spPr>
          <a:xfrm>
            <a:off x="878305" y="1396686"/>
            <a:ext cx="2430380" cy="4064628"/>
          </a:xfrm>
        </p:spPr>
        <p:txBody>
          <a:bodyPr>
            <a:normAutofit/>
          </a:bodyPr>
          <a:lstStyle/>
          <a:p>
            <a:pPr eaLnBrk="1" hangingPunct="1">
              <a:defRPr/>
            </a:pPr>
            <a:r>
              <a:rPr lang="en-US" altLang="en-US">
                <a:solidFill>
                  <a:srgbClr val="FFFFFF"/>
                </a:solidFill>
              </a:rPr>
              <a:t>Wrong answer</a:t>
            </a:r>
          </a:p>
        </p:txBody>
      </p:sp>
      <p:sp>
        <p:nvSpPr>
          <p:cNvPr id="334860" name="Arc 33485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4862" name="Oval 334861">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4851" name="Rectangle 3">
            <a:extLst>
              <a:ext uri="{FF2B5EF4-FFF2-40B4-BE49-F238E27FC236}">
                <a16:creationId xmlns:a16="http://schemas.microsoft.com/office/drawing/2014/main" id="{ECE0DDFC-AAAD-446D-B5F0-FC620B81315D}"/>
              </a:ext>
            </a:extLst>
          </p:cNvPr>
          <p:cNvSpPr>
            <a:spLocks noGrp="1" noChangeArrowheads="1"/>
          </p:cNvSpPr>
          <p:nvPr>
            <p:ph type="body" idx="1"/>
          </p:nvPr>
        </p:nvSpPr>
        <p:spPr>
          <a:xfrm>
            <a:off x="4027614" y="1526033"/>
            <a:ext cx="4152298" cy="3935281"/>
          </a:xfrm>
        </p:spPr>
        <p:txBody>
          <a:bodyPr>
            <a:normAutofit/>
          </a:bodyPr>
          <a:lstStyle/>
          <a:p>
            <a:pPr marL="609600" indent="-609600" eaLnBrk="1" hangingPunct="1">
              <a:lnSpc>
                <a:spcPct val="90000"/>
              </a:lnSpc>
              <a:defRPr/>
            </a:pPr>
            <a:r>
              <a:rPr lang="en-US" altLang="en-US" sz="2700" dirty="0">
                <a:solidFill>
                  <a:srgbClr val="FF0000"/>
                </a:solidFill>
              </a:rPr>
              <a:t>Throw the clothes away; they are worthless.</a:t>
            </a:r>
            <a:endParaRPr lang="en-US" altLang="en-US" sz="2700" dirty="0"/>
          </a:p>
        </p:txBody>
      </p:sp>
      <p:sp>
        <p:nvSpPr>
          <p:cNvPr id="2" name="Arrow: Left 1">
            <a:hlinkClick r:id="rId2" action="ppaction://hlinksldjump"/>
            <a:extLst>
              <a:ext uri="{FF2B5EF4-FFF2-40B4-BE49-F238E27FC236}">
                <a16:creationId xmlns:a16="http://schemas.microsoft.com/office/drawing/2014/main" id="{45BBDA1B-A29D-271D-1197-46905027915D}"/>
              </a:ext>
            </a:extLst>
          </p:cNvPr>
          <p:cNvSpPr/>
          <p:nvPr/>
        </p:nvSpPr>
        <p:spPr bwMode="auto">
          <a:xfrm>
            <a:off x="5715000" y="5324154"/>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5881" name="Rectangle 33588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5877" name="Picture 335876" descr="A close-up of a microphone&#10;&#10;Description automatically generated with low confidence">
            <a:extLst>
              <a:ext uri="{FF2B5EF4-FFF2-40B4-BE49-F238E27FC236}">
                <a16:creationId xmlns:a16="http://schemas.microsoft.com/office/drawing/2014/main" id="{E0363047-6A6C-7FB2-D5A6-16AC5BFE1168}"/>
              </a:ext>
            </a:extLst>
          </p:cNvPr>
          <p:cNvPicPr>
            <a:picLocks noChangeAspect="1"/>
          </p:cNvPicPr>
          <p:nvPr/>
        </p:nvPicPr>
        <p:blipFill rotWithShape="1">
          <a:blip r:embed="rId2"/>
          <a:srcRect l="24402" r="16114"/>
          <a:stretch/>
        </p:blipFill>
        <p:spPr>
          <a:xfrm>
            <a:off x="20" y="10"/>
            <a:ext cx="7252212" cy="6857990"/>
          </a:xfrm>
          <a:prstGeom prst="rect">
            <a:avLst/>
          </a:prstGeom>
        </p:spPr>
      </p:pic>
      <p:sp>
        <p:nvSpPr>
          <p:cNvPr id="335883" name="Rectangle 33588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874" name="Rectangle 2">
            <a:extLst>
              <a:ext uri="{FF2B5EF4-FFF2-40B4-BE49-F238E27FC236}">
                <a16:creationId xmlns:a16="http://schemas.microsoft.com/office/drawing/2014/main" id="{3581ECA6-968A-45FE-97DF-DDAAE48C91F2}"/>
              </a:ext>
            </a:extLst>
          </p:cNvPr>
          <p:cNvSpPr>
            <a:spLocks noGrp="1" noChangeArrowheads="1"/>
          </p:cNvSpPr>
          <p:nvPr>
            <p:ph type="title"/>
          </p:nvPr>
        </p:nvSpPr>
        <p:spPr>
          <a:xfrm>
            <a:off x="5486400" y="365125"/>
            <a:ext cx="3028949" cy="1899912"/>
          </a:xfrm>
        </p:spPr>
        <p:txBody>
          <a:bodyPr>
            <a:normAutofit/>
          </a:bodyPr>
          <a:lstStyle/>
          <a:p>
            <a:pPr eaLnBrk="1" hangingPunct="1">
              <a:defRPr/>
            </a:pPr>
            <a:r>
              <a:rPr lang="en-US" altLang="en-US" sz="3500" dirty="0">
                <a:solidFill>
                  <a:srgbClr val="FF0000"/>
                </a:solidFill>
              </a:rPr>
              <a:t>Right answer</a:t>
            </a:r>
          </a:p>
        </p:txBody>
      </p:sp>
      <p:sp>
        <p:nvSpPr>
          <p:cNvPr id="335875" name="Rectangle 3">
            <a:extLst>
              <a:ext uri="{FF2B5EF4-FFF2-40B4-BE49-F238E27FC236}">
                <a16:creationId xmlns:a16="http://schemas.microsoft.com/office/drawing/2014/main" id="{78B22CCA-F583-40CA-A6E1-B39FC297A35A}"/>
              </a:ext>
            </a:extLst>
          </p:cNvPr>
          <p:cNvSpPr>
            <a:spLocks noGrp="1" noChangeArrowheads="1"/>
          </p:cNvSpPr>
          <p:nvPr>
            <p:ph type="body" idx="1"/>
          </p:nvPr>
        </p:nvSpPr>
        <p:spPr>
          <a:xfrm>
            <a:off x="4953000" y="2438400"/>
            <a:ext cx="3857242" cy="3742762"/>
          </a:xfrm>
        </p:spPr>
        <p:txBody>
          <a:bodyPr>
            <a:normAutofit/>
          </a:bodyPr>
          <a:lstStyle/>
          <a:p>
            <a:pPr marL="609600" indent="-609600" eaLnBrk="1" hangingPunct="1">
              <a:lnSpc>
                <a:spcPct val="90000"/>
              </a:lnSpc>
              <a:defRPr/>
            </a:pPr>
            <a:r>
              <a:rPr lang="en-US" altLang="en-US" sz="1300" b="1" dirty="0"/>
              <a:t>Donate the clothes to a Goodwill store or a nonprofit organization that accepts used garments. All minors need to consult with their parents before making any decision on giving away clothes</a:t>
            </a:r>
            <a:endParaRPr lang="en-US" altLang="en-US" sz="1300" dirty="0"/>
          </a:p>
          <a:p>
            <a:pPr marL="609600" indent="-609600" eaLnBrk="1" hangingPunct="1">
              <a:lnSpc>
                <a:spcPct val="90000"/>
              </a:lnSpc>
              <a:defRPr/>
            </a:pPr>
            <a:r>
              <a:rPr lang="en-US" altLang="en-US" sz="1300" dirty="0"/>
              <a:t>If your clothes are too tight, they should not be worn. Losing enough weight to wear the clothes is an option, but the best option is to donate the clothes to a Good Will store or some other nonprofit store. Giving usually leads to significant blessings. </a:t>
            </a:r>
          </a:p>
        </p:txBody>
      </p:sp>
      <p:sp>
        <p:nvSpPr>
          <p:cNvPr id="2" name="Arrow: Right 1">
            <a:hlinkClick r:id="rId3" action="ppaction://hlinksldjump"/>
            <a:extLst>
              <a:ext uri="{FF2B5EF4-FFF2-40B4-BE49-F238E27FC236}">
                <a16:creationId xmlns:a16="http://schemas.microsoft.com/office/drawing/2014/main" id="{CB440013-51C5-B001-BCE3-9F84AE963D43}"/>
              </a:ext>
            </a:extLst>
          </p:cNvPr>
          <p:cNvSpPr/>
          <p:nvPr/>
        </p:nvSpPr>
        <p:spPr bwMode="auto">
          <a:xfrm>
            <a:off x="5486400" y="55626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6905" name="Rectangle 336904">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898" name="Rectangle 2">
            <a:extLst>
              <a:ext uri="{FF2B5EF4-FFF2-40B4-BE49-F238E27FC236}">
                <a16:creationId xmlns:a16="http://schemas.microsoft.com/office/drawing/2014/main" id="{24EF4945-BD3A-458B-B100-8FDEBA36B645}"/>
              </a:ext>
            </a:extLst>
          </p:cNvPr>
          <p:cNvSpPr>
            <a:spLocks noGrp="1" noChangeArrowheads="1"/>
          </p:cNvSpPr>
          <p:nvPr>
            <p:ph type="title"/>
          </p:nvPr>
        </p:nvSpPr>
        <p:spPr>
          <a:xfrm>
            <a:off x="486696" y="557190"/>
            <a:ext cx="3886133" cy="1671569"/>
          </a:xfrm>
        </p:spPr>
        <p:txBody>
          <a:bodyPr>
            <a:normAutofit/>
          </a:bodyPr>
          <a:lstStyle/>
          <a:p>
            <a:pPr eaLnBrk="1" hangingPunct="1">
              <a:defRPr/>
            </a:pPr>
            <a:r>
              <a:rPr lang="en-US" altLang="en-US" sz="3500" dirty="0">
                <a:solidFill>
                  <a:srgbClr val="FF0000"/>
                </a:solidFill>
              </a:rPr>
              <a:t>Wrong answer</a:t>
            </a:r>
          </a:p>
        </p:txBody>
      </p:sp>
      <p:sp>
        <p:nvSpPr>
          <p:cNvPr id="336899" name="Rectangle 3">
            <a:extLst>
              <a:ext uri="{FF2B5EF4-FFF2-40B4-BE49-F238E27FC236}">
                <a16:creationId xmlns:a16="http://schemas.microsoft.com/office/drawing/2014/main" id="{7FD4CEF6-5DF9-44DF-A10F-B1CF0964FC14}"/>
              </a:ext>
            </a:extLst>
          </p:cNvPr>
          <p:cNvSpPr>
            <a:spLocks noGrp="1" noChangeArrowheads="1"/>
          </p:cNvSpPr>
          <p:nvPr>
            <p:ph type="body" idx="1"/>
          </p:nvPr>
        </p:nvSpPr>
        <p:spPr>
          <a:xfrm>
            <a:off x="486697" y="2406650"/>
            <a:ext cx="3886131" cy="2317750"/>
          </a:xfrm>
        </p:spPr>
        <p:txBody>
          <a:bodyPr>
            <a:normAutofit lnSpcReduction="10000"/>
          </a:bodyPr>
          <a:lstStyle/>
          <a:p>
            <a:pPr eaLnBrk="1" hangingPunct="1">
              <a:defRPr/>
            </a:pPr>
            <a:r>
              <a:rPr lang="en-US" altLang="en-US" sz="1700" b="1" dirty="0"/>
              <a:t>The temperature has dropped below freezing. I have a beautiful blouse or shirt, designer shirts, and flip flops; I desire to wear the items; I do not want to wait until it warms up; what is the best response?</a:t>
            </a:r>
            <a:endParaRPr lang="en-US" altLang="en-US" sz="1700" dirty="0"/>
          </a:p>
          <a:p>
            <a:pPr eaLnBrk="1" hangingPunct="1">
              <a:defRPr/>
            </a:pPr>
            <a:r>
              <a:rPr lang="en-US" altLang="en-US" sz="1700" dirty="0">
                <a:solidFill>
                  <a:srgbClr val="FF0000"/>
                </a:solidFill>
              </a:rPr>
              <a:t>Wear the clothes you probably will not get sick.</a:t>
            </a:r>
          </a:p>
        </p:txBody>
      </p:sp>
      <p:pic>
        <p:nvPicPr>
          <p:cNvPr id="336901" name="Picture 336900" descr="Paper doll dresses">
            <a:extLst>
              <a:ext uri="{FF2B5EF4-FFF2-40B4-BE49-F238E27FC236}">
                <a16:creationId xmlns:a16="http://schemas.microsoft.com/office/drawing/2014/main" id="{9C03B97A-9804-34F6-2504-E98B445F33F0}"/>
              </a:ext>
            </a:extLst>
          </p:cNvPr>
          <p:cNvPicPr>
            <a:picLocks noChangeAspect="1"/>
          </p:cNvPicPr>
          <p:nvPr/>
        </p:nvPicPr>
        <p:blipFill rotWithShape="1">
          <a:blip r:embed="rId2"/>
          <a:srcRect l="20161" r="29946" b="-1"/>
          <a:stretch/>
        </p:blipFill>
        <p:spPr>
          <a:xfrm>
            <a:off x="4641866" y="10"/>
            <a:ext cx="4502133" cy="6857990"/>
          </a:xfrm>
          <a:prstGeom prst="rect">
            <a:avLst/>
          </a:prstGeom>
          <a:effectLst/>
        </p:spPr>
      </p:pic>
      <p:sp>
        <p:nvSpPr>
          <p:cNvPr id="2" name="Arrow: Left 1">
            <a:hlinkClick r:id="rId3" action="ppaction://hlinksldjump"/>
            <a:extLst>
              <a:ext uri="{FF2B5EF4-FFF2-40B4-BE49-F238E27FC236}">
                <a16:creationId xmlns:a16="http://schemas.microsoft.com/office/drawing/2014/main" id="{53AB9E96-B743-C3C3-8DAF-8456569BAAB5}"/>
              </a:ext>
            </a:extLst>
          </p:cNvPr>
          <p:cNvSpPr/>
          <p:nvPr/>
        </p:nvSpPr>
        <p:spPr bwMode="auto">
          <a:xfrm>
            <a:off x="3810000" y="5867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Freeform: Shape 13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6" name="Rectangle 2">
            <a:extLst>
              <a:ext uri="{FF2B5EF4-FFF2-40B4-BE49-F238E27FC236}">
                <a16:creationId xmlns:a16="http://schemas.microsoft.com/office/drawing/2014/main" id="{93FBBE36-E8F3-4513-A2E3-BC654B318370}"/>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sz="3300" b="1" dirty="0">
                <a:solidFill>
                  <a:srgbClr val="FFFFFF"/>
                </a:solidFill>
              </a:rPr>
              <a:t>Drugs, Alcohol, and Cigarettes</a:t>
            </a:r>
          </a:p>
        </p:txBody>
      </p:sp>
      <p:sp>
        <p:nvSpPr>
          <p:cNvPr id="140" name="Arc 13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267" name="Rectangle 3">
            <a:extLst>
              <a:ext uri="{FF2B5EF4-FFF2-40B4-BE49-F238E27FC236}">
                <a16:creationId xmlns:a16="http://schemas.microsoft.com/office/drawing/2014/main" id="{B04B26CC-3916-434D-B7D8-89AAD0A87001}"/>
              </a:ext>
            </a:extLst>
          </p:cNvPr>
          <p:cNvSpPr>
            <a:spLocks noGrp="1" noChangeArrowheads="1"/>
          </p:cNvSpPr>
          <p:nvPr>
            <p:ph type="body" idx="1"/>
          </p:nvPr>
        </p:nvSpPr>
        <p:spPr>
          <a:xfrm>
            <a:off x="3335480" y="591344"/>
            <a:ext cx="5656119" cy="5585619"/>
          </a:xfrm>
        </p:spPr>
        <p:txBody>
          <a:bodyPr anchor="ctr">
            <a:normAutofit/>
          </a:bodyPr>
          <a:lstStyle/>
          <a:p>
            <a:pPr marL="609600" indent="-609600" eaLnBrk="1" hangingPunct="1">
              <a:buFont typeface="Wingdings" panose="05000000000000000000" pitchFamily="2" charset="2"/>
              <a:buNone/>
              <a:defRPr/>
            </a:pPr>
            <a:r>
              <a:rPr lang="en-US" altLang="en-US" b="1" dirty="0">
                <a:solidFill>
                  <a:srgbClr val="FF0000"/>
                </a:solidFill>
              </a:rPr>
              <a:t>If someone offers you some</a:t>
            </a:r>
          </a:p>
          <a:p>
            <a:pPr marL="609600" indent="-609600" eaLnBrk="1" hangingPunct="1">
              <a:buFont typeface="Wingdings" panose="05000000000000000000" pitchFamily="2" charset="2"/>
              <a:buNone/>
              <a:defRPr/>
            </a:pPr>
            <a:r>
              <a:rPr lang="en-US" altLang="en-US" b="1" dirty="0">
                <a:solidFill>
                  <a:srgbClr val="FF0000"/>
                </a:solidFill>
              </a:rPr>
              <a:t>Drugs, how should you</a:t>
            </a:r>
          </a:p>
          <a:p>
            <a:pPr marL="609600" indent="-609600" eaLnBrk="1" hangingPunct="1">
              <a:buFont typeface="Wingdings" panose="05000000000000000000" pitchFamily="2" charset="2"/>
              <a:buNone/>
              <a:defRPr/>
            </a:pPr>
            <a:r>
              <a:rPr lang="en-US" altLang="en-US" b="1" dirty="0">
                <a:solidFill>
                  <a:srgbClr val="FF0000"/>
                </a:solidFill>
              </a:rPr>
              <a:t>respond?</a:t>
            </a:r>
            <a:endParaRPr lang="en-US" altLang="en-US" dirty="0">
              <a:solidFill>
                <a:srgbClr val="FF0000"/>
              </a:solidFill>
            </a:endParaRPr>
          </a:p>
          <a:p>
            <a:pPr marL="0" indent="0" eaLnBrk="1" hangingPunct="1">
              <a:buNone/>
              <a:defRPr/>
            </a:pPr>
            <a:r>
              <a:rPr lang="en-US" altLang="en-US" dirty="0">
                <a:hlinkClick r:id="rId2" action="ppaction://hlinksldjump"/>
              </a:rPr>
              <a:t>A</a:t>
            </a:r>
            <a:r>
              <a:rPr lang="en-US" altLang="en-US" dirty="0"/>
              <a:t>. Accept the drugs and try   </a:t>
            </a:r>
          </a:p>
          <a:p>
            <a:pPr marL="0" indent="0" eaLnBrk="1" hangingPunct="1">
              <a:buNone/>
              <a:defRPr/>
            </a:pPr>
            <a:r>
              <a:rPr lang="en-US" altLang="en-US" dirty="0"/>
              <a:t>    them.</a:t>
            </a:r>
          </a:p>
          <a:p>
            <a:pPr marL="0" indent="0" eaLnBrk="1" hangingPunct="1">
              <a:buFont typeface="Wingdings" panose="05000000000000000000" pitchFamily="2" charset="2"/>
              <a:buNone/>
              <a:defRPr/>
            </a:pPr>
            <a:r>
              <a:rPr lang="en-US" altLang="en-US" dirty="0">
                <a:hlinkClick r:id="rId3" action="ppaction://hlinksldjump"/>
              </a:rPr>
              <a:t>B.</a:t>
            </a:r>
            <a:r>
              <a:rPr lang="en-US" altLang="en-US" dirty="0"/>
              <a:t> Say no and immediately </a:t>
            </a:r>
          </a:p>
          <a:p>
            <a:pPr marL="0" indent="0" eaLnBrk="1" hangingPunct="1">
              <a:buFont typeface="Wingdings" panose="05000000000000000000" pitchFamily="2" charset="2"/>
              <a:buNone/>
              <a:defRPr/>
            </a:pPr>
            <a:r>
              <a:rPr lang="en-US" altLang="en-US" dirty="0"/>
              <a:t>    walk away.</a:t>
            </a:r>
          </a:p>
          <a:p>
            <a:pPr marL="0" indent="0" eaLnBrk="1" hangingPunct="1">
              <a:buFont typeface="Wingdings" panose="05000000000000000000" pitchFamily="2" charset="2"/>
              <a:buNone/>
              <a:defRPr/>
            </a:pPr>
            <a:r>
              <a:rPr lang="en-US" altLang="en-US" dirty="0">
                <a:hlinkClick r:id="rId4" action="ppaction://hlinksldjump"/>
              </a:rPr>
              <a:t>C</a:t>
            </a:r>
            <a:r>
              <a:rPr lang="en-US" altLang="en-US" dirty="0"/>
              <a:t>. Talk with the drug dealer.</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8920" name="Picture 38916">
            <a:extLst>
              <a:ext uri="{FF2B5EF4-FFF2-40B4-BE49-F238E27FC236}">
                <a16:creationId xmlns:a16="http://schemas.microsoft.com/office/drawing/2014/main" id="{D4B9ACC1-8460-74DF-EF2D-DC9CE6997386}"/>
              </a:ext>
            </a:extLst>
          </p:cNvPr>
          <p:cNvPicPr>
            <a:picLocks noChangeAspect="1"/>
          </p:cNvPicPr>
          <p:nvPr/>
        </p:nvPicPr>
        <p:blipFill rotWithShape="1">
          <a:blip r:embed="rId2"/>
          <a:srcRect l="47502" r="22628"/>
          <a:stretch/>
        </p:blipFill>
        <p:spPr>
          <a:xfrm>
            <a:off x="36095" y="-33109"/>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75"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8914" name="Rectangle 2">
            <a:extLst>
              <a:ext uri="{FF2B5EF4-FFF2-40B4-BE49-F238E27FC236}">
                <a16:creationId xmlns:a16="http://schemas.microsoft.com/office/drawing/2014/main" id="{2CFCA8F2-8DD7-442F-94A9-950D4F323F11}"/>
              </a:ext>
            </a:extLst>
          </p:cNvPr>
          <p:cNvSpPr>
            <a:spLocks noGrp="1" noChangeArrowheads="1"/>
          </p:cNvSpPr>
          <p:nvPr>
            <p:ph type="title"/>
          </p:nvPr>
        </p:nvSpPr>
        <p:spPr>
          <a:xfrm>
            <a:off x="3962400" y="407987"/>
            <a:ext cx="4953000" cy="1325563"/>
          </a:xfrm>
        </p:spPr>
        <p:txBody>
          <a:bodyPr>
            <a:normAutofit/>
          </a:bodyPr>
          <a:lstStyle/>
          <a:p>
            <a:pPr eaLnBrk="1" hangingPunct="1">
              <a:lnSpc>
                <a:spcPct val="90000"/>
              </a:lnSpc>
              <a:defRPr/>
            </a:pPr>
            <a:r>
              <a:rPr lang="en-US" altLang="en-US" sz="2000" b="1" dirty="0">
                <a:solidFill>
                  <a:srgbClr val="FF0000"/>
                </a:solidFill>
              </a:rPr>
              <a:t>On a Tuesday afternoon, you are walking down the school hallway. You find a twenty-dollar bill. What is the best response?</a:t>
            </a:r>
          </a:p>
        </p:txBody>
      </p:sp>
      <p:sp>
        <p:nvSpPr>
          <p:cNvPr id="38915" name="Rectangle 3">
            <a:extLst>
              <a:ext uri="{FF2B5EF4-FFF2-40B4-BE49-F238E27FC236}">
                <a16:creationId xmlns:a16="http://schemas.microsoft.com/office/drawing/2014/main" id="{886EA10C-D5E1-4808-B4D3-B5B564BDAACA}"/>
              </a:ext>
            </a:extLst>
          </p:cNvPr>
          <p:cNvSpPr>
            <a:spLocks noGrp="1" noChangeArrowheads="1"/>
          </p:cNvSpPr>
          <p:nvPr>
            <p:ph type="body" idx="1"/>
          </p:nvPr>
        </p:nvSpPr>
        <p:spPr>
          <a:xfrm>
            <a:off x="4370286" y="1741571"/>
            <a:ext cx="4291113" cy="4351338"/>
          </a:xfrm>
        </p:spPr>
        <p:txBody>
          <a:bodyPr>
            <a:normAutofit/>
          </a:bodyPr>
          <a:lstStyle/>
          <a:p>
            <a:pPr marL="0" indent="0" eaLnBrk="1" hangingPunct="1">
              <a:lnSpc>
                <a:spcPct val="90000"/>
              </a:lnSpc>
              <a:buFont typeface="Wingdings" panose="05000000000000000000" pitchFamily="2" charset="2"/>
              <a:buNone/>
              <a:defRPr/>
            </a:pPr>
            <a:r>
              <a:rPr lang="en-US" altLang="en-US" sz="2200" dirty="0">
                <a:hlinkClick r:id="rId3" action="ppaction://hlinksldjump"/>
              </a:rPr>
              <a:t>A. </a:t>
            </a:r>
            <a:r>
              <a:rPr lang="en-US" altLang="en-US" sz="2200" dirty="0"/>
              <a:t>Put the money in your pocket </a:t>
            </a:r>
          </a:p>
          <a:p>
            <a:pPr marL="0" indent="0" eaLnBrk="1" hangingPunct="1">
              <a:lnSpc>
                <a:spcPct val="90000"/>
              </a:lnSpc>
              <a:buFont typeface="Wingdings" panose="05000000000000000000" pitchFamily="2" charset="2"/>
              <a:buNone/>
              <a:defRPr/>
            </a:pPr>
            <a:r>
              <a:rPr lang="en-US" altLang="en-US" sz="2200" dirty="0"/>
              <a:t>     and take it home and spend </a:t>
            </a:r>
          </a:p>
          <a:p>
            <a:pPr marL="0" indent="0" eaLnBrk="1" hangingPunct="1">
              <a:lnSpc>
                <a:spcPct val="90000"/>
              </a:lnSpc>
              <a:buFont typeface="Wingdings" panose="05000000000000000000" pitchFamily="2" charset="2"/>
              <a:buNone/>
              <a:defRPr/>
            </a:pPr>
            <a:r>
              <a:rPr lang="en-US" altLang="en-US" sz="2200" dirty="0"/>
              <a:t>     it.</a:t>
            </a:r>
          </a:p>
          <a:p>
            <a:pPr marL="0" indent="0" eaLnBrk="1" hangingPunct="1">
              <a:lnSpc>
                <a:spcPct val="90000"/>
              </a:lnSpc>
              <a:buFont typeface="Wingdings" panose="05000000000000000000" pitchFamily="2" charset="2"/>
              <a:buNone/>
              <a:defRPr/>
            </a:pPr>
            <a:r>
              <a:rPr lang="en-US" altLang="en-US" sz="2200" dirty="0">
                <a:hlinkClick r:id="rId4" action="ppaction://hlinksldjump"/>
              </a:rPr>
              <a:t>B. </a:t>
            </a:r>
            <a:r>
              <a:rPr lang="en-US" altLang="en-US" sz="2200" dirty="0"/>
              <a:t>Share the money with your  </a:t>
            </a:r>
          </a:p>
          <a:p>
            <a:pPr marL="0" indent="0" eaLnBrk="1" hangingPunct="1">
              <a:lnSpc>
                <a:spcPct val="90000"/>
              </a:lnSpc>
              <a:buFont typeface="Wingdings" panose="05000000000000000000" pitchFamily="2" charset="2"/>
              <a:buNone/>
              <a:defRPr/>
            </a:pPr>
            <a:r>
              <a:rPr lang="en-US" altLang="en-US" sz="2200" dirty="0"/>
              <a:t>     friends and associates.</a:t>
            </a:r>
          </a:p>
          <a:p>
            <a:pPr marL="0" indent="0" eaLnBrk="1" hangingPunct="1">
              <a:lnSpc>
                <a:spcPct val="90000"/>
              </a:lnSpc>
              <a:buFont typeface="Wingdings" panose="05000000000000000000" pitchFamily="2" charset="2"/>
              <a:buNone/>
              <a:defRPr/>
            </a:pPr>
            <a:r>
              <a:rPr lang="en-US" altLang="en-US" sz="2200" dirty="0">
                <a:hlinkClick r:id="rId5" action="ppaction://hlinksldjump"/>
              </a:rPr>
              <a:t>C. </a:t>
            </a:r>
            <a:r>
              <a:rPr lang="en-US" altLang="en-US" sz="2200" dirty="0"/>
              <a:t>Give the money to a school </a:t>
            </a:r>
          </a:p>
          <a:p>
            <a:pPr marL="0" indent="0" eaLnBrk="1" hangingPunct="1">
              <a:lnSpc>
                <a:spcPct val="90000"/>
              </a:lnSpc>
              <a:buFont typeface="Wingdings" panose="05000000000000000000" pitchFamily="2" charset="2"/>
              <a:buNone/>
              <a:defRPr/>
            </a:pPr>
            <a:r>
              <a:rPr lang="en-US" altLang="en-US" sz="2200" dirty="0"/>
              <a:t>     administrator and request</a:t>
            </a:r>
          </a:p>
          <a:p>
            <a:pPr marL="0" indent="0" eaLnBrk="1" hangingPunct="1">
              <a:lnSpc>
                <a:spcPct val="90000"/>
              </a:lnSpc>
              <a:buFont typeface="Wingdings" panose="05000000000000000000" pitchFamily="2" charset="2"/>
              <a:buNone/>
              <a:defRPr/>
            </a:pPr>
            <a:r>
              <a:rPr lang="en-US" altLang="en-US" sz="2200" dirty="0"/>
              <a:t>     that  if no one claims the </a:t>
            </a:r>
          </a:p>
          <a:p>
            <a:pPr marL="0" indent="0" eaLnBrk="1" hangingPunct="1">
              <a:lnSpc>
                <a:spcPct val="90000"/>
              </a:lnSpc>
              <a:buFont typeface="Wingdings" panose="05000000000000000000" pitchFamily="2" charset="2"/>
              <a:buNone/>
              <a:defRPr/>
            </a:pPr>
            <a:r>
              <a:rPr lang="en-US" altLang="en-US" sz="2200" dirty="0"/>
              <a:t>     money within a week that</a:t>
            </a:r>
          </a:p>
          <a:p>
            <a:pPr marL="0" indent="0" eaLnBrk="1" hangingPunct="1">
              <a:lnSpc>
                <a:spcPct val="90000"/>
              </a:lnSpc>
              <a:buFont typeface="Wingdings" panose="05000000000000000000" pitchFamily="2" charset="2"/>
              <a:buNone/>
              <a:defRPr/>
            </a:pPr>
            <a:r>
              <a:rPr lang="en-US" altLang="en-US" sz="2200" dirty="0"/>
              <a:t>     you would like to receive it.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olded baby clothes">
            <a:extLst>
              <a:ext uri="{FF2B5EF4-FFF2-40B4-BE49-F238E27FC236}">
                <a16:creationId xmlns:a16="http://schemas.microsoft.com/office/drawing/2014/main" id="{72FBC053-B31A-04E1-53BA-390059DC7408}"/>
              </a:ext>
            </a:extLst>
          </p:cNvPr>
          <p:cNvPicPr>
            <a:picLocks noChangeAspect="1"/>
          </p:cNvPicPr>
          <p:nvPr/>
        </p:nvPicPr>
        <p:blipFill rotWithShape="1">
          <a:blip r:embed="rId2"/>
          <a:srcRect l="4400" r="29772"/>
          <a:stretch/>
        </p:blipFill>
        <p:spPr>
          <a:xfrm>
            <a:off x="3725587" y="10"/>
            <a:ext cx="725223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810C11-380C-42CA-99F0-E6D14C9D5090}"/>
              </a:ext>
            </a:extLst>
          </p:cNvPr>
          <p:cNvSpPr>
            <a:spLocks noGrp="1"/>
          </p:cNvSpPr>
          <p:nvPr>
            <p:ph type="title"/>
          </p:nvPr>
        </p:nvSpPr>
        <p:spPr>
          <a:xfrm>
            <a:off x="488578" y="381000"/>
            <a:ext cx="3237009" cy="1828800"/>
          </a:xfrm>
          <a:noFill/>
        </p:spPr>
        <p:txBody>
          <a:bodyPr vert="horz" lIns="91440" tIns="45720" rIns="91440" bIns="45720" rtlCol="0" anchor="b">
            <a:normAutofit/>
          </a:bodyPr>
          <a:lstStyle/>
          <a:p>
            <a:pPr eaLnBrk="1" hangingPunct="1">
              <a:lnSpc>
                <a:spcPct val="90000"/>
              </a:lnSpc>
              <a:defRPr/>
            </a:pPr>
            <a:r>
              <a:rPr lang="en-US" sz="4500" dirty="0">
                <a:solidFill>
                  <a:srgbClr val="FF0000"/>
                </a:solidFill>
              </a:rPr>
              <a:t>Wrong Answer</a:t>
            </a:r>
          </a:p>
        </p:txBody>
      </p:sp>
      <p:sp>
        <p:nvSpPr>
          <p:cNvPr id="3" name="Content Placeholder 2">
            <a:extLst>
              <a:ext uri="{FF2B5EF4-FFF2-40B4-BE49-F238E27FC236}">
                <a16:creationId xmlns:a16="http://schemas.microsoft.com/office/drawing/2014/main" id="{AA8F76F9-30B1-4E2F-BF6A-1C3658C59851}"/>
              </a:ext>
            </a:extLst>
          </p:cNvPr>
          <p:cNvSpPr>
            <a:spLocks noGrp="1"/>
          </p:cNvSpPr>
          <p:nvPr>
            <p:ph idx="1"/>
          </p:nvPr>
        </p:nvSpPr>
        <p:spPr>
          <a:xfrm>
            <a:off x="488577" y="3000623"/>
            <a:ext cx="3237011" cy="3066553"/>
          </a:xfrm>
          <a:noFill/>
        </p:spPr>
        <p:txBody>
          <a:bodyPr vert="horz" lIns="91440" tIns="45720" rIns="91440" bIns="45720" rtlCol="0">
            <a:normAutofit/>
          </a:bodyPr>
          <a:lstStyle/>
          <a:p>
            <a:pPr marL="0" indent="0" eaLnBrk="1" hangingPunct="1">
              <a:lnSpc>
                <a:spcPct val="90000"/>
              </a:lnSpc>
              <a:spcBef>
                <a:spcPts val="1000"/>
              </a:spcBef>
              <a:buNone/>
              <a:defRPr/>
            </a:pPr>
            <a:r>
              <a:rPr lang="en-US" altLang="en-US" sz="2400" dirty="0"/>
              <a:t>Wait a few days until it warms up, then wear the clothes. This may be an option, but it’s not the best option.</a:t>
            </a:r>
            <a:endParaRPr lang="en-US" sz="2400" dirty="0"/>
          </a:p>
        </p:txBody>
      </p:sp>
      <p:sp>
        <p:nvSpPr>
          <p:cNvPr id="4" name="Arrow: Left 3">
            <a:hlinkClick r:id="rId3" action="ppaction://hlinksldjump"/>
            <a:extLst>
              <a:ext uri="{FF2B5EF4-FFF2-40B4-BE49-F238E27FC236}">
                <a16:creationId xmlns:a16="http://schemas.microsoft.com/office/drawing/2014/main" id="{7BD3C37A-9C23-1496-172D-766E898BE218}"/>
              </a:ext>
            </a:extLst>
          </p:cNvPr>
          <p:cNvSpPr/>
          <p:nvPr/>
        </p:nvSpPr>
        <p:spPr bwMode="auto">
          <a:xfrm>
            <a:off x="7619999" y="6172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7928" name="Rectangle 33792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22" name="Rectangle 2">
            <a:extLst>
              <a:ext uri="{FF2B5EF4-FFF2-40B4-BE49-F238E27FC236}">
                <a16:creationId xmlns:a16="http://schemas.microsoft.com/office/drawing/2014/main" id="{1EDA47C2-71CF-413B-8E75-B8B000D68565}"/>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Right answer</a:t>
            </a:r>
          </a:p>
        </p:txBody>
      </p:sp>
      <p:sp>
        <p:nvSpPr>
          <p:cNvPr id="337930" name="Freeform: Shape 33792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7923" name="Rectangle 3">
            <a:extLst>
              <a:ext uri="{FF2B5EF4-FFF2-40B4-BE49-F238E27FC236}">
                <a16:creationId xmlns:a16="http://schemas.microsoft.com/office/drawing/2014/main" id="{77FB4434-FDB6-43D6-939E-AEB777D93DB9}"/>
              </a:ext>
            </a:extLst>
          </p:cNvPr>
          <p:cNvSpPr>
            <a:spLocks noGrp="1" noChangeArrowheads="1"/>
          </p:cNvSpPr>
          <p:nvPr>
            <p:ph type="body" idx="1"/>
          </p:nvPr>
        </p:nvSpPr>
        <p:spPr>
          <a:xfrm>
            <a:off x="642097" y="1828800"/>
            <a:ext cx="4168866" cy="4351338"/>
          </a:xfrm>
        </p:spPr>
        <p:txBody>
          <a:bodyPr>
            <a:normAutofit/>
          </a:bodyPr>
          <a:lstStyle/>
          <a:p>
            <a:pPr marL="609600" indent="-609600" eaLnBrk="1" hangingPunct="1">
              <a:lnSpc>
                <a:spcPct val="90000"/>
              </a:lnSpc>
              <a:defRPr/>
            </a:pPr>
            <a:r>
              <a:rPr lang="en-US" altLang="en-US" sz="1000" b="1" dirty="0">
                <a:solidFill>
                  <a:srgbClr val="FF0000"/>
                </a:solidFill>
              </a:rPr>
              <a:t>Put the clothes away and wait until the clothes are in season.</a:t>
            </a:r>
            <a:endParaRPr lang="en-US" altLang="en-US" sz="1000" dirty="0">
              <a:solidFill>
                <a:srgbClr val="FF0000"/>
              </a:solidFill>
            </a:endParaRPr>
          </a:p>
          <a:p>
            <a:pPr marL="609600" indent="-609600" eaLnBrk="1" hangingPunct="1">
              <a:lnSpc>
                <a:spcPct val="90000"/>
              </a:lnSpc>
              <a:defRPr/>
            </a:pPr>
            <a:r>
              <a:rPr lang="en-US" altLang="en-US" sz="1000" dirty="0"/>
              <a:t>Wait a few days until it warms up, then  wear the clothes</a:t>
            </a:r>
          </a:p>
          <a:p>
            <a:pPr marL="609600" indent="-609600" eaLnBrk="1" hangingPunct="1">
              <a:lnSpc>
                <a:spcPct val="90000"/>
              </a:lnSpc>
              <a:defRPr/>
            </a:pPr>
            <a:r>
              <a:rPr lang="en-US" altLang="en-US" sz="1000" dirty="0"/>
              <a:t>When it comes to wearing appropriate clothes during cold weather, it is essential to be on the side of caution. My grandfather was a very wise man; he had a lot of wisdom and common sense. He believed that the failure to wear proper clothing during freezing weather would cause arthritis in later life, and a failure to shield your head from the sun on extremely hot or cold days can lead to health problems later in life. </a:t>
            </a:r>
          </a:p>
          <a:p>
            <a:pPr marL="609600" indent="-609600" eaLnBrk="1" hangingPunct="1">
              <a:lnSpc>
                <a:spcPct val="90000"/>
              </a:lnSpc>
              <a:defRPr/>
            </a:pPr>
            <a:r>
              <a:rPr lang="en-US" altLang="en-US" sz="1000" dirty="0"/>
              <a:t>There is a story of a beautiful young lady who always wanted to wear a short sleeve blouse during the cold weather; she did not want to wear a coat. Her mother made sure that she had on a warm jacket before leaving the house, but as soon as she was out of the sight of her mother, she would pull off the jacket. It is said that she later came down with pneumonia and died. Most people believe her death was due to her failure to wear appropriate warm clothing during the winter season. </a:t>
            </a:r>
          </a:p>
        </p:txBody>
      </p:sp>
      <p:sp>
        <p:nvSpPr>
          <p:cNvPr id="337932" name="Oval 33793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934" name="Block Arc 33793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936" name="Freeform: Shape 33793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37938" name="Straight Connector 33793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37940" name="Freeform: Shape 33793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37942" name="Arc 33794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7944" name="Freeform: Shape 33794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2" action="ppaction://hlinksldjump"/>
            <a:extLst>
              <a:ext uri="{FF2B5EF4-FFF2-40B4-BE49-F238E27FC236}">
                <a16:creationId xmlns:a16="http://schemas.microsoft.com/office/drawing/2014/main" id="{25469FBC-5D12-04CC-C6AE-AAB3A2E9FD5E}"/>
              </a:ext>
            </a:extLst>
          </p:cNvPr>
          <p:cNvSpPr/>
          <p:nvPr/>
        </p:nvSpPr>
        <p:spPr bwMode="auto">
          <a:xfrm>
            <a:off x="3886200" y="5883731"/>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952" name="Rectangle 33895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954" name="Freeform: Shape 33895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8946" name="Rectangle 2">
            <a:extLst>
              <a:ext uri="{FF2B5EF4-FFF2-40B4-BE49-F238E27FC236}">
                <a16:creationId xmlns:a16="http://schemas.microsoft.com/office/drawing/2014/main" id="{C41D706B-9272-4565-83F6-7E3727F7FE6D}"/>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Wrong answer</a:t>
            </a:r>
          </a:p>
        </p:txBody>
      </p:sp>
      <p:sp>
        <p:nvSpPr>
          <p:cNvPr id="338956" name="Arc 33895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8947" name="Rectangle 3">
            <a:extLst>
              <a:ext uri="{FF2B5EF4-FFF2-40B4-BE49-F238E27FC236}">
                <a16:creationId xmlns:a16="http://schemas.microsoft.com/office/drawing/2014/main" id="{47A164E7-1E8B-40BF-ACFF-E2093EC3C104}"/>
              </a:ext>
            </a:extLst>
          </p:cNvPr>
          <p:cNvSpPr>
            <a:spLocks noGrp="1" noChangeArrowheads="1"/>
          </p:cNvSpPr>
          <p:nvPr>
            <p:ph type="body" idx="1"/>
          </p:nvPr>
        </p:nvSpPr>
        <p:spPr>
          <a:xfrm>
            <a:off x="628650" y="1825625"/>
            <a:ext cx="7886700" cy="4351338"/>
          </a:xfrm>
        </p:spPr>
        <p:txBody>
          <a:bodyPr>
            <a:normAutofit/>
          </a:bodyPr>
          <a:lstStyle/>
          <a:p>
            <a:pPr eaLnBrk="1" hangingPunct="1">
              <a:defRPr/>
            </a:pPr>
            <a:r>
              <a:rPr lang="en-US" altLang="en-US" b="1" dirty="0"/>
              <a:t>My peers encouraged me to go with him to purchase some expensive clothes and shoes from a young man at rock bottom prices; what is the best response?</a:t>
            </a:r>
            <a:endParaRPr lang="en-US" altLang="en-US" dirty="0"/>
          </a:p>
          <a:p>
            <a:pPr eaLnBrk="1" hangingPunct="1">
              <a:defRPr/>
            </a:pPr>
            <a:r>
              <a:rPr lang="en-US" altLang="en-US" dirty="0">
                <a:solidFill>
                  <a:srgbClr val="FF0000"/>
                </a:solidFill>
              </a:rPr>
              <a:t>Go with your peers to purchase as much merchandise as possible.</a:t>
            </a:r>
          </a:p>
        </p:txBody>
      </p:sp>
      <p:sp>
        <p:nvSpPr>
          <p:cNvPr id="2" name="Arrow: Left 1">
            <a:hlinkClick r:id="rId2" action="ppaction://hlinksldjump"/>
            <a:extLst>
              <a:ext uri="{FF2B5EF4-FFF2-40B4-BE49-F238E27FC236}">
                <a16:creationId xmlns:a16="http://schemas.microsoft.com/office/drawing/2014/main" id="{9C2B431C-762A-8DB5-320A-421F521CDE1B}"/>
              </a:ext>
            </a:extLst>
          </p:cNvPr>
          <p:cNvSpPr/>
          <p:nvPr/>
        </p:nvSpPr>
        <p:spPr bwMode="auto">
          <a:xfrm>
            <a:off x="4876800" y="5791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9994" name="Rectangle 33997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970" name="Rectangle 2">
            <a:extLst>
              <a:ext uri="{FF2B5EF4-FFF2-40B4-BE49-F238E27FC236}">
                <a16:creationId xmlns:a16="http://schemas.microsoft.com/office/drawing/2014/main" id="{3FF9C80A-7B5C-44E2-830A-0D88DBEAC23C}"/>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33999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971" name="Rectangle 3">
            <a:extLst>
              <a:ext uri="{FF2B5EF4-FFF2-40B4-BE49-F238E27FC236}">
                <a16:creationId xmlns:a16="http://schemas.microsoft.com/office/drawing/2014/main" id="{D36BF37C-F97C-4887-A3D1-32B696DA74D3}"/>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1900" dirty="0"/>
              <a:t>Be cautious, the items could be hot but take a chance. </a:t>
            </a:r>
          </a:p>
        </p:txBody>
      </p:sp>
      <p:sp>
        <p:nvSpPr>
          <p:cNvPr id="2" name="Arrow: Left 1">
            <a:hlinkClick r:id="rId2" action="ppaction://hlinksldjump"/>
            <a:extLst>
              <a:ext uri="{FF2B5EF4-FFF2-40B4-BE49-F238E27FC236}">
                <a16:creationId xmlns:a16="http://schemas.microsoft.com/office/drawing/2014/main" id="{A448AFD9-96F0-EAF1-E9D6-0B62A4B5B09A}"/>
              </a:ext>
            </a:extLst>
          </p:cNvPr>
          <p:cNvSpPr/>
          <p:nvPr/>
        </p:nvSpPr>
        <p:spPr bwMode="auto">
          <a:xfrm>
            <a:off x="5638800" y="3962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39970"/>
                                        </p:tgtEl>
                                        <p:attrNameLst>
                                          <p:attrName>style.visibility</p:attrName>
                                        </p:attrNameLst>
                                      </p:cBhvr>
                                      <p:to>
                                        <p:strVal val="visible"/>
                                      </p:to>
                                    </p:set>
                                    <p:animEffect transition="in" filter="fade">
                                      <p:cBhvr>
                                        <p:cTn id="7" dur="1000"/>
                                        <p:tgtEl>
                                          <p:spTgt spid="3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0" grpId="0"/>
    </p:bld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1001" name="Rectangle 34100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40997" name="Picture 340996" descr="Leg raised with a red shoe on blue background">
            <a:extLst>
              <a:ext uri="{FF2B5EF4-FFF2-40B4-BE49-F238E27FC236}">
                <a16:creationId xmlns:a16="http://schemas.microsoft.com/office/drawing/2014/main" id="{569E2F8D-0448-43DA-2F67-9FBD736A0BAC}"/>
              </a:ext>
            </a:extLst>
          </p:cNvPr>
          <p:cNvPicPr>
            <a:picLocks noChangeAspect="1"/>
          </p:cNvPicPr>
          <p:nvPr/>
        </p:nvPicPr>
        <p:blipFill rotWithShape="1">
          <a:blip r:embed="rId2"/>
          <a:srcRect l="51679" r="9822"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34100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0994" name="Rectangle 2">
            <a:extLst>
              <a:ext uri="{FF2B5EF4-FFF2-40B4-BE49-F238E27FC236}">
                <a16:creationId xmlns:a16="http://schemas.microsoft.com/office/drawing/2014/main" id="{55676E3A-FF10-4CAD-8CC6-73B19B364B2A}"/>
              </a:ext>
            </a:extLst>
          </p:cNvPr>
          <p:cNvSpPr>
            <a:spLocks noGrp="1" noChangeArrowheads="1"/>
          </p:cNvSpPr>
          <p:nvPr>
            <p:ph type="title"/>
          </p:nvPr>
        </p:nvSpPr>
        <p:spPr>
          <a:xfrm>
            <a:off x="4370286" y="407987"/>
            <a:ext cx="4291113" cy="1325563"/>
          </a:xfrm>
        </p:spPr>
        <p:txBody>
          <a:bodyPr>
            <a:normAutofit/>
          </a:bodyPr>
          <a:lstStyle/>
          <a:p>
            <a:pPr eaLnBrk="1" hangingPunct="1">
              <a:defRPr/>
            </a:pPr>
            <a:r>
              <a:rPr lang="en-US" altLang="en-US" dirty="0">
                <a:solidFill>
                  <a:srgbClr val="FF0000"/>
                </a:solidFill>
              </a:rPr>
              <a:t>Right answer</a:t>
            </a:r>
          </a:p>
        </p:txBody>
      </p:sp>
      <p:sp>
        <p:nvSpPr>
          <p:cNvPr id="340995" name="Rectangle 3">
            <a:extLst>
              <a:ext uri="{FF2B5EF4-FFF2-40B4-BE49-F238E27FC236}">
                <a16:creationId xmlns:a16="http://schemas.microsoft.com/office/drawing/2014/main" id="{15B0955E-DD6A-45DC-B857-EC4F1244EFEF}"/>
              </a:ext>
            </a:extLst>
          </p:cNvPr>
          <p:cNvSpPr>
            <a:spLocks noGrp="1" noChangeArrowheads="1"/>
          </p:cNvSpPr>
          <p:nvPr>
            <p:ph type="body" idx="1"/>
          </p:nvPr>
        </p:nvSpPr>
        <p:spPr>
          <a:xfrm>
            <a:off x="4370286" y="1868487"/>
            <a:ext cx="4291113" cy="4351338"/>
          </a:xfrm>
        </p:spPr>
        <p:txBody>
          <a:bodyPr>
            <a:normAutofit/>
          </a:bodyPr>
          <a:lstStyle/>
          <a:p>
            <a:pPr marL="609600" indent="-609600" eaLnBrk="1" hangingPunct="1">
              <a:lnSpc>
                <a:spcPct val="90000"/>
              </a:lnSpc>
              <a:defRPr/>
            </a:pPr>
            <a:r>
              <a:rPr lang="en-US" altLang="en-US" sz="1800" b="1" dirty="0">
                <a:solidFill>
                  <a:srgbClr val="FF0000"/>
                </a:solidFill>
              </a:rPr>
              <a:t>Refuse to go with your peers;  purchase your clothes and shoes from a legitimate source. </a:t>
            </a:r>
            <a:endParaRPr lang="en-US" altLang="en-US" sz="1800" dirty="0">
              <a:solidFill>
                <a:srgbClr val="FF0000"/>
              </a:solidFill>
            </a:endParaRPr>
          </a:p>
          <a:p>
            <a:pPr marL="609600" indent="-609600" eaLnBrk="1" hangingPunct="1">
              <a:lnSpc>
                <a:spcPct val="90000"/>
              </a:lnSpc>
              <a:defRPr/>
            </a:pPr>
            <a:r>
              <a:rPr lang="en-US" altLang="en-US" sz="1800" dirty="0"/>
              <a:t>Going with a peer or friend to purchase the merchandise could be harmful. A red flag should go up if expensive clothes or jewelry are sold at rock bottom prices.   There is a chance the merchandise was stolen.  Buying stolen goods is a crime. The best option is to purchase clothing, shoes, and jewelry from a legitimate store or site.</a:t>
            </a:r>
          </a:p>
        </p:txBody>
      </p:sp>
      <p:sp>
        <p:nvSpPr>
          <p:cNvPr id="2" name="Arrow: Right 1">
            <a:hlinkClick r:id="rId3" action="ppaction://hlinksldjump"/>
            <a:extLst>
              <a:ext uri="{FF2B5EF4-FFF2-40B4-BE49-F238E27FC236}">
                <a16:creationId xmlns:a16="http://schemas.microsoft.com/office/drawing/2014/main" id="{19896179-8F21-891F-09A5-5C0788A0F3C6}"/>
              </a:ext>
            </a:extLst>
          </p:cNvPr>
          <p:cNvSpPr/>
          <p:nvPr/>
        </p:nvSpPr>
        <p:spPr bwMode="auto">
          <a:xfrm>
            <a:off x="6096000"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2025" name="Rectangle 34202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018" name="Rectangle 2">
            <a:extLst>
              <a:ext uri="{FF2B5EF4-FFF2-40B4-BE49-F238E27FC236}">
                <a16:creationId xmlns:a16="http://schemas.microsoft.com/office/drawing/2014/main" id="{FDEDDD28-D476-4017-AC80-785763842A5A}"/>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34202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2021" name="Rectangle 3">
            <a:extLst>
              <a:ext uri="{FF2B5EF4-FFF2-40B4-BE49-F238E27FC236}">
                <a16:creationId xmlns:a16="http://schemas.microsoft.com/office/drawing/2014/main" id="{AA337F5B-B20A-EA0D-A2A3-E416A99ED6AE}"/>
              </a:ext>
            </a:extLst>
          </p:cNvPr>
          <p:cNvGraphicFramePr/>
          <p:nvPr>
            <p:extLst>
              <p:ext uri="{D42A27DB-BD31-4B8C-83A1-F6EECF244321}">
                <p14:modId xmlns:p14="http://schemas.microsoft.com/office/powerpoint/2010/main" val="528150163"/>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0D9E8188-91EC-4E96-A6EE-430324CD4352}"/>
              </a:ext>
            </a:extLst>
          </p:cNvPr>
          <p:cNvSpPr/>
          <p:nvPr/>
        </p:nvSpPr>
        <p:spPr bwMode="auto">
          <a:xfrm>
            <a:off x="5410200" y="4953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3050" name="Rectangle 34304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052" name="Rectangle 34305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042" name="Rectangle 2">
            <a:extLst>
              <a:ext uri="{FF2B5EF4-FFF2-40B4-BE49-F238E27FC236}">
                <a16:creationId xmlns:a16="http://schemas.microsoft.com/office/drawing/2014/main" id="{0E1FF8B1-4779-4F41-AE29-FEE4FB178C40}"/>
              </a:ext>
            </a:extLst>
          </p:cNvPr>
          <p:cNvSpPr>
            <a:spLocks noGrp="1" noChangeArrowheads="1"/>
          </p:cNvSpPr>
          <p:nvPr>
            <p:ph type="title"/>
          </p:nvPr>
        </p:nvSpPr>
        <p:spPr>
          <a:xfrm>
            <a:off x="603504" y="802955"/>
            <a:ext cx="3733482" cy="1454051"/>
          </a:xfrm>
        </p:spPr>
        <p:txBody>
          <a:bodyPr>
            <a:normAutofit/>
          </a:bodyPr>
          <a:lstStyle/>
          <a:p>
            <a:pPr eaLnBrk="1" hangingPunct="1">
              <a:defRPr/>
            </a:pPr>
            <a:r>
              <a:rPr lang="en-US" altLang="en-US" sz="3100" dirty="0">
                <a:solidFill>
                  <a:srgbClr val="FF0000"/>
                </a:solidFill>
              </a:rPr>
              <a:t>Wrong answer</a:t>
            </a:r>
          </a:p>
        </p:txBody>
      </p:sp>
      <p:sp>
        <p:nvSpPr>
          <p:cNvPr id="343043" name="Rectangle 3">
            <a:extLst>
              <a:ext uri="{FF2B5EF4-FFF2-40B4-BE49-F238E27FC236}">
                <a16:creationId xmlns:a16="http://schemas.microsoft.com/office/drawing/2014/main" id="{49EEED1C-DFD2-4992-A977-8293FB34D64F}"/>
              </a:ext>
            </a:extLst>
          </p:cNvPr>
          <p:cNvSpPr>
            <a:spLocks noGrp="1" noChangeArrowheads="1"/>
          </p:cNvSpPr>
          <p:nvPr>
            <p:ph type="body" idx="1"/>
          </p:nvPr>
        </p:nvSpPr>
        <p:spPr>
          <a:xfrm>
            <a:off x="603504" y="2421682"/>
            <a:ext cx="3733183" cy="3639289"/>
          </a:xfrm>
        </p:spPr>
        <p:txBody>
          <a:bodyPr anchor="ctr">
            <a:normAutofit/>
          </a:bodyPr>
          <a:lstStyle/>
          <a:p>
            <a:pPr marL="609600" indent="-609600" eaLnBrk="1" hangingPunct="1">
              <a:defRPr/>
            </a:pPr>
            <a:r>
              <a:rPr lang="en-US" altLang="en-US" sz="2800" dirty="0">
                <a:solidFill>
                  <a:srgbClr val="FF0000"/>
                </a:solidFill>
              </a:rPr>
              <a:t>Purchase the tee shirt and keep it in your closet as a collector’s item.</a:t>
            </a:r>
          </a:p>
        </p:txBody>
      </p:sp>
      <p:grpSp>
        <p:nvGrpSpPr>
          <p:cNvPr id="343054" name="Group 34305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77422" y="0"/>
            <a:ext cx="4366578" cy="6685267"/>
            <a:chOff x="6357228" y="0"/>
            <a:chExt cx="5822103" cy="6685267"/>
          </a:xfrm>
        </p:grpSpPr>
        <p:sp>
          <p:nvSpPr>
            <p:cNvPr id="343055" name="Freeform: Shape 34305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056" name="Freeform: Shape 34305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057" name="Freeform: Shape 34305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058" name="Freeform: Shape 34305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3047" name="Graphic 343046" descr="Shirt">
            <a:extLst>
              <a:ext uri="{FF2B5EF4-FFF2-40B4-BE49-F238E27FC236}">
                <a16:creationId xmlns:a16="http://schemas.microsoft.com/office/drawing/2014/main" id="{6B04B4ED-EE3F-D3AA-54E3-560AC2DB26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5615" y="2065912"/>
            <a:ext cx="2746374" cy="2746374"/>
          </a:xfrm>
          <a:prstGeom prst="rect">
            <a:avLst/>
          </a:prstGeom>
        </p:spPr>
      </p:pic>
      <p:sp>
        <p:nvSpPr>
          <p:cNvPr id="2" name="Arrow: Left 1">
            <a:hlinkClick r:id="rId4" action="ppaction://hlinksldjump"/>
            <a:extLst>
              <a:ext uri="{FF2B5EF4-FFF2-40B4-BE49-F238E27FC236}">
                <a16:creationId xmlns:a16="http://schemas.microsoft.com/office/drawing/2014/main" id="{408E685D-7801-776F-4C89-319C77603BDE}"/>
              </a:ext>
            </a:extLst>
          </p:cNvPr>
          <p:cNvSpPr/>
          <p:nvPr/>
        </p:nvSpPr>
        <p:spPr bwMode="auto">
          <a:xfrm>
            <a:off x="4495800" y="5562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4072" name="Rectangle 3440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074" name="Freeform: Shape 3440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066" name="Rectangle 2">
            <a:extLst>
              <a:ext uri="{FF2B5EF4-FFF2-40B4-BE49-F238E27FC236}">
                <a16:creationId xmlns:a16="http://schemas.microsoft.com/office/drawing/2014/main" id="{D46D2317-8433-44F9-94F5-85E5A9F43D54}"/>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Right answer</a:t>
            </a:r>
          </a:p>
        </p:txBody>
      </p:sp>
      <p:sp>
        <p:nvSpPr>
          <p:cNvPr id="344076" name="Arc 3440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4067" name="Rectangle 3">
            <a:extLst>
              <a:ext uri="{FF2B5EF4-FFF2-40B4-BE49-F238E27FC236}">
                <a16:creationId xmlns:a16="http://schemas.microsoft.com/office/drawing/2014/main" id="{FA647967-4C24-45CC-8B98-6294C195841A}"/>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lnSpc>
                <a:spcPct val="90000"/>
              </a:lnSpc>
              <a:defRPr/>
            </a:pPr>
            <a:r>
              <a:rPr lang="en-US" altLang="en-US" sz="2000" b="1" dirty="0">
                <a:solidFill>
                  <a:srgbClr val="FF0000"/>
                </a:solidFill>
              </a:rPr>
              <a:t>Refuse to purchase the tee-shirt strive to change your views. </a:t>
            </a:r>
            <a:endParaRPr lang="en-US" altLang="en-US" sz="2000" dirty="0">
              <a:solidFill>
                <a:srgbClr val="FF0000"/>
              </a:solidFill>
            </a:endParaRPr>
          </a:p>
          <a:p>
            <a:pPr marL="609600" indent="-609600" eaLnBrk="1" hangingPunct="1">
              <a:lnSpc>
                <a:spcPct val="90000"/>
              </a:lnSpc>
              <a:defRPr/>
            </a:pPr>
            <a:r>
              <a:rPr lang="en-US" altLang="en-US" sz="2000" dirty="0"/>
              <a:t>Purchasing a tee-shirt with a negative print and wearing it should never be an option. It is easy to become a target of someone else’s hatred. Buying a negative tee shirt and keeping it in your closet as a collector’s item should not be an option. If a purchase is made, there is a temptation to wear the clothing. The best option is to refuse to purchase the tee shirt and change to a more favorable position. There is no place for hatred of other people and other cultures. We must find ways to get along with others from different backgrounds and cultures. There is some good in everyone.</a:t>
            </a:r>
          </a:p>
        </p:txBody>
      </p:sp>
      <p:sp>
        <p:nvSpPr>
          <p:cNvPr id="2" name="Arrow: Right 1">
            <a:hlinkClick r:id="rId2" action="ppaction://hlinksldjump"/>
            <a:extLst>
              <a:ext uri="{FF2B5EF4-FFF2-40B4-BE49-F238E27FC236}">
                <a16:creationId xmlns:a16="http://schemas.microsoft.com/office/drawing/2014/main" id="{4A704156-3699-F272-6148-56F2FE40E7AE}"/>
              </a:ext>
            </a:extLst>
          </p:cNvPr>
          <p:cNvSpPr/>
          <p:nvPr/>
        </p:nvSpPr>
        <p:spPr bwMode="auto">
          <a:xfrm>
            <a:off x="6096000" y="62484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5096" name="Rectangle 345095">
            <a:extLst>
              <a:ext uri="{FF2B5EF4-FFF2-40B4-BE49-F238E27FC236}">
                <a16:creationId xmlns:a16="http://schemas.microsoft.com/office/drawing/2014/main" id="{EFD0E8E8-C530-4B2D-A01A-CCD47590B6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090" name="Rectangle 2">
            <a:extLst>
              <a:ext uri="{FF2B5EF4-FFF2-40B4-BE49-F238E27FC236}">
                <a16:creationId xmlns:a16="http://schemas.microsoft.com/office/drawing/2014/main" id="{0525137D-C96F-40AF-852F-D23DFC2B1734}"/>
              </a:ext>
            </a:extLst>
          </p:cNvPr>
          <p:cNvSpPr>
            <a:spLocks noGrp="1" noChangeArrowheads="1"/>
          </p:cNvSpPr>
          <p:nvPr>
            <p:ph type="title"/>
          </p:nvPr>
        </p:nvSpPr>
        <p:spPr>
          <a:xfrm>
            <a:off x="1097280" y="1091821"/>
            <a:ext cx="2851185" cy="2727692"/>
          </a:xfrm>
        </p:spPr>
        <p:txBody>
          <a:bodyPr anchor="ctr">
            <a:normAutofit/>
          </a:bodyPr>
          <a:lstStyle/>
          <a:p>
            <a:pPr eaLnBrk="1" hangingPunct="1">
              <a:defRPr/>
            </a:pPr>
            <a:r>
              <a:rPr lang="en-US" altLang="en-US" sz="5700" dirty="0">
                <a:solidFill>
                  <a:srgbClr val="FF0000"/>
                </a:solidFill>
              </a:rPr>
              <a:t>Wrong answer</a:t>
            </a:r>
          </a:p>
        </p:txBody>
      </p:sp>
      <p:sp>
        <p:nvSpPr>
          <p:cNvPr id="345098" name="Freeform: Shape 345097">
            <a:extLst>
              <a:ext uri="{FF2B5EF4-FFF2-40B4-BE49-F238E27FC236}">
                <a16:creationId xmlns:a16="http://schemas.microsoft.com/office/drawing/2014/main" id="{53472F09-8E00-4E02-9034-0A382CF66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6936" y="727306"/>
            <a:ext cx="3479868" cy="4639824"/>
          </a:xfrm>
          <a:custGeom>
            <a:avLst/>
            <a:gdLst>
              <a:gd name="connsiteX0" fmla="*/ 2319912 w 4639824"/>
              <a:gd name="connsiteY0" fmla="*/ 0 h 4639824"/>
              <a:gd name="connsiteX1" fmla="*/ 4639824 w 4639824"/>
              <a:gd name="connsiteY1" fmla="*/ 2319912 h 4639824"/>
              <a:gd name="connsiteX2" fmla="*/ 2319912 w 4639824"/>
              <a:gd name="connsiteY2" fmla="*/ 4639824 h 4639824"/>
              <a:gd name="connsiteX3" fmla="*/ 0 w 4639824"/>
              <a:gd name="connsiteY3" fmla="*/ 2319912 h 4639824"/>
              <a:gd name="connsiteX4" fmla="*/ 2319912 w 4639824"/>
              <a:gd name="connsiteY4" fmla="*/ 0 h 463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9824" h="4639824">
                <a:moveTo>
                  <a:pt x="2319912" y="0"/>
                </a:moveTo>
                <a:cubicBezTo>
                  <a:pt x="3601164" y="0"/>
                  <a:pt x="4639824" y="1038660"/>
                  <a:pt x="4639824" y="2319912"/>
                </a:cubicBezTo>
                <a:cubicBezTo>
                  <a:pt x="4639824" y="3601164"/>
                  <a:pt x="3601164" y="4639824"/>
                  <a:pt x="2319912" y="4639824"/>
                </a:cubicBezTo>
                <a:cubicBezTo>
                  <a:pt x="1038660" y="4639824"/>
                  <a:pt x="0" y="3601164"/>
                  <a:pt x="0" y="2319912"/>
                </a:cubicBezTo>
                <a:cubicBezTo>
                  <a:pt x="0" y="1038660"/>
                  <a:pt x="1038660" y="0"/>
                  <a:pt x="2319912" y="0"/>
                </a:cubicBezTo>
                <a:close/>
              </a:path>
            </a:pathLst>
          </a:cu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5100" name="Oval 345099">
            <a:extLst>
              <a:ext uri="{FF2B5EF4-FFF2-40B4-BE49-F238E27FC236}">
                <a16:creationId xmlns:a16="http://schemas.microsoft.com/office/drawing/2014/main" id="{4DA077B8-7326-4434-87ED-77DF3CF3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5420" y="1253852"/>
            <a:ext cx="342900" cy="457200"/>
          </a:xfrm>
          <a:prstGeom prst="ellipse">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102" name="Freeform: Shape 345101">
            <a:extLst>
              <a:ext uri="{FF2B5EF4-FFF2-40B4-BE49-F238E27FC236}">
                <a16:creationId xmlns:a16="http://schemas.microsoft.com/office/drawing/2014/main" id="{F79CDED1-AC9C-4A80-B334-1309DEAD5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60593" y="0"/>
            <a:ext cx="1672061" cy="1711051"/>
          </a:xfrm>
          <a:custGeom>
            <a:avLst/>
            <a:gdLst>
              <a:gd name="connsiteX0" fmla="*/ 1731031 w 2229415"/>
              <a:gd name="connsiteY0" fmla="*/ 1711051 h 1711051"/>
              <a:gd name="connsiteX1" fmla="*/ 2229415 w 2229415"/>
              <a:gd name="connsiteY1" fmla="*/ 1711051 h 1711051"/>
              <a:gd name="connsiteX2" fmla="*/ 2220570 w 2229415"/>
              <a:gd name="connsiteY2" fmla="*/ 1665525 h 1711051"/>
              <a:gd name="connsiteX3" fmla="*/ 118985 w 2229415"/>
              <a:gd name="connsiteY3" fmla="*/ 3008 h 1711051"/>
              <a:gd name="connsiteX4" fmla="*/ 0 w 2229415"/>
              <a:gd name="connsiteY4" fmla="*/ 0 h 1711051"/>
              <a:gd name="connsiteX5" fmla="*/ 0 w 2229415"/>
              <a:gd name="connsiteY5" fmla="*/ 474250 h 1711051"/>
              <a:gd name="connsiteX6" fmla="*/ 187921 w 2229415"/>
              <a:gd name="connsiteY6" fmla="*/ 483739 h 1711051"/>
              <a:gd name="connsiteX7" fmla="*/ 1656728 w 2229415"/>
              <a:gd name="connsiteY7" fmla="*/ 1515386 h 17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9415" h="1711051">
                <a:moveTo>
                  <a:pt x="1731031" y="1711051"/>
                </a:moveTo>
                <a:lnTo>
                  <a:pt x="2229415" y="1711051"/>
                </a:lnTo>
                <a:lnTo>
                  <a:pt x="2220570" y="1665525"/>
                </a:lnTo>
                <a:cubicBezTo>
                  <a:pt x="1951414" y="739745"/>
                  <a:pt x="1119014" y="53700"/>
                  <a:pt x="118985" y="3008"/>
                </a:cubicBezTo>
                <a:lnTo>
                  <a:pt x="0" y="0"/>
                </a:lnTo>
                <a:lnTo>
                  <a:pt x="0" y="474250"/>
                </a:lnTo>
                <a:lnTo>
                  <a:pt x="187921" y="483739"/>
                </a:lnTo>
                <a:cubicBezTo>
                  <a:pt x="836687" y="549625"/>
                  <a:pt x="1385706" y="952924"/>
                  <a:pt x="1656728" y="151538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5104" name="Oval 345103">
            <a:extLst>
              <a:ext uri="{FF2B5EF4-FFF2-40B4-BE49-F238E27FC236}">
                <a16:creationId xmlns:a16="http://schemas.microsoft.com/office/drawing/2014/main" id="{FD961BDC-5B67-481B-B628-6C15F4724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6528" y="3819513"/>
            <a:ext cx="548640" cy="731520"/>
          </a:xfrm>
          <a:prstGeom prst="ellipse">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108" name="Oval 345105">
            <a:extLst>
              <a:ext uri="{FF2B5EF4-FFF2-40B4-BE49-F238E27FC236}">
                <a16:creationId xmlns:a16="http://schemas.microsoft.com/office/drawing/2014/main" id="{06CC263E-5CD3-42BB-99F8-3C062C4B5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2929" y="4944229"/>
            <a:ext cx="1234440" cy="1645920"/>
          </a:xfrm>
          <a:prstGeom prst="ellipse">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109" name="Rectangle 3">
            <a:extLst>
              <a:ext uri="{FF2B5EF4-FFF2-40B4-BE49-F238E27FC236}">
                <a16:creationId xmlns:a16="http://schemas.microsoft.com/office/drawing/2014/main" id="{34B78626-E144-4E08-A158-B90FA9AA29FE}"/>
              </a:ext>
            </a:extLst>
          </p:cNvPr>
          <p:cNvSpPr>
            <a:spLocks noGrp="1" noChangeArrowheads="1"/>
          </p:cNvSpPr>
          <p:nvPr>
            <p:ph type="body" idx="1"/>
          </p:nvPr>
        </p:nvSpPr>
        <p:spPr>
          <a:xfrm>
            <a:off x="4713594" y="1760562"/>
            <a:ext cx="2686903" cy="3336876"/>
          </a:xfrm>
        </p:spPr>
        <p:txBody>
          <a:bodyPr anchor="ctr">
            <a:normAutofit/>
          </a:bodyPr>
          <a:lstStyle/>
          <a:p>
            <a:pPr eaLnBrk="1" hangingPunct="1">
              <a:defRPr/>
            </a:pPr>
            <a:r>
              <a:rPr lang="en-US" altLang="en-US" sz="1600" b="1" dirty="0">
                <a:solidFill>
                  <a:srgbClr val="FFFFFF"/>
                </a:solidFill>
              </a:rPr>
              <a:t>The choir director has named the colors for the upcoming event you are a choir member you do not like the colors, what should be your response?</a:t>
            </a:r>
            <a:endParaRPr lang="en-US" altLang="en-US" sz="1600" dirty="0">
              <a:solidFill>
                <a:srgbClr val="FFFFFF"/>
              </a:solidFill>
            </a:endParaRPr>
          </a:p>
          <a:p>
            <a:pPr eaLnBrk="1" hangingPunct="1">
              <a:defRPr/>
            </a:pPr>
            <a:r>
              <a:rPr lang="en-US" altLang="en-US" sz="1600" dirty="0">
                <a:solidFill>
                  <a:srgbClr val="FF0000"/>
                </a:solidFill>
              </a:rPr>
              <a:t>Refuse to attend the event.</a:t>
            </a:r>
          </a:p>
        </p:txBody>
      </p:sp>
      <p:sp>
        <p:nvSpPr>
          <p:cNvPr id="2" name="Arrow: Left 1">
            <a:hlinkClick r:id="rId2" action="ppaction://hlinksldjump"/>
            <a:extLst>
              <a:ext uri="{FF2B5EF4-FFF2-40B4-BE49-F238E27FC236}">
                <a16:creationId xmlns:a16="http://schemas.microsoft.com/office/drawing/2014/main" id="{1BD794D5-61FE-00C4-142C-428F9C2E44BA}"/>
              </a:ext>
            </a:extLst>
          </p:cNvPr>
          <p:cNvSpPr/>
          <p:nvPr/>
        </p:nvSpPr>
        <p:spPr bwMode="auto">
          <a:xfrm>
            <a:off x="5257800" y="5867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6120" name="Rectangle 3461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114" name="Rectangle 2">
            <a:extLst>
              <a:ext uri="{FF2B5EF4-FFF2-40B4-BE49-F238E27FC236}">
                <a16:creationId xmlns:a16="http://schemas.microsoft.com/office/drawing/2014/main" id="{98C00E9D-F2CA-4B1B-B9AC-5403BB65FE5E}"/>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3461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115" name="Rectangle 3">
            <a:extLst>
              <a:ext uri="{FF2B5EF4-FFF2-40B4-BE49-F238E27FC236}">
                <a16:creationId xmlns:a16="http://schemas.microsoft.com/office/drawing/2014/main" id="{43EEBD9C-4666-491F-A643-6B6A6A9DD463}"/>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1900" b="1" dirty="0">
                <a:solidFill>
                  <a:srgbClr val="FF0000"/>
                </a:solidFill>
              </a:rPr>
              <a:t>Wear the colors that support the choir; it is not about one person’s preference.</a:t>
            </a:r>
            <a:endParaRPr lang="en-US" altLang="en-US" sz="1900" dirty="0"/>
          </a:p>
          <a:p>
            <a:pPr marL="609600" indent="-609600" eaLnBrk="1" hangingPunct="1">
              <a:defRPr/>
            </a:pPr>
            <a:r>
              <a:rPr lang="en-US" altLang="en-US" sz="1900" dirty="0"/>
              <a:t>A refusal to attend the event should be an option. If you are a choir member, it is essential to support the choir. Disagreeing with the choir president or director by wearing a different color or outfit should not be an option. The best option is to support the choir by wearing the suggested colors because it is not about one person’s preference or desires. It is about singing for the Glory of God.</a:t>
            </a:r>
          </a:p>
        </p:txBody>
      </p:sp>
      <p:sp>
        <p:nvSpPr>
          <p:cNvPr id="2" name="Arrow: Right 1">
            <a:hlinkClick r:id="rId2" action="ppaction://hlinksldjump"/>
            <a:extLst>
              <a:ext uri="{FF2B5EF4-FFF2-40B4-BE49-F238E27FC236}">
                <a16:creationId xmlns:a16="http://schemas.microsoft.com/office/drawing/2014/main" id="{07945992-F4BF-C612-04E5-BF816D396577}"/>
              </a:ext>
            </a:extLst>
          </p:cNvPr>
          <p:cNvSpPr/>
          <p:nvPr/>
        </p:nvSpPr>
        <p:spPr bwMode="auto">
          <a:xfrm>
            <a:off x="5943600"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38" name="Rectangle 2">
            <a:extLst>
              <a:ext uri="{FF2B5EF4-FFF2-40B4-BE49-F238E27FC236}">
                <a16:creationId xmlns:a16="http://schemas.microsoft.com/office/drawing/2014/main" id="{136E437C-0D2C-4406-8615-C314170F68E9}"/>
              </a:ext>
            </a:extLst>
          </p:cNvPr>
          <p:cNvSpPr>
            <a:spLocks noGrp="1" noChangeArrowheads="1"/>
          </p:cNvSpPr>
          <p:nvPr>
            <p:ph type="title"/>
          </p:nvPr>
        </p:nvSpPr>
        <p:spPr>
          <a:xfrm>
            <a:off x="933804" y="1289765"/>
            <a:ext cx="2738325" cy="4270963"/>
          </a:xfrm>
        </p:spPr>
        <p:txBody>
          <a:bodyPr anchor="ctr">
            <a:normAutofit/>
          </a:bodyPr>
          <a:lstStyle/>
          <a:p>
            <a:pPr algn="ctr" eaLnBrk="1" hangingPunct="1">
              <a:lnSpc>
                <a:spcPct val="90000"/>
              </a:lnSpc>
              <a:defRPr/>
            </a:pPr>
            <a:r>
              <a:rPr lang="en-US" altLang="en-US" sz="3100" b="1" dirty="0">
                <a:solidFill>
                  <a:srgbClr val="FFFFFF"/>
                </a:solidFill>
              </a:rPr>
              <a:t>You are driving at night someone is trying to flag you down, what is the best response?</a:t>
            </a:r>
          </a:p>
        </p:txBody>
      </p:sp>
      <p:sp>
        <p:nvSpPr>
          <p:cNvPr id="7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dirty="0"/>
          </a:p>
        </p:txBody>
      </p:sp>
      <p:sp>
        <p:nvSpPr>
          <p:cNvPr id="7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dirty="0"/>
          </a:p>
        </p:txBody>
      </p:sp>
      <p:sp>
        <p:nvSpPr>
          <p:cNvPr id="39939" name="Rectangle 3">
            <a:extLst>
              <a:ext uri="{FF2B5EF4-FFF2-40B4-BE49-F238E27FC236}">
                <a16:creationId xmlns:a16="http://schemas.microsoft.com/office/drawing/2014/main" id="{F2F85DE1-114F-41BA-89AC-355BE3713B94}"/>
              </a:ext>
            </a:extLst>
          </p:cNvPr>
          <p:cNvSpPr>
            <a:spLocks noGrp="1" noChangeArrowheads="1"/>
          </p:cNvSpPr>
          <p:nvPr>
            <p:ph type="body" idx="1"/>
          </p:nvPr>
        </p:nvSpPr>
        <p:spPr>
          <a:xfrm>
            <a:off x="4722924" y="502358"/>
            <a:ext cx="3578706" cy="5837949"/>
          </a:xfrm>
        </p:spPr>
        <p:txBody>
          <a:bodyPr anchor="ctr">
            <a:normAutofit/>
          </a:bodyPr>
          <a:lstStyle/>
          <a:p>
            <a:pPr marL="0" indent="0" eaLnBrk="1" hangingPunct="1">
              <a:buNone/>
              <a:defRPr/>
            </a:pPr>
            <a:r>
              <a:rPr lang="en-US" altLang="en-US" sz="1700" dirty="0">
                <a:solidFill>
                  <a:schemeClr val="tx1">
                    <a:alpha val="80000"/>
                  </a:schemeClr>
                </a:solidFill>
                <a:hlinkClick r:id="rId2" action="ppaction://hlinksldjump"/>
              </a:rPr>
              <a:t>A</a:t>
            </a:r>
            <a:r>
              <a:rPr lang="en-US" altLang="en-US" sz="1700" dirty="0">
                <a:solidFill>
                  <a:schemeClr val="tx1">
                    <a:alpha val="80000"/>
                  </a:schemeClr>
                </a:solidFill>
              </a:rPr>
              <a:t>. Ignore the person and continue </a:t>
            </a:r>
          </a:p>
          <a:p>
            <a:pPr marL="0" indent="0" eaLnBrk="1" hangingPunct="1">
              <a:buNone/>
              <a:defRPr/>
            </a:pPr>
            <a:r>
              <a:rPr lang="en-US" altLang="en-US" sz="1700" dirty="0">
                <a:solidFill>
                  <a:schemeClr val="tx1">
                    <a:alpha val="80000"/>
                  </a:schemeClr>
                </a:solidFill>
              </a:rPr>
              <a:t>     to drive.</a:t>
            </a:r>
          </a:p>
          <a:p>
            <a:pPr marL="0" indent="0" eaLnBrk="1" hangingPunct="1">
              <a:buFont typeface="Wingdings" panose="05000000000000000000" pitchFamily="2" charset="2"/>
              <a:buNone/>
              <a:defRPr/>
            </a:pPr>
            <a:r>
              <a:rPr lang="en-US" altLang="en-US" sz="1700" dirty="0">
                <a:solidFill>
                  <a:schemeClr val="tx1">
                    <a:alpha val="80000"/>
                  </a:schemeClr>
                </a:solidFill>
                <a:hlinkClick r:id="rId3" action="ppaction://hlinksldjump"/>
              </a:rPr>
              <a:t>B</a:t>
            </a:r>
            <a:r>
              <a:rPr lang="en-US" altLang="en-US" sz="1700" dirty="0">
                <a:solidFill>
                  <a:schemeClr val="tx1">
                    <a:alpha val="80000"/>
                  </a:schemeClr>
                </a:solidFill>
                <a:hlinkClick r:id="" action="ppaction://noaction"/>
              </a:rPr>
              <a:t>.</a:t>
            </a:r>
            <a:r>
              <a:rPr lang="en-US" altLang="en-US" sz="1700" dirty="0">
                <a:solidFill>
                  <a:schemeClr val="tx1">
                    <a:alpha val="80000"/>
                  </a:schemeClr>
                </a:solidFill>
              </a:rPr>
              <a:t> Turn around and go back to see </a:t>
            </a:r>
          </a:p>
          <a:p>
            <a:pPr marL="0" indent="0" eaLnBrk="1" hangingPunct="1">
              <a:buFont typeface="Wingdings" panose="05000000000000000000" pitchFamily="2" charset="2"/>
              <a:buNone/>
              <a:defRPr/>
            </a:pPr>
            <a:r>
              <a:rPr lang="en-US" altLang="en-US" sz="1700" dirty="0">
                <a:solidFill>
                  <a:schemeClr val="tx1">
                    <a:alpha val="80000"/>
                  </a:schemeClr>
                </a:solidFill>
              </a:rPr>
              <a:t>     what the person wants.</a:t>
            </a:r>
          </a:p>
          <a:p>
            <a:pPr marL="0" indent="0" eaLnBrk="1" hangingPunct="1">
              <a:buFont typeface="Wingdings" panose="05000000000000000000" pitchFamily="2" charset="2"/>
              <a:buNone/>
              <a:defRPr/>
            </a:pPr>
            <a:r>
              <a:rPr lang="en-US" altLang="en-US" sz="1700" dirty="0">
                <a:solidFill>
                  <a:schemeClr val="tx1">
                    <a:alpha val="80000"/>
                  </a:schemeClr>
                </a:solidFill>
                <a:hlinkClick r:id="rId4" action="ppaction://hlinksldjump"/>
              </a:rPr>
              <a:t>C. </a:t>
            </a:r>
            <a:r>
              <a:rPr lang="en-US" altLang="en-US" sz="1700" dirty="0">
                <a:solidFill>
                  <a:schemeClr val="tx1">
                    <a:alpha val="80000"/>
                  </a:schemeClr>
                </a:solidFill>
              </a:rPr>
              <a:t>If you think it is an emergency, </a:t>
            </a:r>
          </a:p>
          <a:p>
            <a:pPr marL="0" indent="0" eaLnBrk="1" hangingPunct="1">
              <a:buFont typeface="Wingdings" panose="05000000000000000000" pitchFamily="2" charset="2"/>
              <a:buNone/>
              <a:defRPr/>
            </a:pPr>
            <a:r>
              <a:rPr lang="en-US" altLang="en-US" sz="1700" dirty="0">
                <a:solidFill>
                  <a:schemeClr val="tx1">
                    <a:alpha val="80000"/>
                  </a:schemeClr>
                </a:solidFill>
              </a:rPr>
              <a:t>    keep driving and wait until you </a:t>
            </a:r>
          </a:p>
          <a:p>
            <a:pPr marL="0" indent="0" eaLnBrk="1" hangingPunct="1">
              <a:buFont typeface="Wingdings" panose="05000000000000000000" pitchFamily="2" charset="2"/>
              <a:buNone/>
              <a:defRPr/>
            </a:pPr>
            <a:r>
              <a:rPr lang="en-US" altLang="en-US" sz="1700" dirty="0">
                <a:solidFill>
                  <a:schemeClr val="tx1">
                    <a:alpha val="80000"/>
                  </a:schemeClr>
                </a:solidFill>
              </a:rPr>
              <a:t>    stop your car in a lighted area </a:t>
            </a:r>
          </a:p>
          <a:p>
            <a:pPr marL="0" indent="0" eaLnBrk="1" hangingPunct="1">
              <a:buFont typeface="Wingdings" panose="05000000000000000000" pitchFamily="2" charset="2"/>
              <a:buNone/>
              <a:defRPr/>
            </a:pPr>
            <a:r>
              <a:rPr lang="en-US" altLang="en-US" sz="1700" dirty="0">
                <a:solidFill>
                  <a:schemeClr val="tx1">
                    <a:alpha val="80000"/>
                  </a:schemeClr>
                </a:solidFill>
              </a:rPr>
              <a:t>    and call 911 and give the person </a:t>
            </a:r>
          </a:p>
          <a:p>
            <a:pPr marL="0" indent="0" eaLnBrk="1" hangingPunct="1">
              <a:buFont typeface="Wingdings" panose="05000000000000000000" pitchFamily="2" charset="2"/>
              <a:buNone/>
              <a:defRPr/>
            </a:pPr>
            <a:r>
              <a:rPr lang="en-US" altLang="en-US" sz="1700" dirty="0">
                <a:solidFill>
                  <a:schemeClr val="tx1">
                    <a:alpha val="80000"/>
                  </a:schemeClr>
                </a:solidFill>
              </a:rPr>
              <a:t>    the location. </a:t>
            </a:r>
          </a:p>
        </p:txBody>
      </p:sp>
      <p:sp>
        <p:nvSpPr>
          <p:cNvPr id="8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dirty="0"/>
          </a:p>
        </p:txBody>
      </p:sp>
      <p:cxnSp>
        <p:nvCxnSpPr>
          <p:cNvPr id="82" name="Straight Connector 8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7145" name="Rectangle 34714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138" name="Rectangle 2">
            <a:extLst>
              <a:ext uri="{FF2B5EF4-FFF2-40B4-BE49-F238E27FC236}">
                <a16:creationId xmlns:a16="http://schemas.microsoft.com/office/drawing/2014/main" id="{2AFA1E7F-76F1-400D-9370-B1B75FF0DD7D}"/>
              </a:ext>
            </a:extLst>
          </p:cNvPr>
          <p:cNvSpPr>
            <a:spLocks noGrp="1" noChangeArrowheads="1"/>
          </p:cNvSpPr>
          <p:nvPr>
            <p:ph type="title"/>
          </p:nvPr>
        </p:nvSpPr>
        <p:spPr>
          <a:xfrm>
            <a:off x="3490722" y="329184"/>
            <a:ext cx="5170932" cy="1783080"/>
          </a:xfrm>
        </p:spPr>
        <p:txBody>
          <a:bodyPr anchor="b">
            <a:normAutofit/>
          </a:bodyPr>
          <a:lstStyle/>
          <a:p>
            <a:pPr eaLnBrk="1" hangingPunct="1">
              <a:defRPr/>
            </a:pPr>
            <a:r>
              <a:rPr lang="en-US" altLang="en-US" sz="4700" dirty="0">
                <a:solidFill>
                  <a:srgbClr val="FF0000"/>
                </a:solidFill>
              </a:rPr>
              <a:t>Wrong answer</a:t>
            </a:r>
          </a:p>
        </p:txBody>
      </p:sp>
      <p:pic>
        <p:nvPicPr>
          <p:cNvPr id="347141" name="Picture 347140" descr="Colourful carved figures of humans">
            <a:extLst>
              <a:ext uri="{FF2B5EF4-FFF2-40B4-BE49-F238E27FC236}">
                <a16:creationId xmlns:a16="http://schemas.microsoft.com/office/drawing/2014/main" id="{D66B4BDF-4BC0-B8E7-519C-5F7630AE91DC}"/>
              </a:ext>
            </a:extLst>
          </p:cNvPr>
          <p:cNvPicPr>
            <a:picLocks noChangeAspect="1"/>
          </p:cNvPicPr>
          <p:nvPr/>
        </p:nvPicPr>
        <p:blipFill rotWithShape="1">
          <a:blip r:embed="rId2"/>
          <a:srcRect l="34328" r="34095" b="-1"/>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4714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139" name="Rectangle 3">
            <a:extLst>
              <a:ext uri="{FF2B5EF4-FFF2-40B4-BE49-F238E27FC236}">
                <a16:creationId xmlns:a16="http://schemas.microsoft.com/office/drawing/2014/main" id="{9D5A3BF8-F82A-4285-935B-F9A783E2C353}"/>
              </a:ext>
            </a:extLst>
          </p:cNvPr>
          <p:cNvSpPr>
            <a:spLocks noGrp="1" noChangeArrowheads="1"/>
          </p:cNvSpPr>
          <p:nvPr>
            <p:ph type="body" idx="1"/>
          </p:nvPr>
        </p:nvSpPr>
        <p:spPr>
          <a:xfrm>
            <a:off x="3490722" y="2706624"/>
            <a:ext cx="5170932" cy="3483864"/>
          </a:xfrm>
        </p:spPr>
        <p:txBody>
          <a:bodyPr>
            <a:normAutofit/>
          </a:bodyPr>
          <a:lstStyle/>
          <a:p>
            <a:pPr marL="609600" indent="-609600" eaLnBrk="1" hangingPunct="1">
              <a:defRPr/>
            </a:pPr>
            <a:r>
              <a:rPr lang="en-US" altLang="en-US" sz="1900" dirty="0"/>
              <a:t>Disagree with the choir director protest by wearing your personal colors.</a:t>
            </a:r>
          </a:p>
        </p:txBody>
      </p:sp>
      <p:sp>
        <p:nvSpPr>
          <p:cNvPr id="2" name="Arrow: Left 1">
            <a:hlinkClick r:id="rId3" action="ppaction://hlinksldjump"/>
            <a:extLst>
              <a:ext uri="{FF2B5EF4-FFF2-40B4-BE49-F238E27FC236}">
                <a16:creationId xmlns:a16="http://schemas.microsoft.com/office/drawing/2014/main" id="{A6E72C1F-C8C2-6B15-135E-13FB66387EB3}"/>
              </a:ext>
            </a:extLst>
          </p:cNvPr>
          <p:cNvSpPr/>
          <p:nvPr/>
        </p:nvSpPr>
        <p:spPr bwMode="auto">
          <a:xfrm>
            <a:off x="5867400" y="3657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47138"/>
                                        </p:tgtEl>
                                        <p:attrNameLst>
                                          <p:attrName>style.visibility</p:attrName>
                                        </p:attrNameLst>
                                      </p:cBhvr>
                                      <p:to>
                                        <p:strVal val="visible"/>
                                      </p:to>
                                    </p:set>
                                    <p:animEffect transition="in" filter="fade">
                                      <p:cBhvr>
                                        <p:cTn id="7" dur="400"/>
                                        <p:tgtEl>
                                          <p:spTgt spid="347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p:bldLst>
  </p:timing>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169" name="Rectangle 34816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62" name="Rectangle 2">
            <a:extLst>
              <a:ext uri="{FF2B5EF4-FFF2-40B4-BE49-F238E27FC236}">
                <a16:creationId xmlns:a16="http://schemas.microsoft.com/office/drawing/2014/main" id="{B5778B0F-50A2-4CFE-819A-AB286824623A}"/>
              </a:ext>
            </a:extLst>
          </p:cNvPr>
          <p:cNvSpPr>
            <a:spLocks noGrp="1" noChangeArrowheads="1"/>
          </p:cNvSpPr>
          <p:nvPr>
            <p:ph type="title"/>
          </p:nvPr>
        </p:nvSpPr>
        <p:spPr>
          <a:xfrm>
            <a:off x="3490722" y="329184"/>
            <a:ext cx="5170932" cy="1783080"/>
          </a:xfrm>
        </p:spPr>
        <p:txBody>
          <a:bodyPr anchor="b">
            <a:normAutofit/>
          </a:bodyPr>
          <a:lstStyle/>
          <a:p>
            <a:pPr eaLnBrk="1" hangingPunct="1">
              <a:defRPr/>
            </a:pPr>
            <a:r>
              <a:rPr lang="en-US" altLang="en-US" sz="4700" dirty="0">
                <a:solidFill>
                  <a:srgbClr val="FF0000"/>
                </a:solidFill>
              </a:rPr>
              <a:t>Right answer</a:t>
            </a:r>
          </a:p>
        </p:txBody>
      </p:sp>
      <p:pic>
        <p:nvPicPr>
          <p:cNvPr id="348165" name="Picture 348164" descr="A person's feet in a pile of twigs&#10;&#10;Description automatically generated with low confidence">
            <a:extLst>
              <a:ext uri="{FF2B5EF4-FFF2-40B4-BE49-F238E27FC236}">
                <a16:creationId xmlns:a16="http://schemas.microsoft.com/office/drawing/2014/main" id="{C46E6ED1-9356-92C8-CA8C-2B5D99AA83C5}"/>
              </a:ext>
            </a:extLst>
          </p:cNvPr>
          <p:cNvPicPr>
            <a:picLocks noChangeAspect="1"/>
          </p:cNvPicPr>
          <p:nvPr/>
        </p:nvPicPr>
        <p:blipFill rotWithShape="1">
          <a:blip r:embed="rId2"/>
          <a:srcRect l="27115" r="47956"/>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4817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63" name="Rectangle 3">
            <a:extLst>
              <a:ext uri="{FF2B5EF4-FFF2-40B4-BE49-F238E27FC236}">
                <a16:creationId xmlns:a16="http://schemas.microsoft.com/office/drawing/2014/main" id="{F2F3B5C9-4821-4357-A24F-E8013D2D8560}"/>
              </a:ext>
            </a:extLst>
          </p:cNvPr>
          <p:cNvSpPr>
            <a:spLocks noGrp="1" noChangeArrowheads="1"/>
          </p:cNvSpPr>
          <p:nvPr>
            <p:ph type="body" idx="1"/>
          </p:nvPr>
        </p:nvSpPr>
        <p:spPr>
          <a:xfrm>
            <a:off x="3490722" y="2706624"/>
            <a:ext cx="5170932" cy="3483864"/>
          </a:xfrm>
        </p:spPr>
        <p:txBody>
          <a:bodyPr>
            <a:normAutofit/>
          </a:bodyPr>
          <a:lstStyle/>
          <a:p>
            <a:pPr eaLnBrk="1" hangingPunct="1">
              <a:lnSpc>
                <a:spcPct val="90000"/>
              </a:lnSpc>
              <a:defRPr/>
            </a:pPr>
            <a:r>
              <a:rPr lang="en-US" altLang="en-US" sz="1600" b="1" dirty="0"/>
              <a:t>The teacher suggests going on a field trip through the woods; what is the best footwear for the exploration?</a:t>
            </a:r>
          </a:p>
          <a:p>
            <a:pPr eaLnBrk="1" hangingPunct="1">
              <a:lnSpc>
                <a:spcPct val="90000"/>
              </a:lnSpc>
              <a:defRPr/>
            </a:pPr>
            <a:r>
              <a:rPr lang="en-US" altLang="en-US" sz="1600" b="1" dirty="0">
                <a:solidFill>
                  <a:srgbClr val="FF0000"/>
                </a:solidFill>
              </a:rPr>
              <a:t>Wear Closed in walking shoes.</a:t>
            </a:r>
            <a:endParaRPr lang="en-US" altLang="en-US" sz="1600" dirty="0">
              <a:solidFill>
                <a:srgbClr val="FF0000"/>
              </a:solidFill>
            </a:endParaRPr>
          </a:p>
          <a:p>
            <a:pPr eaLnBrk="1" hangingPunct="1">
              <a:lnSpc>
                <a:spcPct val="90000"/>
              </a:lnSpc>
              <a:defRPr/>
            </a:pPr>
            <a:r>
              <a:rPr lang="en-US" altLang="en-US" sz="1600" dirty="0"/>
              <a:t>Wearing flip-flops and open sandals should not be an option when walking in the woods; there is a danger of injuring your foot or stomping your toe. High-top boots can be worn but may be uncomfortable. The best option is closed in walking shoes unless otherwise instructed by the teacher or supervisor to wear some other footwear. </a:t>
            </a:r>
          </a:p>
        </p:txBody>
      </p:sp>
      <p:sp>
        <p:nvSpPr>
          <p:cNvPr id="2" name="Arrow: Right 1">
            <a:hlinkClick r:id="rId3" action="ppaction://hlinksldjump"/>
            <a:extLst>
              <a:ext uri="{FF2B5EF4-FFF2-40B4-BE49-F238E27FC236}">
                <a16:creationId xmlns:a16="http://schemas.microsoft.com/office/drawing/2014/main" id="{33012C59-002D-C3BA-B291-1CD1E161611B}"/>
              </a:ext>
            </a:extLst>
          </p:cNvPr>
          <p:cNvSpPr/>
          <p:nvPr/>
        </p:nvSpPr>
        <p:spPr bwMode="auto">
          <a:xfrm>
            <a:off x="6172200" y="54864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9193" name="Rectangle 34919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186" name="Rectangle 2">
            <a:extLst>
              <a:ext uri="{FF2B5EF4-FFF2-40B4-BE49-F238E27FC236}">
                <a16:creationId xmlns:a16="http://schemas.microsoft.com/office/drawing/2014/main" id="{F9B582A9-1847-48F6-A700-608EE04A2CC8}"/>
              </a:ext>
            </a:extLst>
          </p:cNvPr>
          <p:cNvSpPr>
            <a:spLocks noGrp="1" noChangeArrowheads="1"/>
          </p:cNvSpPr>
          <p:nvPr>
            <p:ph type="title"/>
          </p:nvPr>
        </p:nvSpPr>
        <p:spPr>
          <a:xfrm>
            <a:off x="3490722" y="329184"/>
            <a:ext cx="5170932" cy="1783080"/>
          </a:xfrm>
        </p:spPr>
        <p:txBody>
          <a:bodyPr anchor="b">
            <a:normAutofit/>
          </a:bodyPr>
          <a:lstStyle/>
          <a:p>
            <a:pPr eaLnBrk="1" hangingPunct="1">
              <a:defRPr/>
            </a:pPr>
            <a:r>
              <a:rPr lang="en-US" altLang="en-US" sz="4700" dirty="0">
                <a:solidFill>
                  <a:srgbClr val="FF0000"/>
                </a:solidFill>
              </a:rPr>
              <a:t>Wrong answer</a:t>
            </a:r>
          </a:p>
        </p:txBody>
      </p:sp>
      <p:pic>
        <p:nvPicPr>
          <p:cNvPr id="349189" name="Picture 349188" descr="Flip flops on the sand">
            <a:extLst>
              <a:ext uri="{FF2B5EF4-FFF2-40B4-BE49-F238E27FC236}">
                <a16:creationId xmlns:a16="http://schemas.microsoft.com/office/drawing/2014/main" id="{F0A39D61-A1BB-82C6-CDBD-228A785062D6}"/>
              </a:ext>
            </a:extLst>
          </p:cNvPr>
          <p:cNvPicPr>
            <a:picLocks noChangeAspect="1"/>
          </p:cNvPicPr>
          <p:nvPr/>
        </p:nvPicPr>
        <p:blipFill rotWithShape="1">
          <a:blip r:embed="rId2"/>
          <a:srcRect l="10127" r="64944"/>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4919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187" name="Rectangle 3">
            <a:extLst>
              <a:ext uri="{FF2B5EF4-FFF2-40B4-BE49-F238E27FC236}">
                <a16:creationId xmlns:a16="http://schemas.microsoft.com/office/drawing/2014/main" id="{633F4441-E1E9-4C6A-A794-F3CA9E1F2148}"/>
              </a:ext>
            </a:extLst>
          </p:cNvPr>
          <p:cNvSpPr>
            <a:spLocks noGrp="1" noChangeArrowheads="1"/>
          </p:cNvSpPr>
          <p:nvPr>
            <p:ph type="body" idx="1"/>
          </p:nvPr>
        </p:nvSpPr>
        <p:spPr>
          <a:xfrm>
            <a:off x="3490722" y="2706624"/>
            <a:ext cx="5170932" cy="3483864"/>
          </a:xfrm>
        </p:spPr>
        <p:txBody>
          <a:bodyPr>
            <a:normAutofit/>
          </a:bodyPr>
          <a:lstStyle/>
          <a:p>
            <a:pPr marL="609600" indent="-609600" eaLnBrk="1" hangingPunct="1">
              <a:defRPr/>
            </a:pPr>
            <a:r>
              <a:rPr lang="en-US" altLang="en-US" sz="1900" dirty="0"/>
              <a:t>Wear Flip flops or Open sandals.</a:t>
            </a:r>
          </a:p>
        </p:txBody>
      </p:sp>
      <p:sp>
        <p:nvSpPr>
          <p:cNvPr id="2" name="Arrow: Left 1">
            <a:hlinkClick r:id="rId3" action="ppaction://hlinksldjump"/>
            <a:extLst>
              <a:ext uri="{FF2B5EF4-FFF2-40B4-BE49-F238E27FC236}">
                <a16:creationId xmlns:a16="http://schemas.microsoft.com/office/drawing/2014/main" id="{F9D0DC0E-DD7A-D4EC-FCC8-98D39C4D10D8}"/>
              </a:ext>
            </a:extLst>
          </p:cNvPr>
          <p:cNvSpPr/>
          <p:nvPr/>
        </p:nvSpPr>
        <p:spPr bwMode="auto">
          <a:xfrm>
            <a:off x="5421630" y="3585411"/>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49186"/>
                                        </p:tgtEl>
                                        <p:attrNameLst>
                                          <p:attrName>style.visibility</p:attrName>
                                        </p:attrNameLst>
                                      </p:cBhvr>
                                      <p:to>
                                        <p:strVal val="visible"/>
                                      </p:to>
                                    </p:set>
                                    <p:animEffect transition="in" filter="fade">
                                      <p:cBhvr>
                                        <p:cTn id="7" dur="400"/>
                                        <p:tgtEl>
                                          <p:spTgt spid="349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Lst>
  </p:timing>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0217" name="Rectangle 3502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210" name="Rectangle 2">
            <a:extLst>
              <a:ext uri="{FF2B5EF4-FFF2-40B4-BE49-F238E27FC236}">
                <a16:creationId xmlns:a16="http://schemas.microsoft.com/office/drawing/2014/main" id="{A578A71F-8F7A-4973-A9CD-920E6B1B7D62}"/>
              </a:ext>
            </a:extLst>
          </p:cNvPr>
          <p:cNvSpPr>
            <a:spLocks noGrp="1" noChangeArrowheads="1"/>
          </p:cNvSpPr>
          <p:nvPr>
            <p:ph type="title"/>
          </p:nvPr>
        </p:nvSpPr>
        <p:spPr>
          <a:xfrm>
            <a:off x="3490722" y="329184"/>
            <a:ext cx="5170932" cy="1783080"/>
          </a:xfrm>
        </p:spPr>
        <p:txBody>
          <a:bodyPr anchor="b">
            <a:normAutofit/>
          </a:bodyPr>
          <a:lstStyle/>
          <a:p>
            <a:pPr eaLnBrk="1" hangingPunct="1">
              <a:defRPr/>
            </a:pPr>
            <a:r>
              <a:rPr lang="en-US" altLang="en-US" sz="4700" dirty="0">
                <a:solidFill>
                  <a:srgbClr val="FF0000"/>
                </a:solidFill>
              </a:rPr>
              <a:t>Wrong answer</a:t>
            </a:r>
          </a:p>
        </p:txBody>
      </p:sp>
      <p:pic>
        <p:nvPicPr>
          <p:cNvPr id="350213" name="Picture 350212" descr="Flip flops on the sand">
            <a:extLst>
              <a:ext uri="{FF2B5EF4-FFF2-40B4-BE49-F238E27FC236}">
                <a16:creationId xmlns:a16="http://schemas.microsoft.com/office/drawing/2014/main" id="{73F6B582-957F-CB92-6BAA-CE72A6662702}"/>
              </a:ext>
            </a:extLst>
          </p:cNvPr>
          <p:cNvPicPr>
            <a:picLocks noChangeAspect="1"/>
          </p:cNvPicPr>
          <p:nvPr/>
        </p:nvPicPr>
        <p:blipFill rotWithShape="1">
          <a:blip r:embed="rId2"/>
          <a:srcRect l="10127" r="64944"/>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50219"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211" name="Rectangle 3">
            <a:extLst>
              <a:ext uri="{FF2B5EF4-FFF2-40B4-BE49-F238E27FC236}">
                <a16:creationId xmlns:a16="http://schemas.microsoft.com/office/drawing/2014/main" id="{484485DF-D1D7-4E18-8F52-64B7D22ABEA9}"/>
              </a:ext>
            </a:extLst>
          </p:cNvPr>
          <p:cNvSpPr>
            <a:spLocks noGrp="1" noChangeArrowheads="1"/>
          </p:cNvSpPr>
          <p:nvPr>
            <p:ph type="body" idx="1"/>
          </p:nvPr>
        </p:nvSpPr>
        <p:spPr>
          <a:xfrm>
            <a:off x="3490722" y="2706624"/>
            <a:ext cx="5170932" cy="3483864"/>
          </a:xfrm>
        </p:spPr>
        <p:txBody>
          <a:bodyPr>
            <a:normAutofit/>
          </a:bodyPr>
          <a:lstStyle/>
          <a:p>
            <a:pPr marL="609600" indent="-609600" eaLnBrk="1" hangingPunct="1">
              <a:defRPr/>
            </a:pPr>
            <a:r>
              <a:rPr lang="en-US" altLang="en-US" sz="1900"/>
              <a:t>Flip flops or open sandals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50210"/>
                                        </p:tgtEl>
                                        <p:attrNameLst>
                                          <p:attrName>style.visibility</p:attrName>
                                        </p:attrNameLst>
                                      </p:cBhvr>
                                      <p:to>
                                        <p:strVal val="visible"/>
                                      </p:to>
                                    </p:set>
                                    <p:animEffect transition="in" filter="fade">
                                      <p:cBhvr>
                                        <p:cTn id="7" dur="700"/>
                                        <p:tgtEl>
                                          <p:spTgt spid="350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0" grpId="0"/>
    </p:bldLst>
  </p:timing>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1241" name="Rectangle 35124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234" name="Rectangle 2">
            <a:extLst>
              <a:ext uri="{FF2B5EF4-FFF2-40B4-BE49-F238E27FC236}">
                <a16:creationId xmlns:a16="http://schemas.microsoft.com/office/drawing/2014/main" id="{E984C589-696E-4178-A016-5DF32BCB312D}"/>
              </a:ext>
            </a:extLst>
          </p:cNvPr>
          <p:cNvSpPr>
            <a:spLocks noGrp="1" noChangeArrowheads="1"/>
          </p:cNvSpPr>
          <p:nvPr>
            <p:ph type="title"/>
          </p:nvPr>
        </p:nvSpPr>
        <p:spPr>
          <a:xfrm>
            <a:off x="3415299" y="548464"/>
            <a:ext cx="5098906" cy="1675623"/>
          </a:xfrm>
        </p:spPr>
        <p:txBody>
          <a:bodyPr anchor="b">
            <a:normAutofit/>
          </a:bodyPr>
          <a:lstStyle/>
          <a:p>
            <a:pPr eaLnBrk="1" hangingPunct="1">
              <a:defRPr/>
            </a:pPr>
            <a:r>
              <a:rPr lang="en-US" altLang="en-US" sz="3500" dirty="0">
                <a:solidFill>
                  <a:srgbClr val="FF0000"/>
                </a:solidFill>
              </a:rPr>
              <a:t>Wrong answer</a:t>
            </a:r>
          </a:p>
        </p:txBody>
      </p:sp>
      <p:pic>
        <p:nvPicPr>
          <p:cNvPr id="351237" name="Picture 351236" descr="Rubber boots at back door">
            <a:extLst>
              <a:ext uri="{FF2B5EF4-FFF2-40B4-BE49-F238E27FC236}">
                <a16:creationId xmlns:a16="http://schemas.microsoft.com/office/drawing/2014/main" id="{05321ECF-8A62-0F07-A883-312BD001B302}"/>
              </a:ext>
            </a:extLst>
          </p:cNvPr>
          <p:cNvPicPr>
            <a:picLocks noChangeAspect="1"/>
          </p:cNvPicPr>
          <p:nvPr/>
        </p:nvPicPr>
        <p:blipFill rotWithShape="1">
          <a:blip r:embed="rId2"/>
          <a:srcRect l="15752" r="53614" b="-1"/>
          <a:stretch/>
        </p:blipFill>
        <p:spPr>
          <a:xfrm>
            <a:off x="20" y="10"/>
            <a:ext cx="3147352" cy="6857990"/>
          </a:xfrm>
          <a:prstGeom prst="rect">
            <a:avLst/>
          </a:prstGeom>
          <a:effectLst/>
        </p:spPr>
      </p:pic>
      <p:sp>
        <p:nvSpPr>
          <p:cNvPr id="351235" name="Rectangle 3">
            <a:extLst>
              <a:ext uri="{FF2B5EF4-FFF2-40B4-BE49-F238E27FC236}">
                <a16:creationId xmlns:a16="http://schemas.microsoft.com/office/drawing/2014/main" id="{CC394061-D3E7-42E8-B16A-53C911920449}"/>
              </a:ext>
            </a:extLst>
          </p:cNvPr>
          <p:cNvSpPr>
            <a:spLocks noGrp="1" noChangeArrowheads="1"/>
          </p:cNvSpPr>
          <p:nvPr>
            <p:ph type="body" idx="1"/>
          </p:nvPr>
        </p:nvSpPr>
        <p:spPr>
          <a:xfrm>
            <a:off x="3415300" y="2409830"/>
            <a:ext cx="5098904" cy="3705217"/>
          </a:xfrm>
        </p:spPr>
        <p:txBody>
          <a:bodyPr>
            <a:normAutofit/>
          </a:bodyPr>
          <a:lstStyle/>
          <a:p>
            <a:pPr marL="609600" indent="-609600" eaLnBrk="1" hangingPunct="1">
              <a:defRPr/>
            </a:pPr>
            <a:r>
              <a:rPr lang="en-US" altLang="en-US" sz="2800" dirty="0"/>
              <a:t>Wear High Top Boots.</a:t>
            </a:r>
          </a:p>
        </p:txBody>
      </p:sp>
      <p:sp>
        <p:nvSpPr>
          <p:cNvPr id="2" name="Arrow: Left 1">
            <a:hlinkClick r:id="rId3" action="ppaction://hlinksldjump"/>
            <a:extLst>
              <a:ext uri="{FF2B5EF4-FFF2-40B4-BE49-F238E27FC236}">
                <a16:creationId xmlns:a16="http://schemas.microsoft.com/office/drawing/2014/main" id="{3923685D-4A98-BC24-1ED8-B2D0D1193EFA}"/>
              </a:ext>
            </a:extLst>
          </p:cNvPr>
          <p:cNvSpPr/>
          <p:nvPr/>
        </p:nvSpPr>
        <p:spPr bwMode="auto">
          <a:xfrm>
            <a:off x="5638800" y="3581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2264" name="Rectangle 352263">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266" name="Freeform: Shape 352265">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6820" y="682754"/>
            <a:ext cx="4119369"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2268" name="Oval 352267">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695" y="5435945"/>
            <a:ext cx="326571"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270" name="Freeform: Shape 352269">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58694" y="3567390"/>
            <a:ext cx="1733855"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2258" name="Rectangle 2">
            <a:extLst>
              <a:ext uri="{FF2B5EF4-FFF2-40B4-BE49-F238E27FC236}">
                <a16:creationId xmlns:a16="http://schemas.microsoft.com/office/drawing/2014/main" id="{2E3FE59F-8260-4DA6-960E-87EA5EB0D2C5}"/>
              </a:ext>
            </a:extLst>
          </p:cNvPr>
          <p:cNvSpPr>
            <a:spLocks noGrp="1" noChangeArrowheads="1"/>
          </p:cNvSpPr>
          <p:nvPr>
            <p:ph type="title"/>
          </p:nvPr>
        </p:nvSpPr>
        <p:spPr>
          <a:xfrm>
            <a:off x="5233737" y="1431042"/>
            <a:ext cx="3041924" cy="3995916"/>
          </a:xfrm>
        </p:spPr>
        <p:txBody>
          <a:bodyPr anchor="ctr">
            <a:normAutofit/>
          </a:bodyPr>
          <a:lstStyle/>
          <a:p>
            <a:pPr eaLnBrk="1" hangingPunct="1">
              <a:defRPr/>
            </a:pPr>
            <a:r>
              <a:rPr lang="en-US" altLang="en-US" dirty="0">
                <a:solidFill>
                  <a:srgbClr val="FF0000"/>
                </a:solidFill>
              </a:rPr>
              <a:t>Wrong answer</a:t>
            </a:r>
          </a:p>
        </p:txBody>
      </p:sp>
      <p:sp>
        <p:nvSpPr>
          <p:cNvPr id="352259" name="Rectangle 3">
            <a:extLst>
              <a:ext uri="{FF2B5EF4-FFF2-40B4-BE49-F238E27FC236}">
                <a16:creationId xmlns:a16="http://schemas.microsoft.com/office/drawing/2014/main" id="{3819B48F-5697-4419-94B5-EBEC69894B97}"/>
              </a:ext>
            </a:extLst>
          </p:cNvPr>
          <p:cNvSpPr>
            <a:spLocks noGrp="1" noChangeArrowheads="1"/>
          </p:cNvSpPr>
          <p:nvPr>
            <p:ph type="body" idx="1"/>
          </p:nvPr>
        </p:nvSpPr>
        <p:spPr>
          <a:xfrm>
            <a:off x="1097280" y="1431042"/>
            <a:ext cx="3459901" cy="3995916"/>
          </a:xfrm>
        </p:spPr>
        <p:txBody>
          <a:bodyPr anchor="ctr">
            <a:normAutofit/>
          </a:bodyPr>
          <a:lstStyle/>
          <a:p>
            <a:pPr eaLnBrk="1" hangingPunct="1">
              <a:defRPr/>
            </a:pPr>
            <a:r>
              <a:rPr lang="en-US" altLang="en-US" sz="1600" b="1" dirty="0">
                <a:solidFill>
                  <a:schemeClr val="tx1">
                    <a:lumMod val="85000"/>
                    <a:lumOff val="15000"/>
                  </a:schemeClr>
                </a:solidFill>
              </a:rPr>
              <a:t>Career aspirations Your peers are always talking about making money both legally and illegally; what should be your response?</a:t>
            </a:r>
            <a:endParaRPr lang="en-US" altLang="en-US" sz="1600" dirty="0">
              <a:solidFill>
                <a:schemeClr val="tx1">
                  <a:lumMod val="85000"/>
                  <a:lumOff val="15000"/>
                </a:schemeClr>
              </a:solidFill>
            </a:endParaRPr>
          </a:p>
          <a:p>
            <a:pPr eaLnBrk="1" hangingPunct="1">
              <a:defRPr/>
            </a:pPr>
            <a:r>
              <a:rPr lang="en-US" altLang="en-US" sz="1600" dirty="0">
                <a:solidFill>
                  <a:srgbClr val="FF0000"/>
                </a:solidFill>
              </a:rPr>
              <a:t>Listen to your peers and try to make as much money as possible regardless of the method or means.</a:t>
            </a:r>
          </a:p>
        </p:txBody>
      </p:sp>
      <p:sp>
        <p:nvSpPr>
          <p:cNvPr id="2" name="Arrow: Left 1">
            <a:hlinkClick r:id="rId2" action="ppaction://hlinksldjump"/>
            <a:extLst>
              <a:ext uri="{FF2B5EF4-FFF2-40B4-BE49-F238E27FC236}">
                <a16:creationId xmlns:a16="http://schemas.microsoft.com/office/drawing/2014/main" id="{D5829348-F96F-F198-E6EF-1A9BF010B32E}"/>
              </a:ext>
            </a:extLst>
          </p:cNvPr>
          <p:cNvSpPr/>
          <p:nvPr/>
        </p:nvSpPr>
        <p:spPr bwMode="auto">
          <a:xfrm>
            <a:off x="3810000" y="5791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3288" name="Rectangle 35328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282" name="Rectangle 2">
            <a:extLst>
              <a:ext uri="{FF2B5EF4-FFF2-40B4-BE49-F238E27FC236}">
                <a16:creationId xmlns:a16="http://schemas.microsoft.com/office/drawing/2014/main" id="{34849442-EEBF-4FF5-9C3E-13535D7F08C3}"/>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35329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283" name="Rectangle 3">
            <a:extLst>
              <a:ext uri="{FF2B5EF4-FFF2-40B4-BE49-F238E27FC236}">
                <a16:creationId xmlns:a16="http://schemas.microsoft.com/office/drawing/2014/main" id="{7632679F-8456-4A7C-AAC6-7FB08DACDAF9}"/>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lnSpc>
                <a:spcPct val="90000"/>
              </a:lnSpc>
              <a:defRPr/>
            </a:pPr>
            <a:r>
              <a:rPr lang="en-US" altLang="en-US" sz="1200" b="1" dirty="0">
                <a:solidFill>
                  <a:srgbClr val="FF0000"/>
                </a:solidFill>
              </a:rPr>
              <a:t>Weigh the consequences of doing illegal things to make money, do what is right, and do what is legal. </a:t>
            </a:r>
            <a:endParaRPr lang="en-US" altLang="en-US" sz="1200" dirty="0">
              <a:solidFill>
                <a:srgbClr val="FF0000"/>
              </a:solidFill>
            </a:endParaRPr>
          </a:p>
          <a:p>
            <a:pPr marL="0" indent="0" eaLnBrk="1" hangingPunct="1">
              <a:lnSpc>
                <a:spcPct val="90000"/>
              </a:lnSpc>
              <a:buNone/>
              <a:defRPr/>
            </a:pPr>
            <a:endParaRPr lang="en-US" altLang="en-US" sz="1200" dirty="0"/>
          </a:p>
          <a:p>
            <a:pPr marL="609600" indent="-609600" eaLnBrk="1" hangingPunct="1">
              <a:lnSpc>
                <a:spcPct val="90000"/>
              </a:lnSpc>
              <a:defRPr/>
            </a:pPr>
            <a:r>
              <a:rPr lang="en-US" altLang="en-US" sz="1200" dirty="0"/>
              <a:t>Talking and dialoguing with a person discussing criminal ways of making money could lead to significant problems. Illegal criminal activity can land you in jail. Several years ago, three young men who did not have criminal records were driving with a peer who had a relative who lived alone. </a:t>
            </a:r>
          </a:p>
          <a:p>
            <a:pPr marL="609600" indent="-609600" eaLnBrk="1" hangingPunct="1">
              <a:lnSpc>
                <a:spcPct val="90000"/>
              </a:lnSpc>
              <a:defRPr/>
            </a:pPr>
            <a:r>
              <a:rPr lang="en-US" altLang="en-US" sz="1200" dirty="0"/>
              <a:t>The young man who had the relative came up with a scheme to rob his aunt. The other young men bought into the idea and followed the young man’s lead; they were able to get inside the house. They locked the elderly lady up in a room and stole her money. The young men split the cash and thought that they had gotten away.   </a:t>
            </a:r>
          </a:p>
          <a:p>
            <a:pPr marL="609600" indent="-609600" eaLnBrk="1" hangingPunct="1">
              <a:lnSpc>
                <a:spcPct val="90000"/>
              </a:lnSpc>
              <a:defRPr/>
            </a:pPr>
            <a:r>
              <a:rPr lang="en-US" altLang="en-US" sz="1200" dirty="0"/>
              <a:t>The young men were in school; one of the young men began to talk, and within a short period, the young men were arrested and received lengthy prison terms. One criminal act to make some fast money negatively impacted their future. They not only disgraced themselves, but they also brought shame to their families.</a:t>
            </a:r>
          </a:p>
          <a:p>
            <a:pPr marL="609600" indent="-609600" eaLnBrk="1" hangingPunct="1">
              <a:lnSpc>
                <a:spcPct val="90000"/>
              </a:lnSpc>
              <a:defRPr/>
            </a:pPr>
            <a:r>
              <a:rPr lang="en-US" altLang="en-US" sz="1200" dirty="0"/>
              <a:t>Yes, we live in a dog-eat-dog world, but it is not worth committing a crime and going to jail. It is essential to make money the legal way. Making money by stealing or selling drugs leads to negative consequences. A person should weigh the consequences of doing something illegal to make money. It is essential to do what is correct and legal when making money. </a:t>
            </a:r>
          </a:p>
        </p:txBody>
      </p:sp>
      <p:sp>
        <p:nvSpPr>
          <p:cNvPr id="2" name="Arrow: Right 1">
            <a:hlinkClick r:id="rId2" action="ppaction://hlinksldjump"/>
            <a:extLst>
              <a:ext uri="{FF2B5EF4-FFF2-40B4-BE49-F238E27FC236}">
                <a16:creationId xmlns:a16="http://schemas.microsoft.com/office/drawing/2014/main" id="{2E462FE4-02DA-201C-86BA-9071973EF41D}"/>
              </a:ext>
            </a:extLst>
          </p:cNvPr>
          <p:cNvSpPr/>
          <p:nvPr/>
        </p:nvSpPr>
        <p:spPr bwMode="auto">
          <a:xfrm>
            <a:off x="6172200" y="5980176"/>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4313" name="Rectangle 35431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306" name="Rectangle 2">
            <a:extLst>
              <a:ext uri="{FF2B5EF4-FFF2-40B4-BE49-F238E27FC236}">
                <a16:creationId xmlns:a16="http://schemas.microsoft.com/office/drawing/2014/main" id="{24FB5244-4EB5-40EC-9D1D-E99857C357E2}"/>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354309" name="Picture 354308" descr="Dog on the couch">
            <a:extLst>
              <a:ext uri="{FF2B5EF4-FFF2-40B4-BE49-F238E27FC236}">
                <a16:creationId xmlns:a16="http://schemas.microsoft.com/office/drawing/2014/main" id="{A2B13F27-AD35-8D04-7CF5-1CF723D448A6}"/>
              </a:ext>
            </a:extLst>
          </p:cNvPr>
          <p:cNvPicPr>
            <a:picLocks noChangeAspect="1"/>
          </p:cNvPicPr>
          <p:nvPr/>
        </p:nvPicPr>
        <p:blipFill rotWithShape="1">
          <a:blip r:embed="rId2"/>
          <a:srcRect l="42335" r="18367"/>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54307" name="Rectangle 3">
            <a:extLst>
              <a:ext uri="{FF2B5EF4-FFF2-40B4-BE49-F238E27FC236}">
                <a16:creationId xmlns:a16="http://schemas.microsoft.com/office/drawing/2014/main" id="{D3B891A6-F7EF-4F93-B9FB-1FCA5726377A}"/>
              </a:ext>
            </a:extLst>
          </p:cNvPr>
          <p:cNvSpPr>
            <a:spLocks noGrp="1" noChangeArrowheads="1"/>
          </p:cNvSpPr>
          <p:nvPr>
            <p:ph type="body" idx="1"/>
          </p:nvPr>
        </p:nvSpPr>
        <p:spPr>
          <a:xfrm>
            <a:off x="4885341" y="2333297"/>
            <a:ext cx="3877659" cy="3843666"/>
          </a:xfrm>
        </p:spPr>
        <p:txBody>
          <a:bodyPr>
            <a:normAutofit/>
          </a:bodyPr>
          <a:lstStyle/>
          <a:p>
            <a:pPr marL="609600" indent="-609600" eaLnBrk="1" hangingPunct="1">
              <a:defRPr/>
            </a:pPr>
            <a:r>
              <a:rPr lang="en-US" altLang="en-US" sz="2800" dirty="0"/>
              <a:t>It is a dog-eat-dog world that seizes every opportunity to make money regardless of the method or consequences.</a:t>
            </a:r>
          </a:p>
        </p:txBody>
      </p:sp>
      <p:sp>
        <p:nvSpPr>
          <p:cNvPr id="2" name="Arrow: Left 1">
            <a:hlinkClick r:id="rId3" action="ppaction://hlinksldjump"/>
            <a:extLst>
              <a:ext uri="{FF2B5EF4-FFF2-40B4-BE49-F238E27FC236}">
                <a16:creationId xmlns:a16="http://schemas.microsoft.com/office/drawing/2014/main" id="{0D42CD33-C19E-F7CD-C435-5827D8A08EAC}"/>
              </a:ext>
            </a:extLst>
          </p:cNvPr>
          <p:cNvSpPr/>
          <p:nvPr/>
        </p:nvSpPr>
        <p:spPr bwMode="auto">
          <a:xfrm>
            <a:off x="6400800" y="5638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5336" name="Rectangle 35533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330" name="Rectangle 2">
            <a:extLst>
              <a:ext uri="{FF2B5EF4-FFF2-40B4-BE49-F238E27FC236}">
                <a16:creationId xmlns:a16="http://schemas.microsoft.com/office/drawing/2014/main" id="{26BCD119-9AEA-42B2-9950-C777431E99F3}"/>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35533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331" name="Rectangle 3">
            <a:extLst>
              <a:ext uri="{FF2B5EF4-FFF2-40B4-BE49-F238E27FC236}">
                <a16:creationId xmlns:a16="http://schemas.microsoft.com/office/drawing/2014/main" id="{7F163644-CC00-4062-8377-F676484E5FCA}"/>
              </a:ext>
            </a:extLst>
          </p:cNvPr>
          <p:cNvSpPr>
            <a:spLocks noGrp="1" noChangeArrowheads="1"/>
          </p:cNvSpPr>
          <p:nvPr>
            <p:ph type="body" idx="1"/>
          </p:nvPr>
        </p:nvSpPr>
        <p:spPr>
          <a:xfrm>
            <a:off x="3844813" y="552091"/>
            <a:ext cx="4668251" cy="5431536"/>
          </a:xfrm>
        </p:spPr>
        <p:txBody>
          <a:bodyPr anchor="ctr">
            <a:normAutofit/>
          </a:bodyPr>
          <a:lstStyle/>
          <a:p>
            <a:pPr eaLnBrk="1" hangingPunct="1">
              <a:defRPr/>
            </a:pPr>
            <a:r>
              <a:rPr lang="en-US" altLang="en-US" sz="1900" b="1" dirty="0"/>
              <a:t>You have strong religious beliefs; you are offered a job that contrasts your personal moral views; what should be your response?</a:t>
            </a:r>
            <a:endParaRPr lang="en-US" altLang="en-US" sz="1900" dirty="0"/>
          </a:p>
          <a:p>
            <a:pPr eaLnBrk="1" hangingPunct="1">
              <a:defRPr/>
            </a:pPr>
            <a:r>
              <a:rPr lang="en-US" altLang="en-US" sz="1900" dirty="0">
                <a:solidFill>
                  <a:srgbClr val="FF0000"/>
                </a:solidFill>
              </a:rPr>
              <a:t>Accept the job that goes against your core beliefs there are no perfect jobs.</a:t>
            </a:r>
          </a:p>
        </p:txBody>
      </p:sp>
      <p:sp>
        <p:nvSpPr>
          <p:cNvPr id="2" name="Arrow: Left 1">
            <a:hlinkClick r:id="rId2" action="ppaction://hlinksldjump"/>
            <a:extLst>
              <a:ext uri="{FF2B5EF4-FFF2-40B4-BE49-F238E27FC236}">
                <a16:creationId xmlns:a16="http://schemas.microsoft.com/office/drawing/2014/main" id="{8ED8150D-6767-816B-D74D-74B5447B1BB0}"/>
              </a:ext>
            </a:extLst>
          </p:cNvPr>
          <p:cNvSpPr/>
          <p:nvPr/>
        </p:nvSpPr>
        <p:spPr bwMode="auto">
          <a:xfrm>
            <a:off x="6019800" y="4572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6361" name="Rectangle 35636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354" name="Rectangle 2">
            <a:extLst>
              <a:ext uri="{FF2B5EF4-FFF2-40B4-BE49-F238E27FC236}">
                <a16:creationId xmlns:a16="http://schemas.microsoft.com/office/drawing/2014/main" id="{90538109-FBD9-44E8-A136-CB264CC141CE}"/>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356357" name="Picture 356356" descr="Old wrinkled hands with some coins">
            <a:extLst>
              <a:ext uri="{FF2B5EF4-FFF2-40B4-BE49-F238E27FC236}">
                <a16:creationId xmlns:a16="http://schemas.microsoft.com/office/drawing/2014/main" id="{9D62BCE2-A9FC-FE57-C987-428AB22BE69D}"/>
              </a:ext>
            </a:extLst>
          </p:cNvPr>
          <p:cNvPicPr>
            <a:picLocks noChangeAspect="1"/>
          </p:cNvPicPr>
          <p:nvPr/>
        </p:nvPicPr>
        <p:blipFill rotWithShape="1">
          <a:blip r:embed="rId2"/>
          <a:srcRect l="17217" r="38133"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56355" name="Rectangle 3">
            <a:extLst>
              <a:ext uri="{FF2B5EF4-FFF2-40B4-BE49-F238E27FC236}">
                <a16:creationId xmlns:a16="http://schemas.microsoft.com/office/drawing/2014/main" id="{32CC6025-DAB0-4A37-822D-9C9042A69A1A}"/>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defRPr/>
            </a:pPr>
            <a:r>
              <a:rPr lang="en-US" altLang="en-US" sz="2800" dirty="0"/>
              <a:t>Abandon your beliefs and accept the job because money-making jobs are hard to come by.</a:t>
            </a:r>
          </a:p>
        </p:txBody>
      </p:sp>
      <p:sp>
        <p:nvSpPr>
          <p:cNvPr id="2" name="Arrow: Left 1">
            <a:hlinkClick r:id="rId3" action="ppaction://hlinksldjump"/>
            <a:extLst>
              <a:ext uri="{FF2B5EF4-FFF2-40B4-BE49-F238E27FC236}">
                <a16:creationId xmlns:a16="http://schemas.microsoft.com/office/drawing/2014/main" id="{4D786BB1-F828-7CAC-2DB8-15817CC3CA17}"/>
              </a:ext>
            </a:extLst>
          </p:cNvPr>
          <p:cNvSpPr/>
          <p:nvPr/>
        </p:nvSpPr>
        <p:spPr bwMode="auto">
          <a:xfrm>
            <a:off x="6419852" y="5297459"/>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56354"/>
                                        </p:tgtEl>
                                        <p:attrNameLst>
                                          <p:attrName>style.visibility</p:attrName>
                                        </p:attrNameLst>
                                      </p:cBhvr>
                                      <p:to>
                                        <p:strVal val="visible"/>
                                      </p:to>
                                    </p:set>
                                    <p:animEffect transition="in" filter="fade">
                                      <p:cBhvr>
                                        <p:cTn id="7" dur="400"/>
                                        <p:tgtEl>
                                          <p:spTgt spid="356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62" name="Rectangle 2">
            <a:extLst>
              <a:ext uri="{FF2B5EF4-FFF2-40B4-BE49-F238E27FC236}">
                <a16:creationId xmlns:a16="http://schemas.microsoft.com/office/drawing/2014/main" id="{EE4BC82A-4D15-4F6C-947D-1C27204D6957}"/>
              </a:ext>
            </a:extLst>
          </p:cNvPr>
          <p:cNvSpPr>
            <a:spLocks noGrp="1" noChangeArrowheads="1"/>
          </p:cNvSpPr>
          <p:nvPr>
            <p:ph type="title"/>
          </p:nvPr>
        </p:nvSpPr>
        <p:spPr>
          <a:xfrm>
            <a:off x="630936" y="548640"/>
            <a:ext cx="2700645" cy="5431536"/>
          </a:xfrm>
        </p:spPr>
        <p:txBody>
          <a:bodyPr>
            <a:normAutofit/>
          </a:bodyPr>
          <a:lstStyle/>
          <a:p>
            <a:pPr eaLnBrk="1" hangingPunct="1">
              <a:lnSpc>
                <a:spcPct val="90000"/>
              </a:lnSpc>
              <a:defRPr/>
            </a:pPr>
            <a:r>
              <a:rPr lang="en-US" altLang="en-US" sz="3300" b="1" dirty="0">
                <a:solidFill>
                  <a:srgbClr val="FF0000"/>
                </a:solidFill>
              </a:rPr>
              <a:t>You receive an envelope that does not have a return address, what should be your response?</a:t>
            </a:r>
            <a:r>
              <a:rPr lang="en-US" altLang="en-US" sz="3300" dirty="0">
                <a:solidFill>
                  <a:srgbClr val="FF0000"/>
                </a:solidFill>
              </a:rPr>
              <a:t> </a:t>
            </a:r>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63" name="Rectangle 3">
            <a:extLst>
              <a:ext uri="{FF2B5EF4-FFF2-40B4-BE49-F238E27FC236}">
                <a16:creationId xmlns:a16="http://schemas.microsoft.com/office/drawing/2014/main" id="{BBFFB703-1927-40A7-BB96-06C3D3D76ACD}"/>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Open the envelope to see what </a:t>
            </a:r>
          </a:p>
          <a:p>
            <a:pPr marL="0" indent="0" eaLnBrk="1" hangingPunct="1">
              <a:buFont typeface="Wingdings" panose="05000000000000000000" pitchFamily="2" charset="2"/>
              <a:buNone/>
              <a:defRPr/>
            </a:pPr>
            <a:r>
              <a:rPr lang="en-US" altLang="en-US" sz="1900" dirty="0"/>
              <a:t>     is inside.</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Contact the postal service  or </a:t>
            </a:r>
          </a:p>
          <a:p>
            <a:pPr marL="0" indent="0" eaLnBrk="1" hangingPunct="1">
              <a:buFont typeface="Wingdings" panose="05000000000000000000" pitchFamily="2" charset="2"/>
              <a:buNone/>
              <a:defRPr/>
            </a:pPr>
            <a:r>
              <a:rPr lang="en-US" altLang="en-US" sz="1900" dirty="0"/>
              <a:t>    the police to tell them that you </a:t>
            </a:r>
          </a:p>
          <a:p>
            <a:pPr marL="0" indent="0" eaLnBrk="1" hangingPunct="1">
              <a:buFont typeface="Wingdings" panose="05000000000000000000" pitchFamily="2" charset="2"/>
              <a:buNone/>
              <a:defRPr/>
            </a:pPr>
            <a:r>
              <a:rPr lang="en-US" altLang="en-US" sz="1900" dirty="0"/>
              <a:t>    do not feel safe in opening the </a:t>
            </a:r>
          </a:p>
          <a:p>
            <a:pPr marL="0" indent="0" eaLnBrk="1" hangingPunct="1">
              <a:buFont typeface="Wingdings" panose="05000000000000000000" pitchFamily="2" charset="2"/>
              <a:buNone/>
              <a:defRPr/>
            </a:pPr>
            <a:r>
              <a:rPr lang="en-US" altLang="en-US" sz="1900" dirty="0"/>
              <a:t>    envelope.</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Pick up the envelope and throw  </a:t>
            </a:r>
          </a:p>
          <a:p>
            <a:pPr marL="0" indent="0" eaLnBrk="1" hangingPunct="1">
              <a:buFont typeface="Wingdings" panose="05000000000000000000" pitchFamily="2" charset="2"/>
              <a:buNone/>
              <a:defRPr/>
            </a:pPr>
            <a:r>
              <a:rPr lang="en-US" altLang="en-US" sz="1900" dirty="0"/>
              <a:t>    it away?</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7384" name="Rectangle 35738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378" name="Rectangle 2">
            <a:extLst>
              <a:ext uri="{FF2B5EF4-FFF2-40B4-BE49-F238E27FC236}">
                <a16:creationId xmlns:a16="http://schemas.microsoft.com/office/drawing/2014/main" id="{DF873CC4-5AF3-4F08-ABED-A4FADB47B14C}"/>
              </a:ext>
            </a:extLst>
          </p:cNvPr>
          <p:cNvSpPr>
            <a:spLocks noGrp="1" noChangeArrowheads="1"/>
          </p:cNvSpPr>
          <p:nvPr>
            <p:ph type="title"/>
          </p:nvPr>
        </p:nvSpPr>
        <p:spPr>
          <a:xfrm>
            <a:off x="433609" y="228600"/>
            <a:ext cx="2700645" cy="5431536"/>
          </a:xfrm>
        </p:spPr>
        <p:txBody>
          <a:bodyPr>
            <a:normAutofit/>
          </a:bodyPr>
          <a:lstStyle/>
          <a:p>
            <a:pPr eaLnBrk="1" hangingPunct="1">
              <a:defRPr/>
            </a:pPr>
            <a:r>
              <a:rPr lang="en-US" altLang="en-US" sz="4700" dirty="0">
                <a:solidFill>
                  <a:srgbClr val="FF0000"/>
                </a:solidFill>
              </a:rPr>
              <a:t>Right answer</a:t>
            </a:r>
          </a:p>
        </p:txBody>
      </p:sp>
      <p:sp>
        <p:nvSpPr>
          <p:cNvPr id="35738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379" name="Rectangle 3">
            <a:extLst>
              <a:ext uri="{FF2B5EF4-FFF2-40B4-BE49-F238E27FC236}">
                <a16:creationId xmlns:a16="http://schemas.microsoft.com/office/drawing/2014/main" id="{6CE3EEA0-D934-4020-88ED-71C3007C4492}"/>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1900" b="1" dirty="0">
                <a:solidFill>
                  <a:srgbClr val="FF0000"/>
                </a:solidFill>
              </a:rPr>
              <a:t>Maintain your beliefs pray, and double your efforts to find suitable employment.</a:t>
            </a:r>
            <a:endParaRPr lang="en-US" altLang="en-US" sz="1900" dirty="0">
              <a:solidFill>
                <a:srgbClr val="FF0000"/>
              </a:solidFill>
            </a:endParaRPr>
          </a:p>
          <a:p>
            <a:pPr marL="609600" indent="-609600" eaLnBrk="1" hangingPunct="1">
              <a:defRPr/>
            </a:pPr>
            <a:r>
              <a:rPr lang="en-US" altLang="en-US" sz="1900" dirty="0"/>
              <a:t>Accepting a job against your core religious beliefs should not be an option. Life is more than money because personal happiness and peace of mind are also important. Why should a person accept a job and feel guilty for working on it not in line with their personal moral views? The best option is to pray and maintain your beliefs and double your effort in finding suitable employment.</a:t>
            </a:r>
          </a:p>
        </p:txBody>
      </p:sp>
      <p:sp>
        <p:nvSpPr>
          <p:cNvPr id="2" name="Arrow: Right 1">
            <a:hlinkClick r:id="rId2" action="ppaction://hlinksldjump"/>
            <a:extLst>
              <a:ext uri="{FF2B5EF4-FFF2-40B4-BE49-F238E27FC236}">
                <a16:creationId xmlns:a16="http://schemas.microsoft.com/office/drawing/2014/main" id="{E879EE6E-691C-B528-B297-F4863F35C96B}"/>
              </a:ext>
            </a:extLst>
          </p:cNvPr>
          <p:cNvSpPr/>
          <p:nvPr/>
        </p:nvSpPr>
        <p:spPr bwMode="auto">
          <a:xfrm>
            <a:off x="5943600" y="5660136"/>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409" name="Rectangle 35840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02" name="Rectangle 2">
            <a:extLst>
              <a:ext uri="{FF2B5EF4-FFF2-40B4-BE49-F238E27FC236}">
                <a16:creationId xmlns:a16="http://schemas.microsoft.com/office/drawing/2014/main" id="{732F2AE9-5D16-46D5-B9A6-41B1B1196420}"/>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358405" name="Picture 358404" descr="High angle view of a rolled paper, brown notebook, and black notepad on a wooden table">
            <a:extLst>
              <a:ext uri="{FF2B5EF4-FFF2-40B4-BE49-F238E27FC236}">
                <a16:creationId xmlns:a16="http://schemas.microsoft.com/office/drawing/2014/main" id="{133B9EB0-882A-9649-83E4-1D499E21F863}"/>
              </a:ext>
            </a:extLst>
          </p:cNvPr>
          <p:cNvPicPr>
            <a:picLocks noChangeAspect="1"/>
          </p:cNvPicPr>
          <p:nvPr/>
        </p:nvPicPr>
        <p:blipFill rotWithShape="1">
          <a:blip r:embed="rId2"/>
          <a:srcRect l="1507" r="53842"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58403" name="Rectangle 3">
            <a:extLst>
              <a:ext uri="{FF2B5EF4-FFF2-40B4-BE49-F238E27FC236}">
                <a16:creationId xmlns:a16="http://schemas.microsoft.com/office/drawing/2014/main" id="{244318AA-54D8-4B26-ACF2-5E28C08210EE}"/>
              </a:ext>
            </a:extLst>
          </p:cNvPr>
          <p:cNvSpPr>
            <a:spLocks noGrp="1" noChangeArrowheads="1"/>
          </p:cNvSpPr>
          <p:nvPr>
            <p:ph type="body" idx="1"/>
          </p:nvPr>
        </p:nvSpPr>
        <p:spPr>
          <a:xfrm>
            <a:off x="4885341" y="2333297"/>
            <a:ext cx="3630007" cy="3843666"/>
          </a:xfrm>
        </p:spPr>
        <p:txBody>
          <a:bodyPr>
            <a:normAutofit/>
          </a:bodyPr>
          <a:lstStyle/>
          <a:p>
            <a:pPr eaLnBrk="1" hangingPunct="1">
              <a:defRPr/>
            </a:pPr>
            <a:r>
              <a:rPr lang="en-US" altLang="en-US" sz="1700" b="1" dirty="0"/>
              <a:t>What is the best way to prepare for a future career? </a:t>
            </a:r>
            <a:endParaRPr lang="en-US" altLang="en-US" sz="1700" dirty="0"/>
          </a:p>
          <a:p>
            <a:pPr eaLnBrk="1" hangingPunct="1">
              <a:defRPr/>
            </a:pPr>
            <a:r>
              <a:rPr lang="en-US" altLang="en-US" sz="1700" dirty="0">
                <a:solidFill>
                  <a:srgbClr val="FF0000"/>
                </a:solidFill>
              </a:rPr>
              <a:t>Wait until you graduate from High School before thinking about a career; enjoy your life things will work out.</a:t>
            </a:r>
          </a:p>
        </p:txBody>
      </p:sp>
      <p:sp>
        <p:nvSpPr>
          <p:cNvPr id="2" name="Arrow: Left 1">
            <a:hlinkClick r:id="rId3" action="ppaction://hlinksldjump"/>
            <a:extLst>
              <a:ext uri="{FF2B5EF4-FFF2-40B4-BE49-F238E27FC236}">
                <a16:creationId xmlns:a16="http://schemas.microsoft.com/office/drawing/2014/main" id="{43B9CE37-EF8D-CAAF-5C02-0B71343DF6E2}"/>
              </a:ext>
            </a:extLst>
          </p:cNvPr>
          <p:cNvSpPr/>
          <p:nvPr/>
        </p:nvSpPr>
        <p:spPr bwMode="auto">
          <a:xfrm>
            <a:off x="6629400" y="4419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9432" name="Rectangle 35943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426" name="Rectangle 2">
            <a:extLst>
              <a:ext uri="{FF2B5EF4-FFF2-40B4-BE49-F238E27FC236}">
                <a16:creationId xmlns:a16="http://schemas.microsoft.com/office/drawing/2014/main" id="{613E3435-C7B9-48A5-B44F-393D861F6C15}"/>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35943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427" name="Rectangle 3">
            <a:extLst>
              <a:ext uri="{FF2B5EF4-FFF2-40B4-BE49-F238E27FC236}">
                <a16:creationId xmlns:a16="http://schemas.microsoft.com/office/drawing/2014/main" id="{DF16498E-208C-40B5-A3B2-8A8FEC29C7E1}"/>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1800" b="1" dirty="0">
                <a:solidFill>
                  <a:srgbClr val="FF0000"/>
                </a:solidFill>
              </a:rPr>
              <a:t>Read, research, study, make good grades, develop good character, acquire patience, listen to good advice, position yourself for further training and education, think positive, start preparing for your career at a very young age;  be the consistent belief that you can succeed.</a:t>
            </a:r>
          </a:p>
          <a:p>
            <a:pPr marL="609600" indent="-609600" eaLnBrk="1" hangingPunct="1">
              <a:defRPr/>
            </a:pPr>
            <a:endParaRPr lang="en-US" altLang="en-US" sz="1800" dirty="0"/>
          </a:p>
          <a:p>
            <a:pPr marL="609600" indent="-609600" eaLnBrk="1" hangingPunct="1">
              <a:defRPr/>
            </a:pPr>
            <a:r>
              <a:rPr lang="en-US" altLang="en-US" sz="1800" dirty="0"/>
              <a:t>Waiting until you graduate from high school should not be an option in preparing for a future career. Career planning should begin early in a person’s life. It is essential to know how you will make a living early in your life. Early career planning increases the potential for employee happiness and success.</a:t>
            </a:r>
          </a:p>
        </p:txBody>
      </p:sp>
      <p:sp>
        <p:nvSpPr>
          <p:cNvPr id="3" name="Arrow: Right 2">
            <a:hlinkClick r:id="rId2" action="ppaction://hlinksldjump"/>
            <a:extLst>
              <a:ext uri="{FF2B5EF4-FFF2-40B4-BE49-F238E27FC236}">
                <a16:creationId xmlns:a16="http://schemas.microsoft.com/office/drawing/2014/main" id="{1360EDEA-E932-08D0-1832-8B05967AA427}"/>
              </a:ext>
            </a:extLst>
          </p:cNvPr>
          <p:cNvSpPr/>
          <p:nvPr/>
        </p:nvSpPr>
        <p:spPr bwMode="auto">
          <a:xfrm>
            <a:off x="6172200" y="63246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0457" name="Rectangle 36045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450" name="Rectangle 2">
            <a:extLst>
              <a:ext uri="{FF2B5EF4-FFF2-40B4-BE49-F238E27FC236}">
                <a16:creationId xmlns:a16="http://schemas.microsoft.com/office/drawing/2014/main" id="{946C8FBE-980D-4C0E-96E7-84C98620431C}"/>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360453" name="Picture 360452" descr="Two people sitting two benches on the beach">
            <a:extLst>
              <a:ext uri="{FF2B5EF4-FFF2-40B4-BE49-F238E27FC236}">
                <a16:creationId xmlns:a16="http://schemas.microsoft.com/office/drawing/2014/main" id="{77272B45-9493-EA52-CA5E-637CE1A7374D}"/>
              </a:ext>
            </a:extLst>
          </p:cNvPr>
          <p:cNvPicPr>
            <a:picLocks noChangeAspect="1"/>
          </p:cNvPicPr>
          <p:nvPr/>
        </p:nvPicPr>
        <p:blipFill rotWithShape="1">
          <a:blip r:embed="rId2"/>
          <a:srcRect l="33344" r="22006"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60451" name="Rectangle 3">
            <a:extLst>
              <a:ext uri="{FF2B5EF4-FFF2-40B4-BE49-F238E27FC236}">
                <a16:creationId xmlns:a16="http://schemas.microsoft.com/office/drawing/2014/main" id="{73820045-0FA6-4DE6-8888-7B414D1C2612}"/>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defRPr/>
            </a:pPr>
            <a:r>
              <a:rPr lang="en-US" altLang="en-US" dirty="0"/>
              <a:t>Relax life will take care of itself.</a:t>
            </a:r>
          </a:p>
        </p:txBody>
      </p:sp>
      <p:sp>
        <p:nvSpPr>
          <p:cNvPr id="2" name="Arrow: Left 1">
            <a:hlinkClick r:id="rId3" action="ppaction://hlinksldjump"/>
            <a:extLst>
              <a:ext uri="{FF2B5EF4-FFF2-40B4-BE49-F238E27FC236}">
                <a16:creationId xmlns:a16="http://schemas.microsoft.com/office/drawing/2014/main" id="{5EDCB169-7F64-1AA2-C9FA-04F1AD30128D}"/>
              </a:ext>
            </a:extLst>
          </p:cNvPr>
          <p:cNvSpPr/>
          <p:nvPr/>
        </p:nvSpPr>
        <p:spPr bwMode="auto">
          <a:xfrm>
            <a:off x="6324600" y="4343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60450"/>
                                        </p:tgtEl>
                                        <p:attrNameLst>
                                          <p:attrName>style.visibility</p:attrName>
                                        </p:attrNameLst>
                                      </p:cBhvr>
                                      <p:to>
                                        <p:strVal val="visible"/>
                                      </p:to>
                                    </p:set>
                                    <p:animEffect transition="in" filter="fade">
                                      <p:cBhvr>
                                        <p:cTn id="7" dur="400"/>
                                        <p:tgtEl>
                                          <p:spTgt spid="360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p:bldLst>
  </p:timing>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1480" name="Rectangle 36147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474" name="Rectangle 2">
            <a:extLst>
              <a:ext uri="{FF2B5EF4-FFF2-40B4-BE49-F238E27FC236}">
                <a16:creationId xmlns:a16="http://schemas.microsoft.com/office/drawing/2014/main" id="{F029608C-8EE4-49E0-9CB6-820578338552}"/>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36148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475" name="Rectangle 3">
            <a:extLst>
              <a:ext uri="{FF2B5EF4-FFF2-40B4-BE49-F238E27FC236}">
                <a16:creationId xmlns:a16="http://schemas.microsoft.com/office/drawing/2014/main" id="{45E6BFD5-9D87-45BC-A6F9-4824519DBCCD}"/>
              </a:ext>
            </a:extLst>
          </p:cNvPr>
          <p:cNvSpPr>
            <a:spLocks noGrp="1" noChangeArrowheads="1"/>
          </p:cNvSpPr>
          <p:nvPr>
            <p:ph type="body" idx="1"/>
          </p:nvPr>
        </p:nvSpPr>
        <p:spPr>
          <a:xfrm>
            <a:off x="3844813" y="552091"/>
            <a:ext cx="4668251" cy="5431536"/>
          </a:xfrm>
        </p:spPr>
        <p:txBody>
          <a:bodyPr anchor="ctr">
            <a:normAutofit/>
          </a:bodyPr>
          <a:lstStyle/>
          <a:p>
            <a:pPr eaLnBrk="1" hangingPunct="1">
              <a:defRPr/>
            </a:pPr>
            <a:r>
              <a:rPr lang="en-US" altLang="en-US" sz="1900" b="1" dirty="0"/>
              <a:t>Only work on legitimate jobs that are related to your career aspirations, what should be your response?</a:t>
            </a:r>
            <a:endParaRPr lang="en-US" altLang="en-US" sz="1900" dirty="0"/>
          </a:p>
          <a:p>
            <a:pPr eaLnBrk="1" hangingPunct="1">
              <a:defRPr/>
            </a:pPr>
            <a:r>
              <a:rPr lang="en-US" altLang="en-US" sz="1900" dirty="0">
                <a:solidFill>
                  <a:srgbClr val="FF0000"/>
                </a:solidFill>
              </a:rPr>
              <a:t>Working jobs that are not related to your career aspirations can be counterproductive therefore it is best not to work those jobs.</a:t>
            </a:r>
          </a:p>
        </p:txBody>
      </p:sp>
      <p:sp>
        <p:nvSpPr>
          <p:cNvPr id="2" name="Arrow: Left 1">
            <a:hlinkClick r:id="rId2" action="ppaction://hlinksldjump"/>
            <a:extLst>
              <a:ext uri="{FF2B5EF4-FFF2-40B4-BE49-F238E27FC236}">
                <a16:creationId xmlns:a16="http://schemas.microsoft.com/office/drawing/2014/main" id="{7D6185DE-C0F0-5E05-F64B-285094271CBA}"/>
              </a:ext>
            </a:extLst>
          </p:cNvPr>
          <p:cNvSpPr/>
          <p:nvPr/>
        </p:nvSpPr>
        <p:spPr bwMode="auto">
          <a:xfrm>
            <a:off x="5943600" y="4724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2504" name="Rectangle 36250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498" name="Rectangle 2">
            <a:extLst>
              <a:ext uri="{FF2B5EF4-FFF2-40B4-BE49-F238E27FC236}">
                <a16:creationId xmlns:a16="http://schemas.microsoft.com/office/drawing/2014/main" id="{FCC51AF3-175A-4C46-8770-6531FD058AD0}"/>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36250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499" name="Rectangle 3">
            <a:extLst>
              <a:ext uri="{FF2B5EF4-FFF2-40B4-BE49-F238E27FC236}">
                <a16:creationId xmlns:a16="http://schemas.microsoft.com/office/drawing/2014/main" id="{CC666D58-FAA8-42AC-8B14-ABBB69D1D414}"/>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2400" dirty="0"/>
              <a:t>I can work in legitimate jobs unrelated to my career aspirations, but the chances of me learning valuable information that will help in my future career are very remote.</a:t>
            </a:r>
          </a:p>
        </p:txBody>
      </p:sp>
      <p:sp>
        <p:nvSpPr>
          <p:cNvPr id="2" name="Arrow: Left 1">
            <a:hlinkClick r:id="rId2" action="ppaction://hlinksldjump"/>
            <a:extLst>
              <a:ext uri="{FF2B5EF4-FFF2-40B4-BE49-F238E27FC236}">
                <a16:creationId xmlns:a16="http://schemas.microsoft.com/office/drawing/2014/main" id="{66C7AE50-DDE1-3CA1-1A28-1069D63B633F}"/>
              </a:ext>
            </a:extLst>
          </p:cNvPr>
          <p:cNvSpPr/>
          <p:nvPr/>
        </p:nvSpPr>
        <p:spPr bwMode="auto">
          <a:xfrm>
            <a:off x="5715000" y="4876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3528" name="Rectangle 36352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522" name="Rectangle 2">
            <a:extLst>
              <a:ext uri="{FF2B5EF4-FFF2-40B4-BE49-F238E27FC236}">
                <a16:creationId xmlns:a16="http://schemas.microsoft.com/office/drawing/2014/main" id="{42DED29C-F235-46BC-BAB7-0E3ABC218D48}"/>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36353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523" name="Rectangle 3">
            <a:extLst>
              <a:ext uri="{FF2B5EF4-FFF2-40B4-BE49-F238E27FC236}">
                <a16:creationId xmlns:a16="http://schemas.microsoft.com/office/drawing/2014/main" id="{91C79561-E7D6-4B9F-9A48-0B52732174B2}"/>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1900" b="1" dirty="0">
                <a:solidFill>
                  <a:srgbClr val="FF0000"/>
                </a:solidFill>
              </a:rPr>
              <a:t>Working in legitimate jobs that are not directly related to my career aspiration can be very helpful because I can increase my knowledge base and work experience. </a:t>
            </a:r>
            <a:endParaRPr lang="en-US" altLang="en-US" sz="1900" dirty="0">
              <a:solidFill>
                <a:srgbClr val="FF0000"/>
              </a:solidFill>
            </a:endParaRPr>
          </a:p>
          <a:p>
            <a:pPr marL="609600" indent="-609600" eaLnBrk="1" hangingPunct="1">
              <a:defRPr/>
            </a:pPr>
            <a:r>
              <a:rPr lang="en-US" altLang="en-US" sz="1900" dirty="0"/>
              <a:t>A person can learn some valuable lessons when working in various jobs. Work experience is significant. Jobs that are not directly related to a young person's career aspirations can be beneficial in teaching the importance of working with others in a job setting. </a:t>
            </a:r>
          </a:p>
        </p:txBody>
      </p:sp>
      <p:sp>
        <p:nvSpPr>
          <p:cNvPr id="2" name="Arrow: Right 1">
            <a:hlinkClick r:id="rId2" action="ppaction://hlinksldjump"/>
            <a:extLst>
              <a:ext uri="{FF2B5EF4-FFF2-40B4-BE49-F238E27FC236}">
                <a16:creationId xmlns:a16="http://schemas.microsoft.com/office/drawing/2014/main" id="{5302B815-BECF-8CE8-234C-4302D36415A4}"/>
              </a:ext>
            </a:extLst>
          </p:cNvPr>
          <p:cNvSpPr/>
          <p:nvPr/>
        </p:nvSpPr>
        <p:spPr bwMode="auto">
          <a:xfrm>
            <a:off x="6172200" y="5508139"/>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4552" name="Rectangle 36455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546" name="Rectangle 2">
            <a:extLst>
              <a:ext uri="{FF2B5EF4-FFF2-40B4-BE49-F238E27FC236}">
                <a16:creationId xmlns:a16="http://schemas.microsoft.com/office/drawing/2014/main" id="{8312045D-2E60-44BD-AADA-035FFB4CA20C}"/>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36455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547" name="Rectangle 3">
            <a:extLst>
              <a:ext uri="{FF2B5EF4-FFF2-40B4-BE49-F238E27FC236}">
                <a16:creationId xmlns:a16="http://schemas.microsoft.com/office/drawing/2014/main" id="{28AB521B-56D6-4104-BE3E-A28A9981B49E}"/>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2400" b="1" dirty="0"/>
              <a:t>Working in legitimate jobs that are not directly related to my career aspiration is not beneficial or helpful. </a:t>
            </a:r>
          </a:p>
          <a:p>
            <a:pPr marL="609600" indent="-609600" eaLnBrk="1" hangingPunct="1">
              <a:defRPr/>
            </a:pPr>
            <a:endParaRPr lang="en-US" altLang="en-US" sz="19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5577" name="Rectangle 36557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570" name="Rectangle 2">
            <a:extLst>
              <a:ext uri="{FF2B5EF4-FFF2-40B4-BE49-F238E27FC236}">
                <a16:creationId xmlns:a16="http://schemas.microsoft.com/office/drawing/2014/main" id="{AEA4727A-377B-434E-AAB4-EBDD4680D0AA}"/>
              </a:ext>
            </a:extLst>
          </p:cNvPr>
          <p:cNvSpPr>
            <a:spLocks noGrp="1" noChangeArrowheads="1"/>
          </p:cNvSpPr>
          <p:nvPr>
            <p:ph type="title"/>
          </p:nvPr>
        </p:nvSpPr>
        <p:spPr>
          <a:xfrm>
            <a:off x="667753" y="640080"/>
            <a:ext cx="2800511" cy="3566160"/>
          </a:xfrm>
        </p:spPr>
        <p:txBody>
          <a:bodyPr vert="horz" lIns="91440" tIns="45720" rIns="91440" bIns="45720" rtlCol="0" anchor="b">
            <a:normAutofit/>
          </a:bodyPr>
          <a:lstStyle/>
          <a:p>
            <a:pPr eaLnBrk="1" hangingPunct="1">
              <a:lnSpc>
                <a:spcPct val="90000"/>
              </a:lnSpc>
              <a:defRPr/>
            </a:pPr>
            <a:r>
              <a:rPr lang="en-US" altLang="en-US" sz="4700" dirty="0">
                <a:solidFill>
                  <a:srgbClr val="FF0000"/>
                </a:solidFill>
              </a:rPr>
              <a:t>Wrong answer</a:t>
            </a:r>
          </a:p>
        </p:txBody>
      </p:sp>
      <p:sp>
        <p:nvSpPr>
          <p:cNvPr id="365571" name="Rectangle 3">
            <a:extLst>
              <a:ext uri="{FF2B5EF4-FFF2-40B4-BE49-F238E27FC236}">
                <a16:creationId xmlns:a16="http://schemas.microsoft.com/office/drawing/2014/main" id="{29BEA903-B69A-4362-8CB8-D92C128E2563}"/>
              </a:ext>
            </a:extLst>
          </p:cNvPr>
          <p:cNvSpPr>
            <a:spLocks noGrp="1" noChangeArrowheads="1"/>
          </p:cNvSpPr>
          <p:nvPr>
            <p:ph type="body" idx="1"/>
          </p:nvPr>
        </p:nvSpPr>
        <p:spPr>
          <a:xfrm>
            <a:off x="667754" y="4418411"/>
            <a:ext cx="2800510" cy="1572768"/>
          </a:xfrm>
        </p:spPr>
        <p:txBody>
          <a:bodyPr vert="horz" lIns="91440" tIns="45720" rIns="91440" bIns="45720" rtlCol="0">
            <a:normAutofit/>
          </a:bodyPr>
          <a:lstStyle/>
          <a:p>
            <a:pPr marL="0" indent="0" eaLnBrk="1" hangingPunct="1">
              <a:lnSpc>
                <a:spcPct val="90000"/>
              </a:lnSpc>
              <a:spcBef>
                <a:spcPts val="1000"/>
              </a:spcBef>
              <a:buNone/>
              <a:defRPr/>
            </a:pPr>
            <a:r>
              <a:rPr lang="en-US" altLang="en-US" sz="2400" dirty="0"/>
              <a:t>Volunteer work is only for retirees. </a:t>
            </a:r>
          </a:p>
        </p:txBody>
      </p:sp>
      <p:sp>
        <p:nvSpPr>
          <p:cNvPr id="36557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5573" name="Picture 365572" descr="Wood human figure">
            <a:extLst>
              <a:ext uri="{FF2B5EF4-FFF2-40B4-BE49-F238E27FC236}">
                <a16:creationId xmlns:a16="http://schemas.microsoft.com/office/drawing/2014/main" id="{F09C3EDD-617A-2BA7-8BDE-D1D8ED08EFDF}"/>
              </a:ext>
            </a:extLst>
          </p:cNvPr>
          <p:cNvPicPr>
            <a:picLocks noChangeAspect="1"/>
          </p:cNvPicPr>
          <p:nvPr/>
        </p:nvPicPr>
        <p:blipFill rotWithShape="1">
          <a:blip r:embed="rId2"/>
          <a:srcRect r="49785"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Arrow: Left 1">
            <a:hlinkClick r:id="rId3" action="ppaction://hlinksldjump"/>
            <a:extLst>
              <a:ext uri="{FF2B5EF4-FFF2-40B4-BE49-F238E27FC236}">
                <a16:creationId xmlns:a16="http://schemas.microsoft.com/office/drawing/2014/main" id="{2466DA52-D75D-2A28-8B5B-2C14493A2C01}"/>
              </a:ext>
            </a:extLst>
          </p:cNvPr>
          <p:cNvSpPr/>
          <p:nvPr/>
        </p:nvSpPr>
        <p:spPr bwMode="auto">
          <a:xfrm>
            <a:off x="3011064" y="6150269"/>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E75DE2C-21CE-671C-F518-5F8C3C74D9D4}"/>
              </a:ext>
            </a:extLst>
          </p:cNvPr>
          <p:cNvSpPr>
            <a:spLocks noGrp="1"/>
          </p:cNvSpPr>
          <p:nvPr>
            <p:ph type="title"/>
          </p:nvPr>
        </p:nvSpPr>
        <p:spPr>
          <a:xfrm>
            <a:off x="628650" y="365125"/>
            <a:ext cx="7886700" cy="1325563"/>
          </a:xfrm>
        </p:spPr>
        <p:txBody>
          <a:bodyPr>
            <a:normAutofit/>
          </a:bodyPr>
          <a:lstStyle/>
          <a:p>
            <a:r>
              <a:rPr lang="en-US" dirty="0">
                <a:solidFill>
                  <a:srgbClr val="FF0000"/>
                </a:solidFill>
              </a:rPr>
              <a:t>Is volunteer work beneficial? What is your response?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1108A0D-50B8-04B4-C563-95E767B69EB9}"/>
              </a:ext>
            </a:extLst>
          </p:cNvPr>
          <p:cNvSpPr>
            <a:spLocks noGrp="1"/>
          </p:cNvSpPr>
          <p:nvPr>
            <p:ph idx="1"/>
          </p:nvPr>
        </p:nvSpPr>
        <p:spPr>
          <a:xfrm>
            <a:off x="628650" y="1825625"/>
            <a:ext cx="7886700" cy="4351338"/>
          </a:xfrm>
        </p:spPr>
        <p:txBody>
          <a:bodyPr>
            <a:normAutofit/>
          </a:bodyPr>
          <a:lstStyle/>
          <a:p>
            <a:r>
              <a:rPr lang="en-US" dirty="0"/>
              <a:t>Wrong answer</a:t>
            </a:r>
          </a:p>
          <a:p>
            <a:r>
              <a:rPr lang="en-US" dirty="0">
                <a:solidFill>
                  <a:srgbClr val="FF0000"/>
                </a:solidFill>
              </a:rPr>
              <a:t>Volunteer work will not be beneficial in the long run.</a:t>
            </a:r>
          </a:p>
        </p:txBody>
      </p:sp>
      <p:sp>
        <p:nvSpPr>
          <p:cNvPr id="4" name="Arrow: Left 3">
            <a:hlinkClick r:id="rId2" action="ppaction://hlinksldjump"/>
            <a:extLst>
              <a:ext uri="{FF2B5EF4-FFF2-40B4-BE49-F238E27FC236}">
                <a16:creationId xmlns:a16="http://schemas.microsoft.com/office/drawing/2014/main" id="{3BE89D15-6A25-E094-0A2D-6CFAB9A1043F}"/>
              </a:ext>
            </a:extLst>
          </p:cNvPr>
          <p:cNvSpPr/>
          <p:nvPr/>
        </p:nvSpPr>
        <p:spPr bwMode="auto">
          <a:xfrm>
            <a:off x="4419600" y="4343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762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986" name="Rectangle 2">
            <a:extLst>
              <a:ext uri="{FF2B5EF4-FFF2-40B4-BE49-F238E27FC236}">
                <a16:creationId xmlns:a16="http://schemas.microsoft.com/office/drawing/2014/main" id="{D5ADB417-5AAE-405D-A0B7-33632296C30A}"/>
              </a:ext>
            </a:extLst>
          </p:cNvPr>
          <p:cNvSpPr>
            <a:spLocks noGrp="1" noChangeArrowheads="1"/>
          </p:cNvSpPr>
          <p:nvPr>
            <p:ph type="title"/>
          </p:nvPr>
        </p:nvSpPr>
        <p:spPr>
          <a:xfrm>
            <a:off x="891051" y="381935"/>
            <a:ext cx="3006438" cy="5974414"/>
          </a:xfrm>
        </p:spPr>
        <p:txBody>
          <a:bodyPr anchor="ctr">
            <a:normAutofit/>
          </a:bodyPr>
          <a:lstStyle/>
          <a:p>
            <a:pPr eaLnBrk="1" hangingPunct="1">
              <a:lnSpc>
                <a:spcPct val="90000"/>
              </a:lnSpc>
              <a:defRPr/>
            </a:pPr>
            <a:r>
              <a:rPr lang="en-US" altLang="en-US" sz="3300" b="1" dirty="0">
                <a:solidFill>
                  <a:srgbClr val="FFFFFF"/>
                </a:solidFill>
              </a:rPr>
              <a:t>You are in the company of a person who for no reason begins to steal merchandize from a store, what is the best response?</a:t>
            </a:r>
          </a:p>
        </p:txBody>
      </p:sp>
      <p:grpSp>
        <p:nvGrpSpPr>
          <p:cNvPr id="76" name="Group 75">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420" y="554152"/>
            <a:ext cx="430632" cy="1075866"/>
            <a:chOff x="613892" y="554152"/>
            <a:chExt cx="574177" cy="1075866"/>
          </a:xfrm>
          <a:solidFill>
            <a:srgbClr val="FFFFFF"/>
          </a:solidFill>
        </p:grpSpPr>
        <p:sp>
          <p:nvSpPr>
            <p:cNvPr id="7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dirty="0"/>
            </a:p>
          </p:txBody>
        </p:sp>
        <p:sp>
          <p:nvSpPr>
            <p:cNvPr id="7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dirty="0"/>
            </a:p>
          </p:txBody>
        </p:sp>
        <p:sp>
          <p:nvSpPr>
            <p:cNvPr id="7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dirty="0"/>
            </a:p>
          </p:txBody>
        </p:sp>
      </p:grpSp>
      <p:sp>
        <p:nvSpPr>
          <p:cNvPr id="41987" name="Rectangle 3">
            <a:extLst>
              <a:ext uri="{FF2B5EF4-FFF2-40B4-BE49-F238E27FC236}">
                <a16:creationId xmlns:a16="http://schemas.microsoft.com/office/drawing/2014/main" id="{619418C5-5DB3-4EB1-A4ED-BF3AB3EA5644}"/>
              </a:ext>
            </a:extLst>
          </p:cNvPr>
          <p:cNvSpPr>
            <a:spLocks noGrp="1" noChangeArrowheads="1"/>
          </p:cNvSpPr>
          <p:nvPr>
            <p:ph type="body" idx="1"/>
          </p:nvPr>
        </p:nvSpPr>
        <p:spPr>
          <a:xfrm>
            <a:off x="4722924" y="518400"/>
            <a:ext cx="3578706" cy="5837949"/>
          </a:xfrm>
        </p:spPr>
        <p:txBody>
          <a:bodyPr anchor="ctr">
            <a:normAutofit/>
          </a:bodyPr>
          <a:lstStyle/>
          <a:p>
            <a:pPr marL="0" indent="0" eaLnBrk="1" hangingPunct="1">
              <a:buFont typeface="Wingdings" panose="05000000000000000000" pitchFamily="2" charset="2"/>
              <a:buNone/>
              <a:defRPr/>
            </a:pPr>
            <a:r>
              <a:rPr lang="en-US" altLang="en-US" sz="1700" dirty="0">
                <a:solidFill>
                  <a:schemeClr val="tx1">
                    <a:alpha val="80000"/>
                  </a:schemeClr>
                </a:solidFill>
                <a:hlinkClick r:id="rId2" action="ppaction://hlinksldjump"/>
              </a:rPr>
              <a:t>A. </a:t>
            </a:r>
            <a:r>
              <a:rPr lang="en-US" altLang="en-US" sz="1700" dirty="0">
                <a:solidFill>
                  <a:schemeClr val="tx1">
                    <a:alpha val="80000"/>
                  </a:schemeClr>
                </a:solidFill>
              </a:rPr>
              <a:t>Follow the person to see what   </a:t>
            </a:r>
          </a:p>
          <a:p>
            <a:pPr marL="0" indent="0" eaLnBrk="1" hangingPunct="1">
              <a:buFont typeface="Wingdings" panose="05000000000000000000" pitchFamily="2" charset="2"/>
              <a:buNone/>
              <a:defRPr/>
            </a:pPr>
            <a:r>
              <a:rPr lang="en-US" altLang="en-US" sz="1700" dirty="0">
                <a:solidFill>
                  <a:schemeClr val="tx1">
                    <a:alpha val="80000"/>
                  </a:schemeClr>
                </a:solidFill>
              </a:rPr>
              <a:t>     happens next</a:t>
            </a:r>
          </a:p>
          <a:p>
            <a:pPr marL="0" indent="0" eaLnBrk="1" hangingPunct="1">
              <a:buFont typeface="Wingdings" panose="05000000000000000000" pitchFamily="2" charset="2"/>
              <a:buNone/>
              <a:defRPr/>
            </a:pPr>
            <a:r>
              <a:rPr lang="en-US" altLang="en-US" sz="1700" dirty="0">
                <a:solidFill>
                  <a:schemeClr val="tx1">
                    <a:alpha val="80000"/>
                  </a:schemeClr>
                </a:solidFill>
                <a:hlinkClick r:id="rId3" action="ppaction://hlinksldjump"/>
              </a:rPr>
              <a:t>B. </a:t>
            </a:r>
            <a:r>
              <a:rPr lang="en-US" altLang="en-US" sz="1700" dirty="0">
                <a:solidFill>
                  <a:schemeClr val="tx1">
                    <a:alpha val="80000"/>
                  </a:schemeClr>
                </a:solidFill>
              </a:rPr>
              <a:t>Join in and take what you want</a:t>
            </a:r>
          </a:p>
          <a:p>
            <a:pPr marL="0" indent="0" eaLnBrk="1" hangingPunct="1">
              <a:buFont typeface="Wingdings" panose="05000000000000000000" pitchFamily="2" charset="2"/>
              <a:buNone/>
              <a:defRPr/>
            </a:pPr>
            <a:r>
              <a:rPr lang="en-US" altLang="en-US" sz="1700" dirty="0">
                <a:solidFill>
                  <a:schemeClr val="tx1">
                    <a:alpha val="80000"/>
                  </a:schemeClr>
                </a:solidFill>
                <a:hlinkClick r:id="rId4" action="ppaction://hlinksldjump"/>
              </a:rPr>
              <a:t>C</a:t>
            </a:r>
            <a:r>
              <a:rPr lang="en-US" altLang="en-US" sz="1700" dirty="0">
                <a:solidFill>
                  <a:schemeClr val="tx1">
                    <a:alpha val="80000"/>
                  </a:schemeClr>
                </a:solidFill>
                <a:hlinkClick r:id="" action="ppaction://noaction"/>
              </a:rPr>
              <a:t>.</a:t>
            </a:r>
            <a:r>
              <a:rPr lang="en-US" altLang="en-US" sz="1700" dirty="0">
                <a:solidFill>
                  <a:schemeClr val="tx1">
                    <a:alpha val="80000"/>
                  </a:schemeClr>
                </a:solidFill>
              </a:rPr>
              <a:t> Immediately walk away and   </a:t>
            </a:r>
          </a:p>
          <a:p>
            <a:pPr marL="0" indent="0" eaLnBrk="1" hangingPunct="1">
              <a:buFont typeface="Wingdings" panose="05000000000000000000" pitchFamily="2" charset="2"/>
              <a:buNone/>
              <a:defRPr/>
            </a:pPr>
            <a:r>
              <a:rPr lang="en-US" altLang="en-US" sz="1700" dirty="0">
                <a:solidFill>
                  <a:schemeClr val="tx1">
                    <a:alpha val="80000"/>
                  </a:schemeClr>
                </a:solidFill>
              </a:rPr>
              <a:t>    avoid contact with the person </a:t>
            </a:r>
          </a:p>
          <a:p>
            <a:pPr marL="0" indent="0" eaLnBrk="1" hangingPunct="1">
              <a:buFont typeface="Wingdings" panose="05000000000000000000" pitchFamily="2" charset="2"/>
              <a:buNone/>
              <a:defRPr/>
            </a:pPr>
            <a:r>
              <a:rPr lang="en-US" altLang="en-US" sz="1700" dirty="0">
                <a:solidFill>
                  <a:schemeClr val="tx1">
                    <a:alpha val="80000"/>
                  </a:schemeClr>
                </a:solidFill>
              </a:rPr>
              <a:t>    and if they ask why tell them </a:t>
            </a:r>
          </a:p>
          <a:p>
            <a:pPr marL="0" indent="0" eaLnBrk="1" hangingPunct="1">
              <a:buFont typeface="Wingdings" panose="05000000000000000000" pitchFamily="2" charset="2"/>
              <a:buNone/>
              <a:defRPr/>
            </a:pPr>
            <a:r>
              <a:rPr lang="en-US" altLang="en-US" sz="1700" dirty="0">
                <a:solidFill>
                  <a:schemeClr val="tx1">
                    <a:alpha val="80000"/>
                  </a:schemeClr>
                </a:solidFill>
              </a:rPr>
              <a:t>    that you disapprove of </a:t>
            </a:r>
          </a:p>
          <a:p>
            <a:pPr marL="0" indent="0" eaLnBrk="1" hangingPunct="1">
              <a:buFont typeface="Wingdings" panose="05000000000000000000" pitchFamily="2" charset="2"/>
              <a:buNone/>
              <a:defRPr/>
            </a:pPr>
            <a:r>
              <a:rPr lang="en-US" altLang="en-US" sz="1700" dirty="0">
                <a:solidFill>
                  <a:schemeClr val="tx1">
                    <a:alpha val="80000"/>
                  </a:schemeClr>
                </a:solidFill>
              </a:rPr>
              <a:t>    stealing.</a:t>
            </a:r>
          </a:p>
        </p:txBody>
      </p:sp>
      <p:cxnSp>
        <p:nvCxnSpPr>
          <p:cNvPr id="81" name="Straight Connector 8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6601" name="Rectangle 36660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594" name="Rectangle 2">
            <a:extLst>
              <a:ext uri="{FF2B5EF4-FFF2-40B4-BE49-F238E27FC236}">
                <a16:creationId xmlns:a16="http://schemas.microsoft.com/office/drawing/2014/main" id="{7C52FA19-3CA1-497E-8FBD-61C08B213328}"/>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Right answer</a:t>
            </a:r>
          </a:p>
        </p:txBody>
      </p:sp>
      <p:pic>
        <p:nvPicPr>
          <p:cNvPr id="366597" name="Picture 366596" descr="Hands holding each other's wrists and interlinked to form a circle">
            <a:extLst>
              <a:ext uri="{FF2B5EF4-FFF2-40B4-BE49-F238E27FC236}">
                <a16:creationId xmlns:a16="http://schemas.microsoft.com/office/drawing/2014/main" id="{1446DADD-4DDB-AED2-00B9-C0500226D324}"/>
              </a:ext>
            </a:extLst>
          </p:cNvPr>
          <p:cNvPicPr>
            <a:picLocks noChangeAspect="1"/>
          </p:cNvPicPr>
          <p:nvPr/>
        </p:nvPicPr>
        <p:blipFill rotWithShape="1">
          <a:blip r:embed="rId2"/>
          <a:srcRect l="34818" r="31183"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6660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595" name="Rectangle 3">
            <a:extLst>
              <a:ext uri="{FF2B5EF4-FFF2-40B4-BE49-F238E27FC236}">
                <a16:creationId xmlns:a16="http://schemas.microsoft.com/office/drawing/2014/main" id="{35B9C851-1E40-4217-BF5E-CF9104C10B36}"/>
              </a:ext>
            </a:extLst>
          </p:cNvPr>
          <p:cNvSpPr>
            <a:spLocks noGrp="1" noChangeArrowheads="1"/>
          </p:cNvSpPr>
          <p:nvPr>
            <p:ph type="body" idx="1"/>
          </p:nvPr>
        </p:nvSpPr>
        <p:spPr>
          <a:xfrm>
            <a:off x="3810001" y="2706624"/>
            <a:ext cx="5029200" cy="3483864"/>
          </a:xfrm>
        </p:spPr>
        <p:txBody>
          <a:bodyPr>
            <a:normAutofit/>
          </a:bodyPr>
          <a:lstStyle/>
          <a:p>
            <a:pPr marL="609600" indent="-609600" eaLnBrk="1" hangingPunct="1">
              <a:defRPr/>
            </a:pPr>
            <a:r>
              <a:rPr lang="en-US" altLang="en-US" sz="1900" b="1" dirty="0">
                <a:solidFill>
                  <a:srgbClr val="FF0000"/>
                </a:solidFill>
              </a:rPr>
              <a:t>Volunteering is great because I can learn job skills and add volunteering to my resume.</a:t>
            </a:r>
            <a:endParaRPr lang="en-US" altLang="en-US" sz="1900" dirty="0">
              <a:solidFill>
                <a:srgbClr val="FF0000"/>
              </a:solidFill>
            </a:endParaRPr>
          </a:p>
          <a:p>
            <a:pPr marL="609600" indent="-609600" eaLnBrk="1" hangingPunct="1">
              <a:defRPr/>
            </a:pPr>
            <a:r>
              <a:rPr lang="en-US" altLang="en-US" sz="1900" dirty="0"/>
              <a:t>Volunteer work can lead to some meaningful paid employment. Lots of people have been hired because they volunteered. The value of volunteering can not be understated. Valuable work experience is usually acquired when one volunteer.</a:t>
            </a:r>
          </a:p>
        </p:txBody>
      </p:sp>
      <p:sp>
        <p:nvSpPr>
          <p:cNvPr id="2" name="Arrow: Right 1">
            <a:hlinkClick r:id="rId3" action="ppaction://hlinksldjump"/>
            <a:extLst>
              <a:ext uri="{FF2B5EF4-FFF2-40B4-BE49-F238E27FC236}">
                <a16:creationId xmlns:a16="http://schemas.microsoft.com/office/drawing/2014/main" id="{C8926542-7F53-B46A-9249-4DD5F3543B48}"/>
              </a:ext>
            </a:extLst>
          </p:cNvPr>
          <p:cNvSpPr/>
          <p:nvPr/>
        </p:nvSpPr>
        <p:spPr bwMode="auto">
          <a:xfrm>
            <a:off x="6324600" y="6190488"/>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7624" name="Rectangle 36762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618" name="Rectangle 2">
            <a:extLst>
              <a:ext uri="{FF2B5EF4-FFF2-40B4-BE49-F238E27FC236}">
                <a16:creationId xmlns:a16="http://schemas.microsoft.com/office/drawing/2014/main" id="{B6D1017D-192B-4C8F-BC7F-036DA41CF6BF}"/>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36762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629" name="Rectangle 3">
            <a:extLst>
              <a:ext uri="{FF2B5EF4-FFF2-40B4-BE49-F238E27FC236}">
                <a16:creationId xmlns:a16="http://schemas.microsoft.com/office/drawing/2014/main" id="{141384CE-D71A-4712-967E-FE16BFFAF318}"/>
              </a:ext>
            </a:extLst>
          </p:cNvPr>
          <p:cNvSpPr>
            <a:spLocks noGrp="1" noChangeArrowheads="1"/>
          </p:cNvSpPr>
          <p:nvPr>
            <p:ph type="body" idx="1"/>
          </p:nvPr>
        </p:nvSpPr>
        <p:spPr>
          <a:xfrm>
            <a:off x="3844813" y="552091"/>
            <a:ext cx="4668251" cy="5431536"/>
          </a:xfrm>
        </p:spPr>
        <p:txBody>
          <a:bodyPr anchor="ctr">
            <a:normAutofit/>
          </a:bodyPr>
          <a:lstStyle/>
          <a:p>
            <a:pPr eaLnBrk="1" hangingPunct="1">
              <a:defRPr/>
            </a:pPr>
            <a:r>
              <a:rPr lang="en-US" altLang="en-US" sz="1900" b="1" dirty="0"/>
              <a:t>The best work environment is working with those in my age group or with others from similar backgrounds; what is your response?</a:t>
            </a:r>
            <a:endParaRPr lang="en-US" altLang="en-US" sz="1900" dirty="0"/>
          </a:p>
          <a:p>
            <a:pPr eaLnBrk="1" hangingPunct="1">
              <a:defRPr/>
            </a:pPr>
            <a:r>
              <a:rPr lang="en-US" altLang="en-US" sz="1900" dirty="0">
                <a:solidFill>
                  <a:srgbClr val="FF0000"/>
                </a:solidFill>
              </a:rPr>
              <a:t>The best work experience is to work with persons who grew up in my same social-economic background.</a:t>
            </a:r>
          </a:p>
        </p:txBody>
      </p:sp>
      <p:sp>
        <p:nvSpPr>
          <p:cNvPr id="2" name="Arrow: Left 1">
            <a:hlinkClick r:id="rId2" action="ppaction://hlinksldjump"/>
            <a:extLst>
              <a:ext uri="{FF2B5EF4-FFF2-40B4-BE49-F238E27FC236}">
                <a16:creationId xmlns:a16="http://schemas.microsoft.com/office/drawing/2014/main" id="{0A067570-D9A9-1683-E517-9708DEE6D541}"/>
              </a:ext>
            </a:extLst>
          </p:cNvPr>
          <p:cNvSpPr/>
          <p:nvPr/>
        </p:nvSpPr>
        <p:spPr bwMode="auto">
          <a:xfrm>
            <a:off x="5867400" y="4724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648" name="Rectangle 36864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42" name="Rectangle 2">
            <a:extLst>
              <a:ext uri="{FF2B5EF4-FFF2-40B4-BE49-F238E27FC236}">
                <a16:creationId xmlns:a16="http://schemas.microsoft.com/office/drawing/2014/main" id="{34B618EB-E88F-43D9-8B76-08B0370322BE}"/>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36865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43" name="Rectangle 3">
            <a:extLst>
              <a:ext uri="{FF2B5EF4-FFF2-40B4-BE49-F238E27FC236}">
                <a16:creationId xmlns:a16="http://schemas.microsoft.com/office/drawing/2014/main" id="{E445527D-C246-46C0-898B-3CE77D9E4A2E}"/>
              </a:ext>
            </a:extLst>
          </p:cNvPr>
          <p:cNvSpPr>
            <a:spLocks noGrp="1" noChangeArrowheads="1"/>
          </p:cNvSpPr>
          <p:nvPr>
            <p:ph type="body" idx="1"/>
          </p:nvPr>
        </p:nvSpPr>
        <p:spPr>
          <a:xfrm>
            <a:off x="3844813" y="552091"/>
            <a:ext cx="4765787" cy="5431536"/>
          </a:xfrm>
        </p:spPr>
        <p:txBody>
          <a:bodyPr anchor="ctr">
            <a:normAutofit/>
          </a:bodyPr>
          <a:lstStyle/>
          <a:p>
            <a:pPr marL="609600" indent="-609600" eaLnBrk="1" hangingPunct="1">
              <a:defRPr/>
            </a:pPr>
            <a:r>
              <a:rPr lang="en-US" altLang="en-US" sz="2400" dirty="0"/>
              <a:t>If I work with people in my age group, I will gain valuable work experience and be happier. This may be true, but it’s not the best answer.</a:t>
            </a:r>
          </a:p>
        </p:txBody>
      </p:sp>
      <p:sp>
        <p:nvSpPr>
          <p:cNvPr id="2" name="Arrow: Left 1">
            <a:hlinkClick r:id="rId2" action="ppaction://hlinksldjump"/>
            <a:extLst>
              <a:ext uri="{FF2B5EF4-FFF2-40B4-BE49-F238E27FC236}">
                <a16:creationId xmlns:a16="http://schemas.microsoft.com/office/drawing/2014/main" id="{2A8D2BD5-6462-0416-C771-D8C687FFE5E9}"/>
              </a:ext>
            </a:extLst>
          </p:cNvPr>
          <p:cNvSpPr/>
          <p:nvPr/>
        </p:nvSpPr>
        <p:spPr bwMode="auto">
          <a:xfrm>
            <a:off x="5638800" y="4876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9672" name="Rectangle 3696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666" name="Rectangle 2">
            <a:extLst>
              <a:ext uri="{FF2B5EF4-FFF2-40B4-BE49-F238E27FC236}">
                <a16:creationId xmlns:a16="http://schemas.microsoft.com/office/drawing/2014/main" id="{F7BCFB59-297A-44EC-ABED-B64AB60B17C2}"/>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3696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667" name="Rectangle 3">
            <a:extLst>
              <a:ext uri="{FF2B5EF4-FFF2-40B4-BE49-F238E27FC236}">
                <a16:creationId xmlns:a16="http://schemas.microsoft.com/office/drawing/2014/main" id="{9F34CA80-A45D-43C3-8C4C-3C797852D994}"/>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1900" b="1" dirty="0">
                <a:solidFill>
                  <a:srgbClr val="FF0000"/>
                </a:solidFill>
              </a:rPr>
              <a:t>We live in a diverse society; our experiences are expanded when we learn from people from different backgrounds.</a:t>
            </a:r>
            <a:endParaRPr lang="en-US" altLang="en-US" sz="1900" dirty="0">
              <a:solidFill>
                <a:srgbClr val="FF0000"/>
              </a:solidFill>
            </a:endParaRPr>
          </a:p>
          <a:p>
            <a:pPr marL="609600" indent="-609600" eaLnBrk="1" hangingPunct="1">
              <a:defRPr/>
            </a:pPr>
            <a:r>
              <a:rPr lang="en-US" altLang="en-US" sz="1900" dirty="0"/>
              <a:t>There is a saying variety is the spice of life. Working with persons from different cultures and backgrounds can be rewarding. We live in a diverse world. . Learning from those who are not in our same age group or come from our same cultural background can broaden our perspectives in various areas. </a:t>
            </a:r>
          </a:p>
        </p:txBody>
      </p:sp>
      <p:sp>
        <p:nvSpPr>
          <p:cNvPr id="2" name="Arrow: Right 1">
            <a:hlinkClick r:id="rId2" action="ppaction://hlinksldjump"/>
            <a:extLst>
              <a:ext uri="{FF2B5EF4-FFF2-40B4-BE49-F238E27FC236}">
                <a16:creationId xmlns:a16="http://schemas.microsoft.com/office/drawing/2014/main" id="{C4FC2363-BFE6-EDB0-4B48-1ED76846C123}"/>
              </a:ext>
            </a:extLst>
          </p:cNvPr>
          <p:cNvSpPr/>
          <p:nvPr/>
        </p:nvSpPr>
        <p:spPr bwMode="auto">
          <a:xfrm>
            <a:off x="6096000" y="5508139"/>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0696" name="Rectangle 370695">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0698" name="Freeform: Shape 370697">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0700" name="Freeform: Shape 370699">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690" name="Rectangle 2">
            <a:extLst>
              <a:ext uri="{FF2B5EF4-FFF2-40B4-BE49-F238E27FC236}">
                <a16:creationId xmlns:a16="http://schemas.microsoft.com/office/drawing/2014/main" id="{4DD1EB2A-8BA4-419D-9055-2155AE0A4A1D}"/>
              </a:ext>
            </a:extLst>
          </p:cNvPr>
          <p:cNvSpPr>
            <a:spLocks noGrp="1" noChangeArrowheads="1"/>
          </p:cNvSpPr>
          <p:nvPr>
            <p:ph type="title"/>
          </p:nvPr>
        </p:nvSpPr>
        <p:spPr>
          <a:xfrm>
            <a:off x="466344" y="1161288"/>
            <a:ext cx="2702052" cy="4526280"/>
          </a:xfrm>
        </p:spPr>
        <p:txBody>
          <a:bodyPr>
            <a:normAutofit/>
          </a:bodyPr>
          <a:lstStyle/>
          <a:p>
            <a:pPr eaLnBrk="1" hangingPunct="1">
              <a:defRPr/>
            </a:pPr>
            <a:r>
              <a:rPr lang="en-US" altLang="en-US" sz="3500" dirty="0">
                <a:solidFill>
                  <a:srgbClr val="FF0000"/>
                </a:solidFill>
              </a:rPr>
              <a:t>Wrong answer</a:t>
            </a:r>
          </a:p>
        </p:txBody>
      </p:sp>
      <p:sp>
        <p:nvSpPr>
          <p:cNvPr id="370702" name="Rectangle 370701">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0691" name="Rectangle 3">
            <a:extLst>
              <a:ext uri="{FF2B5EF4-FFF2-40B4-BE49-F238E27FC236}">
                <a16:creationId xmlns:a16="http://schemas.microsoft.com/office/drawing/2014/main" id="{9AC1B0CE-88D4-4DD5-A427-6AB244104646}"/>
              </a:ext>
            </a:extLst>
          </p:cNvPr>
          <p:cNvSpPr>
            <a:spLocks noGrp="1" noChangeArrowheads="1"/>
          </p:cNvSpPr>
          <p:nvPr>
            <p:ph type="body" idx="1"/>
          </p:nvPr>
        </p:nvSpPr>
        <p:spPr>
          <a:xfrm>
            <a:off x="4075611" y="932688"/>
            <a:ext cx="4437453" cy="4992624"/>
          </a:xfrm>
        </p:spPr>
        <p:txBody>
          <a:bodyPr anchor="ctr">
            <a:normAutofit/>
          </a:bodyPr>
          <a:lstStyle/>
          <a:p>
            <a:pPr eaLnBrk="1" hangingPunct="1">
              <a:defRPr/>
            </a:pPr>
            <a:r>
              <a:rPr lang="en-US" altLang="en-US" sz="2400" dirty="0"/>
              <a:t>I am working on a job my supervisor has constantly made sexually subjective statements; what should be my response?</a:t>
            </a:r>
          </a:p>
          <a:p>
            <a:pPr eaLnBrk="1" hangingPunct="1">
              <a:defRPr/>
            </a:pPr>
            <a:r>
              <a:rPr lang="en-US" altLang="en-US" sz="2400" dirty="0">
                <a:solidFill>
                  <a:srgbClr val="FF0000"/>
                </a:solidFill>
              </a:rPr>
              <a:t>Stay quiet; a supervisor can fire you.</a:t>
            </a:r>
          </a:p>
        </p:txBody>
      </p:sp>
      <p:sp>
        <p:nvSpPr>
          <p:cNvPr id="2" name="Arrow: Left 1">
            <a:hlinkClick r:id="rId2" action="ppaction://hlinksldjump"/>
            <a:extLst>
              <a:ext uri="{FF2B5EF4-FFF2-40B4-BE49-F238E27FC236}">
                <a16:creationId xmlns:a16="http://schemas.microsoft.com/office/drawing/2014/main" id="{3C933B85-024D-E061-3D13-0A56AE76B66F}"/>
              </a:ext>
            </a:extLst>
          </p:cNvPr>
          <p:cNvSpPr/>
          <p:nvPr/>
        </p:nvSpPr>
        <p:spPr bwMode="auto">
          <a:xfrm>
            <a:off x="5791200" y="5181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1720" name="Rectangle 371719">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714" name="Rectangle 2">
            <a:extLst>
              <a:ext uri="{FF2B5EF4-FFF2-40B4-BE49-F238E27FC236}">
                <a16:creationId xmlns:a16="http://schemas.microsoft.com/office/drawing/2014/main" id="{1F23BEEB-DB35-41EE-A983-58A707565818}"/>
              </a:ext>
            </a:extLst>
          </p:cNvPr>
          <p:cNvSpPr>
            <a:spLocks noGrp="1" noChangeArrowheads="1"/>
          </p:cNvSpPr>
          <p:nvPr>
            <p:ph type="title"/>
          </p:nvPr>
        </p:nvSpPr>
        <p:spPr>
          <a:xfrm>
            <a:off x="628650" y="1122362"/>
            <a:ext cx="4711446" cy="4135437"/>
          </a:xfrm>
        </p:spPr>
        <p:txBody>
          <a:bodyPr vert="horz" lIns="91440" tIns="45720" rIns="91440" bIns="45720" rtlCol="0" anchor="b">
            <a:normAutofit/>
          </a:bodyPr>
          <a:lstStyle/>
          <a:p>
            <a:pPr eaLnBrk="1" hangingPunct="1">
              <a:lnSpc>
                <a:spcPct val="90000"/>
              </a:lnSpc>
              <a:defRPr/>
            </a:pPr>
            <a:r>
              <a:rPr lang="en-US" altLang="en-US" sz="5700" kern="1200" dirty="0">
                <a:solidFill>
                  <a:srgbClr val="FF0000"/>
                </a:solidFill>
                <a:latin typeface="+mj-lt"/>
                <a:ea typeface="+mj-ea"/>
                <a:cs typeface="+mj-cs"/>
              </a:rPr>
              <a:t>Wrong answer</a:t>
            </a:r>
          </a:p>
        </p:txBody>
      </p:sp>
      <p:sp>
        <p:nvSpPr>
          <p:cNvPr id="371731"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9604" y="1031284"/>
            <a:ext cx="2735746" cy="4436126"/>
          </a:xfrm>
          <a:custGeom>
            <a:avLst/>
            <a:gdLst>
              <a:gd name="connsiteX0" fmla="*/ 0 w 2735746"/>
              <a:gd name="connsiteY0" fmla="*/ 0 h 4436126"/>
              <a:gd name="connsiteX1" fmla="*/ 601864 w 2735746"/>
              <a:gd name="connsiteY1" fmla="*/ 0 h 4436126"/>
              <a:gd name="connsiteX2" fmla="*/ 1203728 w 2735746"/>
              <a:gd name="connsiteY2" fmla="*/ 0 h 4436126"/>
              <a:gd name="connsiteX3" fmla="*/ 1860307 w 2735746"/>
              <a:gd name="connsiteY3" fmla="*/ 0 h 4436126"/>
              <a:gd name="connsiteX4" fmla="*/ 2735746 w 2735746"/>
              <a:gd name="connsiteY4" fmla="*/ 0 h 4436126"/>
              <a:gd name="connsiteX5" fmla="*/ 2735746 w 2735746"/>
              <a:gd name="connsiteY5" fmla="*/ 722455 h 4436126"/>
              <a:gd name="connsiteX6" fmla="*/ 2735746 w 2735746"/>
              <a:gd name="connsiteY6" fmla="*/ 1400548 h 4436126"/>
              <a:gd name="connsiteX7" fmla="*/ 2735746 w 2735746"/>
              <a:gd name="connsiteY7" fmla="*/ 2123003 h 4436126"/>
              <a:gd name="connsiteX8" fmla="*/ 2735746 w 2735746"/>
              <a:gd name="connsiteY8" fmla="*/ 2623652 h 4436126"/>
              <a:gd name="connsiteX9" fmla="*/ 2735746 w 2735746"/>
              <a:gd name="connsiteY9" fmla="*/ 3346106 h 4436126"/>
              <a:gd name="connsiteX10" fmla="*/ 2735746 w 2735746"/>
              <a:gd name="connsiteY10" fmla="*/ 4436126 h 4436126"/>
              <a:gd name="connsiteX11" fmla="*/ 2106524 w 2735746"/>
              <a:gd name="connsiteY11" fmla="*/ 4436126 h 4436126"/>
              <a:gd name="connsiteX12" fmla="*/ 1449945 w 2735746"/>
              <a:gd name="connsiteY12" fmla="*/ 4436126 h 4436126"/>
              <a:gd name="connsiteX13" fmla="*/ 793366 w 2735746"/>
              <a:gd name="connsiteY13" fmla="*/ 4436126 h 4436126"/>
              <a:gd name="connsiteX14" fmla="*/ 0 w 2735746"/>
              <a:gd name="connsiteY14" fmla="*/ 4436126 h 4436126"/>
              <a:gd name="connsiteX15" fmla="*/ 0 w 2735746"/>
              <a:gd name="connsiteY15" fmla="*/ 3713671 h 4436126"/>
              <a:gd name="connsiteX16" fmla="*/ 0 w 2735746"/>
              <a:gd name="connsiteY16" fmla="*/ 3124300 h 4436126"/>
              <a:gd name="connsiteX17" fmla="*/ 0 w 2735746"/>
              <a:gd name="connsiteY17" fmla="*/ 2446207 h 4436126"/>
              <a:gd name="connsiteX18" fmla="*/ 0 w 2735746"/>
              <a:gd name="connsiteY18" fmla="*/ 1856836 h 4436126"/>
              <a:gd name="connsiteX19" fmla="*/ 0 w 2735746"/>
              <a:gd name="connsiteY19" fmla="*/ 1178742 h 4436126"/>
              <a:gd name="connsiteX20" fmla="*/ 0 w 2735746"/>
              <a:gd name="connsiteY20" fmla="*/ 678094 h 4436126"/>
              <a:gd name="connsiteX21" fmla="*/ 0 w 2735746"/>
              <a:gd name="connsiteY21" fmla="*/ 0 h 4436126"/>
              <a:gd name="connsiteX0" fmla="*/ 0 w 2735746"/>
              <a:gd name="connsiteY0" fmla="*/ 0 h 4436126"/>
              <a:gd name="connsiteX1" fmla="*/ 629222 w 2735746"/>
              <a:gd name="connsiteY1" fmla="*/ 0 h 4436126"/>
              <a:gd name="connsiteX2" fmla="*/ 1258443 w 2735746"/>
              <a:gd name="connsiteY2" fmla="*/ 0 h 4436126"/>
              <a:gd name="connsiteX3" fmla="*/ 1942380 w 2735746"/>
              <a:gd name="connsiteY3" fmla="*/ 0 h 4436126"/>
              <a:gd name="connsiteX4" fmla="*/ 2735746 w 2735746"/>
              <a:gd name="connsiteY4" fmla="*/ 0 h 4436126"/>
              <a:gd name="connsiteX5" fmla="*/ 2735746 w 2735746"/>
              <a:gd name="connsiteY5" fmla="*/ 589371 h 4436126"/>
              <a:gd name="connsiteX6" fmla="*/ 2735746 w 2735746"/>
              <a:gd name="connsiteY6" fmla="*/ 1090020 h 4436126"/>
              <a:gd name="connsiteX7" fmla="*/ 2735746 w 2735746"/>
              <a:gd name="connsiteY7" fmla="*/ 1812474 h 4436126"/>
              <a:gd name="connsiteX8" fmla="*/ 2735746 w 2735746"/>
              <a:gd name="connsiteY8" fmla="*/ 2401845 h 4436126"/>
              <a:gd name="connsiteX9" fmla="*/ 2735746 w 2735746"/>
              <a:gd name="connsiteY9" fmla="*/ 3124300 h 4436126"/>
              <a:gd name="connsiteX10" fmla="*/ 2735746 w 2735746"/>
              <a:gd name="connsiteY10" fmla="*/ 3758032 h 4436126"/>
              <a:gd name="connsiteX11" fmla="*/ 2735746 w 2735746"/>
              <a:gd name="connsiteY11" fmla="*/ 4436126 h 4436126"/>
              <a:gd name="connsiteX12" fmla="*/ 2051810 w 2735746"/>
              <a:gd name="connsiteY12" fmla="*/ 4436126 h 4436126"/>
              <a:gd name="connsiteX13" fmla="*/ 1422588 w 2735746"/>
              <a:gd name="connsiteY13" fmla="*/ 4436126 h 4436126"/>
              <a:gd name="connsiteX14" fmla="*/ 820724 w 2735746"/>
              <a:gd name="connsiteY14" fmla="*/ 4436126 h 4436126"/>
              <a:gd name="connsiteX15" fmla="*/ 0 w 2735746"/>
              <a:gd name="connsiteY15" fmla="*/ 4436126 h 4436126"/>
              <a:gd name="connsiteX16" fmla="*/ 0 w 2735746"/>
              <a:gd name="connsiteY16" fmla="*/ 3802394 h 4436126"/>
              <a:gd name="connsiteX17" fmla="*/ 0 w 2735746"/>
              <a:gd name="connsiteY17" fmla="*/ 3213023 h 4436126"/>
              <a:gd name="connsiteX18" fmla="*/ 0 w 2735746"/>
              <a:gd name="connsiteY18" fmla="*/ 2712374 h 4436126"/>
              <a:gd name="connsiteX19" fmla="*/ 0 w 2735746"/>
              <a:gd name="connsiteY19" fmla="*/ 1989919 h 4436126"/>
              <a:gd name="connsiteX20" fmla="*/ 0 w 2735746"/>
              <a:gd name="connsiteY20" fmla="*/ 1400548 h 4436126"/>
              <a:gd name="connsiteX21" fmla="*/ 0 w 2735746"/>
              <a:gd name="connsiteY21" fmla="*/ 811177 h 4436126"/>
              <a:gd name="connsiteX22" fmla="*/ 0 w 2735746"/>
              <a:gd name="connsiteY22"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35746" h="4436126" fill="none" extrusionOk="0">
                <a:moveTo>
                  <a:pt x="0" y="0"/>
                </a:moveTo>
                <a:cubicBezTo>
                  <a:pt x="161918" y="15098"/>
                  <a:pt x="458221" y="22520"/>
                  <a:pt x="601864" y="0"/>
                </a:cubicBezTo>
                <a:cubicBezTo>
                  <a:pt x="742303" y="-225"/>
                  <a:pt x="972782" y="-24016"/>
                  <a:pt x="1203728" y="0"/>
                </a:cubicBezTo>
                <a:cubicBezTo>
                  <a:pt x="1464574" y="35749"/>
                  <a:pt x="1690223" y="-18853"/>
                  <a:pt x="1860307" y="0"/>
                </a:cubicBezTo>
                <a:cubicBezTo>
                  <a:pt x="2091015" y="-5289"/>
                  <a:pt x="2433849" y="13227"/>
                  <a:pt x="2735746" y="0"/>
                </a:cubicBezTo>
                <a:cubicBezTo>
                  <a:pt x="2691943" y="331642"/>
                  <a:pt x="2734195" y="466229"/>
                  <a:pt x="2735746" y="722455"/>
                </a:cubicBezTo>
                <a:cubicBezTo>
                  <a:pt x="2777998" y="939939"/>
                  <a:pt x="2730794" y="1170283"/>
                  <a:pt x="2735746" y="1400548"/>
                </a:cubicBezTo>
                <a:cubicBezTo>
                  <a:pt x="2758008" y="1594566"/>
                  <a:pt x="2685031" y="1765863"/>
                  <a:pt x="2735746" y="2123003"/>
                </a:cubicBezTo>
                <a:cubicBezTo>
                  <a:pt x="2749790" y="2475526"/>
                  <a:pt x="2749242" y="2520814"/>
                  <a:pt x="2735746" y="2623652"/>
                </a:cubicBezTo>
                <a:cubicBezTo>
                  <a:pt x="2763944" y="2740876"/>
                  <a:pt x="2744929" y="3155128"/>
                  <a:pt x="2735746" y="3346106"/>
                </a:cubicBezTo>
                <a:cubicBezTo>
                  <a:pt x="2707044" y="3549103"/>
                  <a:pt x="2778171" y="4020259"/>
                  <a:pt x="2735746" y="4436126"/>
                </a:cubicBezTo>
                <a:cubicBezTo>
                  <a:pt x="2446908" y="4449879"/>
                  <a:pt x="2352905" y="4421330"/>
                  <a:pt x="2106524" y="4436126"/>
                </a:cubicBezTo>
                <a:cubicBezTo>
                  <a:pt x="1843695" y="4446007"/>
                  <a:pt x="1603428" y="4384233"/>
                  <a:pt x="1449945" y="4436126"/>
                </a:cubicBezTo>
                <a:cubicBezTo>
                  <a:pt x="1323819" y="4422788"/>
                  <a:pt x="918136" y="4397155"/>
                  <a:pt x="793366" y="4436126"/>
                </a:cubicBezTo>
                <a:cubicBezTo>
                  <a:pt x="622161" y="4475720"/>
                  <a:pt x="341322" y="4455575"/>
                  <a:pt x="0" y="4436126"/>
                </a:cubicBezTo>
                <a:cubicBezTo>
                  <a:pt x="20852" y="4253259"/>
                  <a:pt x="-29469" y="4050536"/>
                  <a:pt x="0" y="3713671"/>
                </a:cubicBezTo>
                <a:cubicBezTo>
                  <a:pt x="-29656" y="3428522"/>
                  <a:pt x="-21538" y="3248557"/>
                  <a:pt x="0" y="3124300"/>
                </a:cubicBezTo>
                <a:cubicBezTo>
                  <a:pt x="41108" y="2979440"/>
                  <a:pt x="61080" y="2759215"/>
                  <a:pt x="0" y="2446207"/>
                </a:cubicBezTo>
                <a:cubicBezTo>
                  <a:pt x="-33753" y="2132176"/>
                  <a:pt x="3487" y="2021867"/>
                  <a:pt x="0" y="1856836"/>
                </a:cubicBezTo>
                <a:cubicBezTo>
                  <a:pt x="-18706" y="1701271"/>
                  <a:pt x="-13970" y="1503774"/>
                  <a:pt x="0" y="1178742"/>
                </a:cubicBezTo>
                <a:cubicBezTo>
                  <a:pt x="18899" y="849552"/>
                  <a:pt x="-756" y="918381"/>
                  <a:pt x="0" y="678094"/>
                </a:cubicBezTo>
                <a:cubicBezTo>
                  <a:pt x="-10163" y="426561"/>
                  <a:pt x="-43097" y="197181"/>
                  <a:pt x="0" y="0"/>
                </a:cubicBezTo>
                <a:close/>
              </a:path>
              <a:path w="2735746" h="4436126" stroke="0" extrusionOk="0">
                <a:moveTo>
                  <a:pt x="0" y="0"/>
                </a:moveTo>
                <a:cubicBezTo>
                  <a:pt x="200822" y="19308"/>
                  <a:pt x="342023" y="-13398"/>
                  <a:pt x="629222" y="0"/>
                </a:cubicBezTo>
                <a:cubicBezTo>
                  <a:pt x="876387" y="30075"/>
                  <a:pt x="973780" y="-24948"/>
                  <a:pt x="1258443" y="0"/>
                </a:cubicBezTo>
                <a:cubicBezTo>
                  <a:pt x="1515998" y="26113"/>
                  <a:pt x="1776207" y="-7577"/>
                  <a:pt x="1942380" y="0"/>
                </a:cubicBezTo>
                <a:cubicBezTo>
                  <a:pt x="2131063" y="78079"/>
                  <a:pt x="2482968" y="27942"/>
                  <a:pt x="2735746" y="0"/>
                </a:cubicBezTo>
                <a:cubicBezTo>
                  <a:pt x="2737400" y="245719"/>
                  <a:pt x="2719438" y="313423"/>
                  <a:pt x="2735746" y="589371"/>
                </a:cubicBezTo>
                <a:cubicBezTo>
                  <a:pt x="2750024" y="830199"/>
                  <a:pt x="2706946" y="962273"/>
                  <a:pt x="2735746" y="1090020"/>
                </a:cubicBezTo>
                <a:cubicBezTo>
                  <a:pt x="2754038" y="1252221"/>
                  <a:pt x="2699363" y="1611787"/>
                  <a:pt x="2735746" y="1812474"/>
                </a:cubicBezTo>
                <a:cubicBezTo>
                  <a:pt x="2731402" y="2032514"/>
                  <a:pt x="2711860" y="2227095"/>
                  <a:pt x="2735746" y="2401845"/>
                </a:cubicBezTo>
                <a:cubicBezTo>
                  <a:pt x="2761379" y="2583646"/>
                  <a:pt x="2748855" y="2891131"/>
                  <a:pt x="2735746" y="3124300"/>
                </a:cubicBezTo>
                <a:cubicBezTo>
                  <a:pt x="2700401" y="3308867"/>
                  <a:pt x="2702601" y="3605213"/>
                  <a:pt x="2735746" y="3758032"/>
                </a:cubicBezTo>
                <a:cubicBezTo>
                  <a:pt x="2747977" y="3902618"/>
                  <a:pt x="2715004" y="4211100"/>
                  <a:pt x="2735746" y="4436126"/>
                </a:cubicBezTo>
                <a:cubicBezTo>
                  <a:pt x="2459467" y="4406822"/>
                  <a:pt x="2192923" y="4437361"/>
                  <a:pt x="2051810" y="4436126"/>
                </a:cubicBezTo>
                <a:cubicBezTo>
                  <a:pt x="1883423" y="4453454"/>
                  <a:pt x="1540376" y="4437451"/>
                  <a:pt x="1422588" y="4436126"/>
                </a:cubicBezTo>
                <a:cubicBezTo>
                  <a:pt x="1287722" y="4399241"/>
                  <a:pt x="1140740" y="4428943"/>
                  <a:pt x="820724" y="4436126"/>
                </a:cubicBezTo>
                <a:cubicBezTo>
                  <a:pt x="499372" y="4430544"/>
                  <a:pt x="359748" y="4439877"/>
                  <a:pt x="0" y="4436126"/>
                </a:cubicBezTo>
                <a:cubicBezTo>
                  <a:pt x="-38593" y="4174498"/>
                  <a:pt x="-35415" y="4101294"/>
                  <a:pt x="0" y="3802394"/>
                </a:cubicBezTo>
                <a:cubicBezTo>
                  <a:pt x="52572" y="3479153"/>
                  <a:pt x="16560" y="3350349"/>
                  <a:pt x="0" y="3213023"/>
                </a:cubicBezTo>
                <a:cubicBezTo>
                  <a:pt x="-13574" y="3110777"/>
                  <a:pt x="-6283" y="2874103"/>
                  <a:pt x="0" y="2712374"/>
                </a:cubicBezTo>
                <a:cubicBezTo>
                  <a:pt x="2971" y="2551976"/>
                  <a:pt x="73" y="2241799"/>
                  <a:pt x="0" y="1989919"/>
                </a:cubicBezTo>
                <a:cubicBezTo>
                  <a:pt x="39133" y="1761426"/>
                  <a:pt x="4377" y="1541508"/>
                  <a:pt x="0" y="1400548"/>
                </a:cubicBezTo>
                <a:cubicBezTo>
                  <a:pt x="-3902" y="1293715"/>
                  <a:pt x="-31356" y="963114"/>
                  <a:pt x="0" y="811177"/>
                </a:cubicBezTo>
                <a:cubicBezTo>
                  <a:pt x="30137" y="610222"/>
                  <a:pt x="9538" y="253744"/>
                  <a:pt x="0" y="0"/>
                </a:cubicBezTo>
                <a:close/>
              </a:path>
              <a:path w="2735746" h="4436126" fill="none" stroke="0" extrusionOk="0">
                <a:moveTo>
                  <a:pt x="0" y="0"/>
                </a:moveTo>
                <a:cubicBezTo>
                  <a:pt x="170436" y="47742"/>
                  <a:pt x="419851" y="18828"/>
                  <a:pt x="601864" y="0"/>
                </a:cubicBezTo>
                <a:cubicBezTo>
                  <a:pt x="780287" y="5919"/>
                  <a:pt x="926956" y="-43418"/>
                  <a:pt x="1203728" y="0"/>
                </a:cubicBezTo>
                <a:cubicBezTo>
                  <a:pt x="1440233" y="36402"/>
                  <a:pt x="1620547" y="9809"/>
                  <a:pt x="1860307" y="0"/>
                </a:cubicBezTo>
                <a:cubicBezTo>
                  <a:pt x="2125404" y="36138"/>
                  <a:pt x="2428703" y="-48788"/>
                  <a:pt x="2735746" y="0"/>
                </a:cubicBezTo>
                <a:cubicBezTo>
                  <a:pt x="2694399" y="326564"/>
                  <a:pt x="2754399" y="494899"/>
                  <a:pt x="2735746" y="722455"/>
                </a:cubicBezTo>
                <a:cubicBezTo>
                  <a:pt x="2716879" y="966455"/>
                  <a:pt x="2737855" y="1240048"/>
                  <a:pt x="2735746" y="1400548"/>
                </a:cubicBezTo>
                <a:cubicBezTo>
                  <a:pt x="2741383" y="1589687"/>
                  <a:pt x="2704473" y="1794755"/>
                  <a:pt x="2735746" y="2123003"/>
                </a:cubicBezTo>
                <a:cubicBezTo>
                  <a:pt x="2757426" y="2475014"/>
                  <a:pt x="2744795" y="2524991"/>
                  <a:pt x="2735746" y="2623652"/>
                </a:cubicBezTo>
                <a:cubicBezTo>
                  <a:pt x="2713988" y="2683055"/>
                  <a:pt x="2741688" y="3139895"/>
                  <a:pt x="2735746" y="3346106"/>
                </a:cubicBezTo>
                <a:cubicBezTo>
                  <a:pt x="2731253" y="3590768"/>
                  <a:pt x="2696921" y="4024619"/>
                  <a:pt x="2735746" y="4436126"/>
                </a:cubicBezTo>
                <a:cubicBezTo>
                  <a:pt x="2468151" y="4457178"/>
                  <a:pt x="2317380" y="4443295"/>
                  <a:pt x="2106524" y="4436126"/>
                </a:cubicBezTo>
                <a:cubicBezTo>
                  <a:pt x="1877770" y="4440189"/>
                  <a:pt x="1593118" y="4408574"/>
                  <a:pt x="1449945" y="4436126"/>
                </a:cubicBezTo>
                <a:cubicBezTo>
                  <a:pt x="1326872" y="4436182"/>
                  <a:pt x="958099" y="4405224"/>
                  <a:pt x="793366" y="4436126"/>
                </a:cubicBezTo>
                <a:cubicBezTo>
                  <a:pt x="638191" y="4519259"/>
                  <a:pt x="331940" y="4442049"/>
                  <a:pt x="0" y="4436126"/>
                </a:cubicBezTo>
                <a:cubicBezTo>
                  <a:pt x="65462" y="4201604"/>
                  <a:pt x="26550" y="4044925"/>
                  <a:pt x="0" y="3713671"/>
                </a:cubicBezTo>
                <a:cubicBezTo>
                  <a:pt x="-276" y="3420375"/>
                  <a:pt x="-38077" y="3282808"/>
                  <a:pt x="0" y="3124300"/>
                </a:cubicBezTo>
                <a:cubicBezTo>
                  <a:pt x="23819" y="2985800"/>
                  <a:pt x="56657" y="2782223"/>
                  <a:pt x="0" y="2446207"/>
                </a:cubicBezTo>
                <a:cubicBezTo>
                  <a:pt x="-39917" y="2109662"/>
                  <a:pt x="32412" y="2032547"/>
                  <a:pt x="0" y="1856836"/>
                </a:cubicBezTo>
                <a:cubicBezTo>
                  <a:pt x="15734" y="1665113"/>
                  <a:pt x="-15000" y="1500636"/>
                  <a:pt x="0" y="1178742"/>
                </a:cubicBezTo>
                <a:cubicBezTo>
                  <a:pt x="24186" y="847658"/>
                  <a:pt x="4982" y="925725"/>
                  <a:pt x="0" y="678094"/>
                </a:cubicBezTo>
                <a:cubicBezTo>
                  <a:pt x="31380" y="436904"/>
                  <a:pt x="55645" y="194758"/>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custGeom>
                    <a:avLst/>
                    <a:gdLst>
                      <a:gd name="connsiteX0" fmla="*/ 0 w 2735746"/>
                      <a:gd name="connsiteY0" fmla="*/ 0 h 4436126"/>
                      <a:gd name="connsiteX1" fmla="*/ 601864 w 2735746"/>
                      <a:gd name="connsiteY1" fmla="*/ 0 h 4436126"/>
                      <a:gd name="connsiteX2" fmla="*/ 1203728 w 2735746"/>
                      <a:gd name="connsiteY2" fmla="*/ 0 h 4436126"/>
                      <a:gd name="connsiteX3" fmla="*/ 1860307 w 2735746"/>
                      <a:gd name="connsiteY3" fmla="*/ 0 h 4436126"/>
                      <a:gd name="connsiteX4" fmla="*/ 2735746 w 2735746"/>
                      <a:gd name="connsiteY4" fmla="*/ 0 h 4436126"/>
                      <a:gd name="connsiteX5" fmla="*/ 2735746 w 2735746"/>
                      <a:gd name="connsiteY5" fmla="*/ 722455 h 4436126"/>
                      <a:gd name="connsiteX6" fmla="*/ 2735746 w 2735746"/>
                      <a:gd name="connsiteY6" fmla="*/ 1400548 h 4436126"/>
                      <a:gd name="connsiteX7" fmla="*/ 2735746 w 2735746"/>
                      <a:gd name="connsiteY7" fmla="*/ 2123003 h 4436126"/>
                      <a:gd name="connsiteX8" fmla="*/ 2735746 w 2735746"/>
                      <a:gd name="connsiteY8" fmla="*/ 2623652 h 4436126"/>
                      <a:gd name="connsiteX9" fmla="*/ 2735746 w 2735746"/>
                      <a:gd name="connsiteY9" fmla="*/ 3346106 h 4436126"/>
                      <a:gd name="connsiteX10" fmla="*/ 2735746 w 2735746"/>
                      <a:gd name="connsiteY10" fmla="*/ 4436126 h 4436126"/>
                      <a:gd name="connsiteX11" fmla="*/ 2106524 w 2735746"/>
                      <a:gd name="connsiteY11" fmla="*/ 4436126 h 4436126"/>
                      <a:gd name="connsiteX12" fmla="*/ 1449945 w 2735746"/>
                      <a:gd name="connsiteY12" fmla="*/ 4436126 h 4436126"/>
                      <a:gd name="connsiteX13" fmla="*/ 793366 w 2735746"/>
                      <a:gd name="connsiteY13" fmla="*/ 4436126 h 4436126"/>
                      <a:gd name="connsiteX14" fmla="*/ 0 w 2735746"/>
                      <a:gd name="connsiteY14" fmla="*/ 4436126 h 4436126"/>
                      <a:gd name="connsiteX15" fmla="*/ 0 w 2735746"/>
                      <a:gd name="connsiteY15" fmla="*/ 3713671 h 4436126"/>
                      <a:gd name="connsiteX16" fmla="*/ 0 w 2735746"/>
                      <a:gd name="connsiteY16" fmla="*/ 3124300 h 4436126"/>
                      <a:gd name="connsiteX17" fmla="*/ 0 w 2735746"/>
                      <a:gd name="connsiteY17" fmla="*/ 2446207 h 4436126"/>
                      <a:gd name="connsiteX18" fmla="*/ 0 w 2735746"/>
                      <a:gd name="connsiteY18" fmla="*/ 1856836 h 4436126"/>
                      <a:gd name="connsiteX19" fmla="*/ 0 w 2735746"/>
                      <a:gd name="connsiteY19" fmla="*/ 1178742 h 4436126"/>
                      <a:gd name="connsiteX20" fmla="*/ 0 w 2735746"/>
                      <a:gd name="connsiteY20" fmla="*/ 678094 h 4436126"/>
                      <a:gd name="connsiteX21" fmla="*/ 0 w 2735746"/>
                      <a:gd name="connsiteY21"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35746" h="4436126" fill="none" extrusionOk="0">
                        <a:moveTo>
                          <a:pt x="0" y="0"/>
                        </a:moveTo>
                        <a:cubicBezTo>
                          <a:pt x="179540" y="26169"/>
                          <a:pt x="438012" y="23230"/>
                          <a:pt x="601864" y="0"/>
                        </a:cubicBezTo>
                        <a:cubicBezTo>
                          <a:pt x="765716" y="-23230"/>
                          <a:pt x="955038" y="-5127"/>
                          <a:pt x="1203728" y="0"/>
                        </a:cubicBezTo>
                        <a:cubicBezTo>
                          <a:pt x="1452418" y="5127"/>
                          <a:pt x="1646417" y="-25974"/>
                          <a:pt x="1860307" y="0"/>
                        </a:cubicBezTo>
                        <a:cubicBezTo>
                          <a:pt x="2074197" y="25974"/>
                          <a:pt x="2430568" y="-26480"/>
                          <a:pt x="2735746" y="0"/>
                        </a:cubicBezTo>
                        <a:cubicBezTo>
                          <a:pt x="2706048" y="340749"/>
                          <a:pt x="2740838" y="495871"/>
                          <a:pt x="2735746" y="722455"/>
                        </a:cubicBezTo>
                        <a:cubicBezTo>
                          <a:pt x="2730654" y="949039"/>
                          <a:pt x="2752433" y="1198388"/>
                          <a:pt x="2735746" y="1400548"/>
                        </a:cubicBezTo>
                        <a:cubicBezTo>
                          <a:pt x="2719059" y="1602708"/>
                          <a:pt x="2715247" y="1770847"/>
                          <a:pt x="2735746" y="2123003"/>
                        </a:cubicBezTo>
                        <a:cubicBezTo>
                          <a:pt x="2756245" y="2475160"/>
                          <a:pt x="2751062" y="2522091"/>
                          <a:pt x="2735746" y="2623652"/>
                        </a:cubicBezTo>
                        <a:cubicBezTo>
                          <a:pt x="2720430" y="2725213"/>
                          <a:pt x="2753604" y="3142493"/>
                          <a:pt x="2735746" y="3346106"/>
                        </a:cubicBezTo>
                        <a:cubicBezTo>
                          <a:pt x="2717888" y="3549719"/>
                          <a:pt x="2748400" y="4025565"/>
                          <a:pt x="2735746" y="4436126"/>
                        </a:cubicBezTo>
                        <a:cubicBezTo>
                          <a:pt x="2455834" y="4434463"/>
                          <a:pt x="2336666" y="4425166"/>
                          <a:pt x="2106524" y="4436126"/>
                        </a:cubicBezTo>
                        <a:cubicBezTo>
                          <a:pt x="1876382" y="4447086"/>
                          <a:pt x="1601121" y="4420147"/>
                          <a:pt x="1449945" y="4436126"/>
                        </a:cubicBezTo>
                        <a:cubicBezTo>
                          <a:pt x="1298769" y="4452105"/>
                          <a:pt x="950963" y="4404014"/>
                          <a:pt x="793366" y="4436126"/>
                        </a:cubicBezTo>
                        <a:cubicBezTo>
                          <a:pt x="635769" y="4468238"/>
                          <a:pt x="300146" y="4462205"/>
                          <a:pt x="0" y="4436126"/>
                        </a:cubicBezTo>
                        <a:cubicBezTo>
                          <a:pt x="25833" y="4232419"/>
                          <a:pt x="3486" y="4019021"/>
                          <a:pt x="0" y="3713671"/>
                        </a:cubicBezTo>
                        <a:cubicBezTo>
                          <a:pt x="-3486" y="3408322"/>
                          <a:pt x="-27541" y="3277286"/>
                          <a:pt x="0" y="3124300"/>
                        </a:cubicBezTo>
                        <a:cubicBezTo>
                          <a:pt x="27541" y="2971314"/>
                          <a:pt x="31162" y="2762025"/>
                          <a:pt x="0" y="2446207"/>
                        </a:cubicBezTo>
                        <a:cubicBezTo>
                          <a:pt x="-31162" y="2130389"/>
                          <a:pt x="9656" y="2027375"/>
                          <a:pt x="0" y="1856836"/>
                        </a:cubicBezTo>
                        <a:cubicBezTo>
                          <a:pt x="-9656" y="1686297"/>
                          <a:pt x="-14688" y="1512539"/>
                          <a:pt x="0" y="1178742"/>
                        </a:cubicBezTo>
                        <a:cubicBezTo>
                          <a:pt x="14688" y="844945"/>
                          <a:pt x="2890" y="917816"/>
                          <a:pt x="0" y="678094"/>
                        </a:cubicBezTo>
                        <a:cubicBezTo>
                          <a:pt x="-2890" y="438372"/>
                          <a:pt x="5448" y="207647"/>
                          <a:pt x="0" y="0"/>
                        </a:cubicBezTo>
                        <a:close/>
                      </a:path>
                      <a:path w="2735746" h="4436126" stroke="0" extrusionOk="0">
                        <a:moveTo>
                          <a:pt x="0" y="0"/>
                        </a:moveTo>
                        <a:cubicBezTo>
                          <a:pt x="209894" y="16338"/>
                          <a:pt x="375877" y="-31334"/>
                          <a:pt x="629222" y="0"/>
                        </a:cubicBezTo>
                        <a:cubicBezTo>
                          <a:pt x="882567" y="31334"/>
                          <a:pt x="997255" y="-29736"/>
                          <a:pt x="1258443" y="0"/>
                        </a:cubicBezTo>
                        <a:cubicBezTo>
                          <a:pt x="1519631" y="29736"/>
                          <a:pt x="1769008" y="-24969"/>
                          <a:pt x="1942380" y="0"/>
                        </a:cubicBezTo>
                        <a:cubicBezTo>
                          <a:pt x="2115752" y="24969"/>
                          <a:pt x="2487652" y="32052"/>
                          <a:pt x="2735746" y="0"/>
                        </a:cubicBezTo>
                        <a:cubicBezTo>
                          <a:pt x="2751518" y="246908"/>
                          <a:pt x="2711283" y="325094"/>
                          <a:pt x="2735746" y="589371"/>
                        </a:cubicBezTo>
                        <a:cubicBezTo>
                          <a:pt x="2760209" y="853648"/>
                          <a:pt x="2718833" y="972107"/>
                          <a:pt x="2735746" y="1090020"/>
                        </a:cubicBezTo>
                        <a:cubicBezTo>
                          <a:pt x="2752659" y="1207933"/>
                          <a:pt x="2729992" y="1582062"/>
                          <a:pt x="2735746" y="1812474"/>
                        </a:cubicBezTo>
                        <a:cubicBezTo>
                          <a:pt x="2741500" y="2042886"/>
                          <a:pt x="2707628" y="2235903"/>
                          <a:pt x="2735746" y="2401845"/>
                        </a:cubicBezTo>
                        <a:cubicBezTo>
                          <a:pt x="2763864" y="2567787"/>
                          <a:pt x="2758150" y="2913761"/>
                          <a:pt x="2735746" y="3124300"/>
                        </a:cubicBezTo>
                        <a:cubicBezTo>
                          <a:pt x="2713342" y="3334839"/>
                          <a:pt x="2720989" y="3582863"/>
                          <a:pt x="2735746" y="3758032"/>
                        </a:cubicBezTo>
                        <a:cubicBezTo>
                          <a:pt x="2750503" y="3933201"/>
                          <a:pt x="2736802" y="4250321"/>
                          <a:pt x="2735746" y="4436126"/>
                        </a:cubicBezTo>
                        <a:cubicBezTo>
                          <a:pt x="2480396" y="4409468"/>
                          <a:pt x="2193035" y="4433672"/>
                          <a:pt x="2051810" y="4436126"/>
                        </a:cubicBezTo>
                        <a:cubicBezTo>
                          <a:pt x="1910585" y="4438580"/>
                          <a:pt x="1557696" y="4442846"/>
                          <a:pt x="1422588" y="4436126"/>
                        </a:cubicBezTo>
                        <a:cubicBezTo>
                          <a:pt x="1287480" y="4429406"/>
                          <a:pt x="1114403" y="4428562"/>
                          <a:pt x="820724" y="4436126"/>
                        </a:cubicBezTo>
                        <a:cubicBezTo>
                          <a:pt x="527045" y="4443690"/>
                          <a:pt x="375914" y="4447757"/>
                          <a:pt x="0" y="4436126"/>
                        </a:cubicBezTo>
                        <a:cubicBezTo>
                          <a:pt x="-31538" y="4174476"/>
                          <a:pt x="-31250" y="4099935"/>
                          <a:pt x="0" y="3802394"/>
                        </a:cubicBezTo>
                        <a:cubicBezTo>
                          <a:pt x="31250" y="3504853"/>
                          <a:pt x="9806" y="3349077"/>
                          <a:pt x="0" y="3213023"/>
                        </a:cubicBezTo>
                        <a:cubicBezTo>
                          <a:pt x="-9806" y="3076969"/>
                          <a:pt x="-22953" y="2900441"/>
                          <a:pt x="0" y="2712374"/>
                        </a:cubicBezTo>
                        <a:cubicBezTo>
                          <a:pt x="22953" y="2524307"/>
                          <a:pt x="-35854" y="2231517"/>
                          <a:pt x="0" y="1989919"/>
                        </a:cubicBezTo>
                        <a:cubicBezTo>
                          <a:pt x="35854" y="1748321"/>
                          <a:pt x="1945" y="1519865"/>
                          <a:pt x="0" y="1400548"/>
                        </a:cubicBezTo>
                        <a:cubicBezTo>
                          <a:pt x="-1945" y="1281231"/>
                          <a:pt x="-11601" y="971726"/>
                          <a:pt x="0" y="811177"/>
                        </a:cubicBezTo>
                        <a:cubicBezTo>
                          <a:pt x="11601" y="650628"/>
                          <a:pt x="34125" y="21079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715" name="Rectangle 3">
            <a:extLst>
              <a:ext uri="{FF2B5EF4-FFF2-40B4-BE49-F238E27FC236}">
                <a16:creationId xmlns:a16="http://schemas.microsoft.com/office/drawing/2014/main" id="{AA2613CF-0661-417B-8CDF-30E1CB369579}"/>
              </a:ext>
            </a:extLst>
          </p:cNvPr>
          <p:cNvSpPr>
            <a:spLocks noGrp="1" noChangeArrowheads="1"/>
          </p:cNvSpPr>
          <p:nvPr>
            <p:ph type="body" idx="1"/>
          </p:nvPr>
        </p:nvSpPr>
        <p:spPr>
          <a:xfrm>
            <a:off x="5946085" y="1232452"/>
            <a:ext cx="2400300" cy="3850919"/>
          </a:xfrm>
        </p:spPr>
        <p:txBody>
          <a:bodyPr vert="horz" lIns="91440" tIns="45720" rIns="91440" bIns="45720" rtlCol="0" anchor="b">
            <a:normAutofit/>
          </a:bodyPr>
          <a:lstStyle/>
          <a:p>
            <a:pPr marL="0" indent="0" eaLnBrk="1" hangingPunct="1">
              <a:lnSpc>
                <a:spcPct val="90000"/>
              </a:lnSpc>
              <a:spcBef>
                <a:spcPts val="1000"/>
              </a:spcBef>
              <a:buNone/>
              <a:defRPr/>
            </a:pPr>
            <a:r>
              <a:rPr lang="en-US" altLang="en-US" sz="2400" kern="1200" dirty="0">
                <a:solidFill>
                  <a:srgbClr val="FFFFFF"/>
                </a:solidFill>
                <a:latin typeface="+mn-lt"/>
                <a:ea typeface="+mn-ea"/>
                <a:cs typeface="+mn-cs"/>
              </a:rPr>
              <a:t>Verbally threaten the supervisor and tell them what will happen if the harassment continues.</a:t>
            </a:r>
          </a:p>
        </p:txBody>
      </p:sp>
      <p:sp>
        <p:nvSpPr>
          <p:cNvPr id="371732"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49" y="5439978"/>
            <a:ext cx="4711446" cy="18288"/>
          </a:xfrm>
          <a:custGeom>
            <a:avLst/>
            <a:gdLst>
              <a:gd name="connsiteX0" fmla="*/ 0 w 4711446"/>
              <a:gd name="connsiteY0" fmla="*/ 0 h 18288"/>
              <a:gd name="connsiteX1" fmla="*/ 625949 w 4711446"/>
              <a:gd name="connsiteY1" fmla="*/ 0 h 18288"/>
              <a:gd name="connsiteX2" fmla="*/ 1157670 w 4711446"/>
              <a:gd name="connsiteY2" fmla="*/ 0 h 18288"/>
              <a:gd name="connsiteX3" fmla="*/ 1736504 w 4711446"/>
              <a:gd name="connsiteY3" fmla="*/ 0 h 18288"/>
              <a:gd name="connsiteX4" fmla="*/ 2456683 w 4711446"/>
              <a:gd name="connsiteY4" fmla="*/ 0 h 18288"/>
              <a:gd name="connsiteX5" fmla="*/ 3082632 w 4711446"/>
              <a:gd name="connsiteY5" fmla="*/ 0 h 18288"/>
              <a:gd name="connsiteX6" fmla="*/ 3661467 w 4711446"/>
              <a:gd name="connsiteY6" fmla="*/ 0 h 18288"/>
              <a:gd name="connsiteX7" fmla="*/ 4711446 w 4711446"/>
              <a:gd name="connsiteY7" fmla="*/ 0 h 18288"/>
              <a:gd name="connsiteX8" fmla="*/ 4711446 w 4711446"/>
              <a:gd name="connsiteY8" fmla="*/ 18288 h 18288"/>
              <a:gd name="connsiteX9" fmla="*/ 4038382 w 4711446"/>
              <a:gd name="connsiteY9" fmla="*/ 18288 h 18288"/>
              <a:gd name="connsiteX10" fmla="*/ 3459547 w 4711446"/>
              <a:gd name="connsiteY10" fmla="*/ 18288 h 18288"/>
              <a:gd name="connsiteX11" fmla="*/ 2692255 w 4711446"/>
              <a:gd name="connsiteY11" fmla="*/ 18288 h 18288"/>
              <a:gd name="connsiteX12" fmla="*/ 2066306 w 4711446"/>
              <a:gd name="connsiteY12" fmla="*/ 18288 h 18288"/>
              <a:gd name="connsiteX13" fmla="*/ 1534585 w 4711446"/>
              <a:gd name="connsiteY13" fmla="*/ 18288 h 18288"/>
              <a:gd name="connsiteX14" fmla="*/ 814407 w 4711446"/>
              <a:gd name="connsiteY14" fmla="*/ 18288 h 18288"/>
              <a:gd name="connsiteX15" fmla="*/ 0 w 4711446"/>
              <a:gd name="connsiteY15" fmla="*/ 18288 h 18288"/>
              <a:gd name="connsiteX16" fmla="*/ 0 w 4711446"/>
              <a:gd name="connsiteY16" fmla="*/ 0 h 18288"/>
              <a:gd name="connsiteX0" fmla="*/ 0 w 4711446"/>
              <a:gd name="connsiteY0" fmla="*/ 0 h 18288"/>
              <a:gd name="connsiteX1" fmla="*/ 625949 w 4711446"/>
              <a:gd name="connsiteY1" fmla="*/ 0 h 18288"/>
              <a:gd name="connsiteX2" fmla="*/ 1157670 w 4711446"/>
              <a:gd name="connsiteY2" fmla="*/ 0 h 18288"/>
              <a:gd name="connsiteX3" fmla="*/ 1924962 w 4711446"/>
              <a:gd name="connsiteY3" fmla="*/ 0 h 18288"/>
              <a:gd name="connsiteX4" fmla="*/ 2550911 w 4711446"/>
              <a:gd name="connsiteY4" fmla="*/ 0 h 18288"/>
              <a:gd name="connsiteX5" fmla="*/ 3176861 w 4711446"/>
              <a:gd name="connsiteY5" fmla="*/ 0 h 18288"/>
              <a:gd name="connsiteX6" fmla="*/ 3944153 w 4711446"/>
              <a:gd name="connsiteY6" fmla="*/ 0 h 18288"/>
              <a:gd name="connsiteX7" fmla="*/ 4711446 w 4711446"/>
              <a:gd name="connsiteY7" fmla="*/ 0 h 18288"/>
              <a:gd name="connsiteX8" fmla="*/ 4711446 w 4711446"/>
              <a:gd name="connsiteY8" fmla="*/ 18288 h 18288"/>
              <a:gd name="connsiteX9" fmla="*/ 4132611 w 4711446"/>
              <a:gd name="connsiteY9" fmla="*/ 18288 h 18288"/>
              <a:gd name="connsiteX10" fmla="*/ 3459547 w 4711446"/>
              <a:gd name="connsiteY10" fmla="*/ 18288 h 18288"/>
              <a:gd name="connsiteX11" fmla="*/ 2786484 w 4711446"/>
              <a:gd name="connsiteY11" fmla="*/ 18288 h 18288"/>
              <a:gd name="connsiteX12" fmla="*/ 2160535 w 4711446"/>
              <a:gd name="connsiteY12" fmla="*/ 18288 h 18288"/>
              <a:gd name="connsiteX13" fmla="*/ 1393242 w 4711446"/>
              <a:gd name="connsiteY13" fmla="*/ 18288 h 18288"/>
              <a:gd name="connsiteX14" fmla="*/ 625949 w 4711446"/>
              <a:gd name="connsiteY14" fmla="*/ 18288 h 18288"/>
              <a:gd name="connsiteX15" fmla="*/ 0 w 4711446"/>
              <a:gd name="connsiteY15" fmla="*/ 18288 h 18288"/>
              <a:gd name="connsiteX16" fmla="*/ 0 w 471144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1446" h="18288" fill="none" extrusionOk="0">
                <a:moveTo>
                  <a:pt x="0" y="0"/>
                </a:moveTo>
                <a:cubicBezTo>
                  <a:pt x="274812" y="21377"/>
                  <a:pt x="437974" y="7558"/>
                  <a:pt x="625949" y="0"/>
                </a:cubicBezTo>
                <a:cubicBezTo>
                  <a:pt x="815915" y="-3058"/>
                  <a:pt x="927155" y="3556"/>
                  <a:pt x="1157670" y="0"/>
                </a:cubicBezTo>
                <a:cubicBezTo>
                  <a:pt x="1372599" y="18446"/>
                  <a:pt x="1498441" y="30400"/>
                  <a:pt x="1736504" y="0"/>
                </a:cubicBezTo>
                <a:cubicBezTo>
                  <a:pt x="1969944" y="-57262"/>
                  <a:pt x="2082777" y="-16533"/>
                  <a:pt x="2456683" y="0"/>
                </a:cubicBezTo>
                <a:cubicBezTo>
                  <a:pt x="2802556" y="17778"/>
                  <a:pt x="2897097" y="51398"/>
                  <a:pt x="3082632" y="0"/>
                </a:cubicBezTo>
                <a:cubicBezTo>
                  <a:pt x="3242727" y="7552"/>
                  <a:pt x="3438149" y="6519"/>
                  <a:pt x="3661467" y="0"/>
                </a:cubicBezTo>
                <a:cubicBezTo>
                  <a:pt x="3932644" y="-2803"/>
                  <a:pt x="4400746" y="-53122"/>
                  <a:pt x="4711446" y="0"/>
                </a:cubicBezTo>
                <a:cubicBezTo>
                  <a:pt x="4712348" y="7746"/>
                  <a:pt x="4710871" y="10944"/>
                  <a:pt x="4711446" y="18288"/>
                </a:cubicBezTo>
                <a:cubicBezTo>
                  <a:pt x="4434498" y="36609"/>
                  <a:pt x="4309938" y="-1884"/>
                  <a:pt x="4038382" y="18288"/>
                </a:cubicBezTo>
                <a:cubicBezTo>
                  <a:pt x="3771114" y="26533"/>
                  <a:pt x="3718035" y="22248"/>
                  <a:pt x="3459547" y="18288"/>
                </a:cubicBezTo>
                <a:cubicBezTo>
                  <a:pt x="3185021" y="5211"/>
                  <a:pt x="2909027" y="-9012"/>
                  <a:pt x="2692255" y="18288"/>
                </a:cubicBezTo>
                <a:cubicBezTo>
                  <a:pt x="2475966" y="32989"/>
                  <a:pt x="2231006" y="16915"/>
                  <a:pt x="2066306" y="18288"/>
                </a:cubicBezTo>
                <a:cubicBezTo>
                  <a:pt x="1932407" y="34703"/>
                  <a:pt x="1774461" y="37061"/>
                  <a:pt x="1534585" y="18288"/>
                </a:cubicBezTo>
                <a:cubicBezTo>
                  <a:pt x="1310318" y="32207"/>
                  <a:pt x="971529" y="-42802"/>
                  <a:pt x="814407" y="18288"/>
                </a:cubicBezTo>
                <a:cubicBezTo>
                  <a:pt x="656890" y="52126"/>
                  <a:pt x="223125" y="42583"/>
                  <a:pt x="0" y="18288"/>
                </a:cubicBezTo>
                <a:cubicBezTo>
                  <a:pt x="239" y="14000"/>
                  <a:pt x="-609" y="6462"/>
                  <a:pt x="0" y="0"/>
                </a:cubicBezTo>
                <a:close/>
              </a:path>
              <a:path w="4711446" h="18288" stroke="0" extrusionOk="0">
                <a:moveTo>
                  <a:pt x="0" y="0"/>
                </a:moveTo>
                <a:cubicBezTo>
                  <a:pt x="234260" y="-20695"/>
                  <a:pt x="309677" y="-29748"/>
                  <a:pt x="625949" y="0"/>
                </a:cubicBezTo>
                <a:cubicBezTo>
                  <a:pt x="922499" y="21024"/>
                  <a:pt x="1065673" y="29280"/>
                  <a:pt x="1157670" y="0"/>
                </a:cubicBezTo>
                <a:cubicBezTo>
                  <a:pt x="1304036" y="-55105"/>
                  <a:pt x="1714093" y="-71390"/>
                  <a:pt x="1924962" y="0"/>
                </a:cubicBezTo>
                <a:cubicBezTo>
                  <a:pt x="2094254" y="48795"/>
                  <a:pt x="2301733" y="54462"/>
                  <a:pt x="2550911" y="0"/>
                </a:cubicBezTo>
                <a:cubicBezTo>
                  <a:pt x="2800186" y="-20100"/>
                  <a:pt x="2879904" y="-31099"/>
                  <a:pt x="3176861" y="0"/>
                </a:cubicBezTo>
                <a:cubicBezTo>
                  <a:pt x="3499358" y="47355"/>
                  <a:pt x="3612601" y="-6560"/>
                  <a:pt x="3944153" y="0"/>
                </a:cubicBezTo>
                <a:cubicBezTo>
                  <a:pt x="4277331" y="13831"/>
                  <a:pt x="4345895" y="23404"/>
                  <a:pt x="4711446" y="0"/>
                </a:cubicBezTo>
                <a:cubicBezTo>
                  <a:pt x="4710587" y="5160"/>
                  <a:pt x="4712361" y="13769"/>
                  <a:pt x="4711446" y="18288"/>
                </a:cubicBezTo>
                <a:cubicBezTo>
                  <a:pt x="4522851" y="27912"/>
                  <a:pt x="4368130" y="36778"/>
                  <a:pt x="4132611" y="18288"/>
                </a:cubicBezTo>
                <a:cubicBezTo>
                  <a:pt x="3904206" y="-9157"/>
                  <a:pt x="3805966" y="-8150"/>
                  <a:pt x="3459547" y="18288"/>
                </a:cubicBezTo>
                <a:cubicBezTo>
                  <a:pt x="3126997" y="31275"/>
                  <a:pt x="3004364" y="-24502"/>
                  <a:pt x="2786484" y="18288"/>
                </a:cubicBezTo>
                <a:cubicBezTo>
                  <a:pt x="2565964" y="78874"/>
                  <a:pt x="2419091" y="11677"/>
                  <a:pt x="2160535" y="18288"/>
                </a:cubicBezTo>
                <a:cubicBezTo>
                  <a:pt x="1908180" y="28378"/>
                  <a:pt x="1654282" y="-1188"/>
                  <a:pt x="1393242" y="18288"/>
                </a:cubicBezTo>
                <a:cubicBezTo>
                  <a:pt x="1073937" y="56835"/>
                  <a:pt x="886793" y="9183"/>
                  <a:pt x="625949" y="18288"/>
                </a:cubicBezTo>
                <a:cubicBezTo>
                  <a:pt x="359206" y="-580"/>
                  <a:pt x="250220" y="32834"/>
                  <a:pt x="0" y="18288"/>
                </a:cubicBezTo>
                <a:cubicBezTo>
                  <a:pt x="-82" y="13007"/>
                  <a:pt x="1758" y="5782"/>
                  <a:pt x="0" y="0"/>
                </a:cubicBezTo>
                <a:close/>
              </a:path>
              <a:path w="4711446" h="18288" fill="none" stroke="0" extrusionOk="0">
                <a:moveTo>
                  <a:pt x="0" y="0"/>
                </a:moveTo>
                <a:cubicBezTo>
                  <a:pt x="264657" y="-13769"/>
                  <a:pt x="414946" y="17880"/>
                  <a:pt x="625949" y="0"/>
                </a:cubicBezTo>
                <a:cubicBezTo>
                  <a:pt x="824579" y="-11507"/>
                  <a:pt x="948820" y="2308"/>
                  <a:pt x="1157670" y="0"/>
                </a:cubicBezTo>
                <a:cubicBezTo>
                  <a:pt x="1343990" y="15600"/>
                  <a:pt x="1507622" y="30991"/>
                  <a:pt x="1736504" y="0"/>
                </a:cubicBezTo>
                <a:cubicBezTo>
                  <a:pt x="1935067" y="-40980"/>
                  <a:pt x="2142561" y="-1259"/>
                  <a:pt x="2456683" y="0"/>
                </a:cubicBezTo>
                <a:cubicBezTo>
                  <a:pt x="2824226" y="17735"/>
                  <a:pt x="2912320" y="12583"/>
                  <a:pt x="3082632" y="0"/>
                </a:cubicBezTo>
                <a:cubicBezTo>
                  <a:pt x="3225335" y="-33250"/>
                  <a:pt x="3420171" y="48687"/>
                  <a:pt x="3661467" y="0"/>
                </a:cubicBezTo>
                <a:cubicBezTo>
                  <a:pt x="3869520" y="-60742"/>
                  <a:pt x="4393152" y="27392"/>
                  <a:pt x="4711446" y="0"/>
                </a:cubicBezTo>
                <a:cubicBezTo>
                  <a:pt x="4711972" y="7501"/>
                  <a:pt x="4711869" y="10929"/>
                  <a:pt x="4711446" y="18288"/>
                </a:cubicBezTo>
                <a:cubicBezTo>
                  <a:pt x="4435166" y="13086"/>
                  <a:pt x="4328961" y="18878"/>
                  <a:pt x="4038382" y="18288"/>
                </a:cubicBezTo>
                <a:cubicBezTo>
                  <a:pt x="3765582" y="32901"/>
                  <a:pt x="3717048" y="28969"/>
                  <a:pt x="3459547" y="18288"/>
                </a:cubicBezTo>
                <a:cubicBezTo>
                  <a:pt x="3205966" y="17297"/>
                  <a:pt x="2904652" y="50049"/>
                  <a:pt x="2692255" y="18288"/>
                </a:cubicBezTo>
                <a:cubicBezTo>
                  <a:pt x="2519294" y="4085"/>
                  <a:pt x="2226456" y="-15614"/>
                  <a:pt x="2066306" y="18288"/>
                </a:cubicBezTo>
                <a:cubicBezTo>
                  <a:pt x="1898511" y="41075"/>
                  <a:pt x="1763730" y="-1381"/>
                  <a:pt x="1534585" y="18288"/>
                </a:cubicBezTo>
                <a:cubicBezTo>
                  <a:pt x="1264446" y="24070"/>
                  <a:pt x="962403" y="-51095"/>
                  <a:pt x="814407" y="18288"/>
                </a:cubicBezTo>
                <a:cubicBezTo>
                  <a:pt x="650002" y="36258"/>
                  <a:pt x="155279" y="37487"/>
                  <a:pt x="0" y="18288"/>
                </a:cubicBezTo>
                <a:cubicBezTo>
                  <a:pt x="-1033" y="13994"/>
                  <a:pt x="19" y="683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711446"/>
                      <a:gd name="connsiteY0" fmla="*/ 0 h 18288"/>
                      <a:gd name="connsiteX1" fmla="*/ 625949 w 4711446"/>
                      <a:gd name="connsiteY1" fmla="*/ 0 h 18288"/>
                      <a:gd name="connsiteX2" fmla="*/ 1157670 w 4711446"/>
                      <a:gd name="connsiteY2" fmla="*/ 0 h 18288"/>
                      <a:gd name="connsiteX3" fmla="*/ 1736504 w 4711446"/>
                      <a:gd name="connsiteY3" fmla="*/ 0 h 18288"/>
                      <a:gd name="connsiteX4" fmla="*/ 2456683 w 4711446"/>
                      <a:gd name="connsiteY4" fmla="*/ 0 h 18288"/>
                      <a:gd name="connsiteX5" fmla="*/ 3082632 w 4711446"/>
                      <a:gd name="connsiteY5" fmla="*/ 0 h 18288"/>
                      <a:gd name="connsiteX6" fmla="*/ 3661467 w 4711446"/>
                      <a:gd name="connsiteY6" fmla="*/ 0 h 18288"/>
                      <a:gd name="connsiteX7" fmla="*/ 4711446 w 4711446"/>
                      <a:gd name="connsiteY7" fmla="*/ 0 h 18288"/>
                      <a:gd name="connsiteX8" fmla="*/ 4711446 w 4711446"/>
                      <a:gd name="connsiteY8" fmla="*/ 18288 h 18288"/>
                      <a:gd name="connsiteX9" fmla="*/ 4038382 w 4711446"/>
                      <a:gd name="connsiteY9" fmla="*/ 18288 h 18288"/>
                      <a:gd name="connsiteX10" fmla="*/ 3459547 w 4711446"/>
                      <a:gd name="connsiteY10" fmla="*/ 18288 h 18288"/>
                      <a:gd name="connsiteX11" fmla="*/ 2692255 w 4711446"/>
                      <a:gd name="connsiteY11" fmla="*/ 18288 h 18288"/>
                      <a:gd name="connsiteX12" fmla="*/ 2066306 w 4711446"/>
                      <a:gd name="connsiteY12" fmla="*/ 18288 h 18288"/>
                      <a:gd name="connsiteX13" fmla="*/ 1534585 w 4711446"/>
                      <a:gd name="connsiteY13" fmla="*/ 18288 h 18288"/>
                      <a:gd name="connsiteX14" fmla="*/ 814407 w 4711446"/>
                      <a:gd name="connsiteY14" fmla="*/ 18288 h 18288"/>
                      <a:gd name="connsiteX15" fmla="*/ 0 w 4711446"/>
                      <a:gd name="connsiteY15" fmla="*/ 18288 h 18288"/>
                      <a:gd name="connsiteX16" fmla="*/ 0 w 471144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1446" h="18288" fill="none" extrusionOk="0">
                        <a:moveTo>
                          <a:pt x="0" y="0"/>
                        </a:moveTo>
                        <a:cubicBezTo>
                          <a:pt x="275996" y="-6775"/>
                          <a:pt x="430270" y="12128"/>
                          <a:pt x="625949" y="0"/>
                        </a:cubicBezTo>
                        <a:cubicBezTo>
                          <a:pt x="821628" y="-12128"/>
                          <a:pt x="953153" y="2170"/>
                          <a:pt x="1157670" y="0"/>
                        </a:cubicBezTo>
                        <a:cubicBezTo>
                          <a:pt x="1362187" y="-2170"/>
                          <a:pt x="1508708" y="24986"/>
                          <a:pt x="1736504" y="0"/>
                        </a:cubicBezTo>
                        <a:cubicBezTo>
                          <a:pt x="1964300" y="-24986"/>
                          <a:pt x="2114331" y="-14747"/>
                          <a:pt x="2456683" y="0"/>
                        </a:cubicBezTo>
                        <a:cubicBezTo>
                          <a:pt x="2799035" y="14747"/>
                          <a:pt x="2904885" y="27883"/>
                          <a:pt x="3082632" y="0"/>
                        </a:cubicBezTo>
                        <a:cubicBezTo>
                          <a:pt x="3260379" y="-27883"/>
                          <a:pt x="3449277" y="21284"/>
                          <a:pt x="3661467" y="0"/>
                        </a:cubicBezTo>
                        <a:cubicBezTo>
                          <a:pt x="3873658" y="-21284"/>
                          <a:pt x="4403906" y="12447"/>
                          <a:pt x="4711446" y="0"/>
                        </a:cubicBezTo>
                        <a:cubicBezTo>
                          <a:pt x="4711844" y="7429"/>
                          <a:pt x="4711426" y="10822"/>
                          <a:pt x="4711446" y="18288"/>
                        </a:cubicBezTo>
                        <a:cubicBezTo>
                          <a:pt x="4441704" y="14143"/>
                          <a:pt x="4312170" y="5146"/>
                          <a:pt x="4038382" y="18288"/>
                        </a:cubicBezTo>
                        <a:cubicBezTo>
                          <a:pt x="3764594" y="31430"/>
                          <a:pt x="3716634" y="24680"/>
                          <a:pt x="3459547" y="18288"/>
                        </a:cubicBezTo>
                        <a:cubicBezTo>
                          <a:pt x="3202460" y="11896"/>
                          <a:pt x="2879854" y="19674"/>
                          <a:pt x="2692255" y="18288"/>
                        </a:cubicBezTo>
                        <a:cubicBezTo>
                          <a:pt x="2504656" y="16902"/>
                          <a:pt x="2223731" y="-2796"/>
                          <a:pt x="2066306" y="18288"/>
                        </a:cubicBezTo>
                        <a:cubicBezTo>
                          <a:pt x="1908881" y="39372"/>
                          <a:pt x="1781464" y="10855"/>
                          <a:pt x="1534585" y="18288"/>
                        </a:cubicBezTo>
                        <a:cubicBezTo>
                          <a:pt x="1287706" y="25721"/>
                          <a:pt x="979966" y="-15294"/>
                          <a:pt x="814407" y="18288"/>
                        </a:cubicBezTo>
                        <a:cubicBezTo>
                          <a:pt x="648848" y="51870"/>
                          <a:pt x="195527" y="13986"/>
                          <a:pt x="0" y="18288"/>
                        </a:cubicBezTo>
                        <a:cubicBezTo>
                          <a:pt x="-591" y="13205"/>
                          <a:pt x="-663" y="6329"/>
                          <a:pt x="0" y="0"/>
                        </a:cubicBezTo>
                        <a:close/>
                      </a:path>
                      <a:path w="4711446" h="18288" stroke="0" extrusionOk="0">
                        <a:moveTo>
                          <a:pt x="0" y="0"/>
                        </a:moveTo>
                        <a:cubicBezTo>
                          <a:pt x="225644" y="-29218"/>
                          <a:pt x="321824" y="-13505"/>
                          <a:pt x="625949" y="0"/>
                        </a:cubicBezTo>
                        <a:cubicBezTo>
                          <a:pt x="930074" y="13505"/>
                          <a:pt x="1040728" y="23682"/>
                          <a:pt x="1157670" y="0"/>
                        </a:cubicBezTo>
                        <a:cubicBezTo>
                          <a:pt x="1274612" y="-23682"/>
                          <a:pt x="1732715" y="-38127"/>
                          <a:pt x="1924962" y="0"/>
                        </a:cubicBezTo>
                        <a:cubicBezTo>
                          <a:pt x="2117209" y="38127"/>
                          <a:pt x="2299261" y="17383"/>
                          <a:pt x="2550911" y="0"/>
                        </a:cubicBezTo>
                        <a:cubicBezTo>
                          <a:pt x="2802561" y="-17383"/>
                          <a:pt x="2873352" y="-24010"/>
                          <a:pt x="3176861" y="0"/>
                        </a:cubicBezTo>
                        <a:cubicBezTo>
                          <a:pt x="3480370" y="24010"/>
                          <a:pt x="3597961" y="-9070"/>
                          <a:pt x="3944153" y="0"/>
                        </a:cubicBezTo>
                        <a:cubicBezTo>
                          <a:pt x="4290345" y="9070"/>
                          <a:pt x="4345995" y="26854"/>
                          <a:pt x="4711446" y="0"/>
                        </a:cubicBezTo>
                        <a:cubicBezTo>
                          <a:pt x="4710560" y="5429"/>
                          <a:pt x="4712267" y="14046"/>
                          <a:pt x="4711446" y="18288"/>
                        </a:cubicBezTo>
                        <a:cubicBezTo>
                          <a:pt x="4574282" y="23897"/>
                          <a:pt x="4363770" y="43566"/>
                          <a:pt x="4132611" y="18288"/>
                        </a:cubicBezTo>
                        <a:cubicBezTo>
                          <a:pt x="3901452" y="-6990"/>
                          <a:pt x="3795359" y="-7327"/>
                          <a:pt x="3459547" y="18288"/>
                        </a:cubicBezTo>
                        <a:cubicBezTo>
                          <a:pt x="3123735" y="43903"/>
                          <a:pt x="3000502" y="-9998"/>
                          <a:pt x="2786484" y="18288"/>
                        </a:cubicBezTo>
                        <a:cubicBezTo>
                          <a:pt x="2572466" y="46574"/>
                          <a:pt x="2424773" y="17766"/>
                          <a:pt x="2160535" y="18288"/>
                        </a:cubicBezTo>
                        <a:cubicBezTo>
                          <a:pt x="1896297" y="18810"/>
                          <a:pt x="1673486" y="-6557"/>
                          <a:pt x="1393242" y="18288"/>
                        </a:cubicBezTo>
                        <a:cubicBezTo>
                          <a:pt x="1112998" y="43133"/>
                          <a:pt x="887393" y="39122"/>
                          <a:pt x="625949" y="18288"/>
                        </a:cubicBezTo>
                        <a:cubicBezTo>
                          <a:pt x="364505" y="-2546"/>
                          <a:pt x="251092" y="19641"/>
                          <a:pt x="0" y="18288"/>
                        </a:cubicBezTo>
                        <a:cubicBezTo>
                          <a:pt x="668" y="13665"/>
                          <a:pt x="578" y="567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D8C42EBA-084B-5C81-270E-FD07AD743211}"/>
              </a:ext>
            </a:extLst>
          </p:cNvPr>
          <p:cNvSpPr/>
          <p:nvPr/>
        </p:nvSpPr>
        <p:spPr bwMode="auto">
          <a:xfrm>
            <a:off x="4572000" y="5715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2755" name="Rectangle 37274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756" name="Freeform: Shape 37274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738" name="Rectangle 2">
            <a:extLst>
              <a:ext uri="{FF2B5EF4-FFF2-40B4-BE49-F238E27FC236}">
                <a16:creationId xmlns:a16="http://schemas.microsoft.com/office/drawing/2014/main" id="{0822C9A9-884C-4FBC-BAB8-60E1EA18F1B3}"/>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Right answer</a:t>
            </a:r>
          </a:p>
        </p:txBody>
      </p:sp>
      <p:sp>
        <p:nvSpPr>
          <p:cNvPr id="372757" name="Arc 37274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2739" name="Rectangle 3">
            <a:extLst>
              <a:ext uri="{FF2B5EF4-FFF2-40B4-BE49-F238E27FC236}">
                <a16:creationId xmlns:a16="http://schemas.microsoft.com/office/drawing/2014/main" id="{5FE00DFD-750C-4AC8-AA2E-75DBD3762CF2}"/>
              </a:ext>
            </a:extLst>
          </p:cNvPr>
          <p:cNvSpPr>
            <a:spLocks noGrp="1" noChangeArrowheads="1"/>
          </p:cNvSpPr>
          <p:nvPr>
            <p:ph type="body" idx="1"/>
          </p:nvPr>
        </p:nvSpPr>
        <p:spPr>
          <a:xfrm>
            <a:off x="3335480" y="591344"/>
            <a:ext cx="5389895" cy="5585619"/>
          </a:xfrm>
        </p:spPr>
        <p:txBody>
          <a:bodyPr anchor="ctr">
            <a:normAutofit/>
          </a:bodyPr>
          <a:lstStyle/>
          <a:p>
            <a:pPr marL="609600" indent="-609600" eaLnBrk="1" hangingPunct="1">
              <a:lnSpc>
                <a:spcPct val="90000"/>
              </a:lnSpc>
              <a:defRPr/>
            </a:pPr>
            <a:r>
              <a:rPr lang="en-US" altLang="en-US" sz="2000" b="1" dirty="0">
                <a:solidFill>
                  <a:srgbClr val="FF0000"/>
                </a:solidFill>
              </a:rPr>
              <a:t>Tell your supervisor that you do not appreciate the comments. Document what is said and when it is said. You must record the dates, the times, the exact words, and the locations of the sexual harassment. </a:t>
            </a:r>
            <a:endParaRPr lang="en-US" altLang="en-US" sz="2000" dirty="0">
              <a:solidFill>
                <a:srgbClr val="FF0000"/>
              </a:solidFill>
            </a:endParaRPr>
          </a:p>
          <a:p>
            <a:pPr marL="609600" indent="-609600" eaLnBrk="1" hangingPunct="1">
              <a:lnSpc>
                <a:spcPct val="90000"/>
              </a:lnSpc>
              <a:defRPr/>
            </a:pPr>
            <a:r>
              <a:rPr lang="en-US" altLang="en-US" sz="2000" dirty="0"/>
              <a:t>There are numerous workplace sexual abuse laws. It is essential to know the procedure for reporting unwanted sexual advances. The most important thing is to have documentation and, if possible, have someone willing to affirm or support what took place. Try to avoid the he said she said scenario.  Seek professional help from the employment commission if it warrants it.</a:t>
            </a:r>
          </a:p>
        </p:txBody>
      </p:sp>
      <p:sp>
        <p:nvSpPr>
          <p:cNvPr id="2" name="Arrow: Right 1">
            <a:hlinkClick r:id="rId2" action="ppaction://hlinksldjump"/>
            <a:extLst>
              <a:ext uri="{FF2B5EF4-FFF2-40B4-BE49-F238E27FC236}">
                <a16:creationId xmlns:a16="http://schemas.microsoft.com/office/drawing/2014/main" id="{ED568404-581B-25F1-8E31-60CC53C96E69}"/>
              </a:ext>
            </a:extLst>
          </p:cNvPr>
          <p:cNvSpPr/>
          <p:nvPr/>
        </p:nvSpPr>
        <p:spPr bwMode="auto">
          <a:xfrm>
            <a:off x="6019800"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3769" name="Rectangle 37376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3771" name="Freeform: Shape 37377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3773" name="Freeform: Shape 37377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762" name="Rectangle 2">
            <a:extLst>
              <a:ext uri="{FF2B5EF4-FFF2-40B4-BE49-F238E27FC236}">
                <a16:creationId xmlns:a16="http://schemas.microsoft.com/office/drawing/2014/main" id="{4EBCD83C-76C9-48C8-BF80-10C8A95F4596}"/>
              </a:ext>
            </a:extLst>
          </p:cNvPr>
          <p:cNvSpPr>
            <a:spLocks noGrp="1" noChangeArrowheads="1"/>
          </p:cNvSpPr>
          <p:nvPr>
            <p:ph type="title"/>
          </p:nvPr>
        </p:nvSpPr>
        <p:spPr>
          <a:xfrm>
            <a:off x="466344" y="1161288"/>
            <a:ext cx="2702052" cy="4526280"/>
          </a:xfrm>
        </p:spPr>
        <p:txBody>
          <a:bodyPr>
            <a:normAutofit/>
          </a:bodyPr>
          <a:lstStyle/>
          <a:p>
            <a:pPr eaLnBrk="1" hangingPunct="1">
              <a:defRPr/>
            </a:pPr>
            <a:r>
              <a:rPr lang="en-US" altLang="en-US" sz="3500" dirty="0">
                <a:solidFill>
                  <a:srgbClr val="FF0000"/>
                </a:solidFill>
              </a:rPr>
              <a:t>Wrong answer</a:t>
            </a:r>
          </a:p>
        </p:txBody>
      </p:sp>
      <p:sp>
        <p:nvSpPr>
          <p:cNvPr id="373775" name="Rectangle 37377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73765" name="Rectangle 3">
            <a:extLst>
              <a:ext uri="{FF2B5EF4-FFF2-40B4-BE49-F238E27FC236}">
                <a16:creationId xmlns:a16="http://schemas.microsoft.com/office/drawing/2014/main" id="{BFF97CC2-8F5E-FD53-B21E-BC9F043247C5}"/>
              </a:ext>
            </a:extLst>
          </p:cNvPr>
          <p:cNvGraphicFramePr/>
          <p:nvPr>
            <p:extLst>
              <p:ext uri="{D42A27DB-BD31-4B8C-83A1-F6EECF244321}">
                <p14:modId xmlns:p14="http://schemas.microsoft.com/office/powerpoint/2010/main" val="1271867942"/>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7402B36D-69B5-6749-A29D-0BE382D8D207}"/>
              </a:ext>
            </a:extLst>
          </p:cNvPr>
          <p:cNvSpPr/>
          <p:nvPr/>
        </p:nvSpPr>
        <p:spPr bwMode="auto">
          <a:xfrm>
            <a:off x="5943600" y="4648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4792" name="Rectangle 37479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786" name="Rectangle 2">
            <a:extLst>
              <a:ext uri="{FF2B5EF4-FFF2-40B4-BE49-F238E27FC236}">
                <a16:creationId xmlns:a16="http://schemas.microsoft.com/office/drawing/2014/main" id="{97CDE2E3-BD6B-4354-8B96-4BDFF7D9E1AA}"/>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37479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797" name="Rectangle 3">
            <a:extLst>
              <a:ext uri="{FF2B5EF4-FFF2-40B4-BE49-F238E27FC236}">
                <a16:creationId xmlns:a16="http://schemas.microsoft.com/office/drawing/2014/main" id="{DB0C297E-807C-420F-925B-F4FADEC1F843}"/>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lnSpc>
                <a:spcPct val="90000"/>
              </a:lnSpc>
              <a:defRPr/>
            </a:pPr>
            <a:r>
              <a:rPr lang="en-US" altLang="en-US" sz="1600" b="1" dirty="0">
                <a:solidFill>
                  <a:srgbClr val="FF0000"/>
                </a:solidFill>
              </a:rPr>
              <a:t>I should listen to my parents and other responsible adults and weigh all of the information before making a final decision on a career choice.</a:t>
            </a:r>
            <a:endParaRPr lang="en-US" altLang="en-US" sz="1600" dirty="0"/>
          </a:p>
          <a:p>
            <a:pPr marL="0" indent="0" eaLnBrk="1" hangingPunct="1">
              <a:lnSpc>
                <a:spcPct val="90000"/>
              </a:lnSpc>
              <a:buNone/>
              <a:defRPr/>
            </a:pPr>
            <a:endParaRPr lang="en-US" altLang="en-US" sz="1600" dirty="0"/>
          </a:p>
          <a:p>
            <a:pPr marL="609600" indent="-609600" eaLnBrk="1" hangingPunct="1">
              <a:lnSpc>
                <a:spcPct val="90000"/>
              </a:lnSpc>
              <a:defRPr/>
            </a:pPr>
            <a:r>
              <a:rPr lang="en-US" altLang="en-US" sz="1600" dirty="0"/>
              <a:t>Most parents have been there and done this. Parents are usually a valuable resource. It is essential to listen to parents and other trusted adults when making career choices. It is necessary to separate harmful advice from positive advice to find a workable solution and go with it. </a:t>
            </a:r>
          </a:p>
        </p:txBody>
      </p:sp>
      <p:sp>
        <p:nvSpPr>
          <p:cNvPr id="2" name="Arrow: Right 1">
            <a:hlinkClick r:id="rId2" action="ppaction://hlinksldjump"/>
            <a:extLst>
              <a:ext uri="{FF2B5EF4-FFF2-40B4-BE49-F238E27FC236}">
                <a16:creationId xmlns:a16="http://schemas.microsoft.com/office/drawing/2014/main" id="{46850C39-0B24-8799-2A07-6E1686661496}"/>
              </a:ext>
            </a:extLst>
          </p:cNvPr>
          <p:cNvSpPr/>
          <p:nvPr/>
        </p:nvSpPr>
        <p:spPr bwMode="auto">
          <a:xfrm>
            <a:off x="5715000" y="5334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5816" name="Rectangle 375815">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5818" name="Freeform: Shape 375817">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5820" name="Freeform: Shape 375819">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810" name="Rectangle 2">
            <a:extLst>
              <a:ext uri="{FF2B5EF4-FFF2-40B4-BE49-F238E27FC236}">
                <a16:creationId xmlns:a16="http://schemas.microsoft.com/office/drawing/2014/main" id="{2737AB38-26AE-476C-B612-9768152588F5}"/>
              </a:ext>
            </a:extLst>
          </p:cNvPr>
          <p:cNvSpPr>
            <a:spLocks noGrp="1" noChangeArrowheads="1"/>
          </p:cNvSpPr>
          <p:nvPr>
            <p:ph type="title"/>
          </p:nvPr>
        </p:nvSpPr>
        <p:spPr>
          <a:xfrm>
            <a:off x="1143002" y="1999615"/>
            <a:ext cx="6858000" cy="2764028"/>
          </a:xfrm>
        </p:spPr>
        <p:txBody>
          <a:bodyPr vert="horz" lIns="91440" tIns="45720" rIns="91440" bIns="45720" rtlCol="0" anchor="ctr">
            <a:normAutofit/>
          </a:bodyPr>
          <a:lstStyle/>
          <a:p>
            <a:pPr algn="ctr" eaLnBrk="1" hangingPunct="1">
              <a:lnSpc>
                <a:spcPct val="90000"/>
              </a:lnSpc>
              <a:defRPr/>
            </a:pPr>
            <a:r>
              <a:rPr lang="en-US" altLang="en-US" sz="6300" kern="1200" dirty="0">
                <a:solidFill>
                  <a:srgbClr val="FF0000"/>
                </a:solidFill>
                <a:latin typeface="+mj-lt"/>
                <a:ea typeface="+mj-ea"/>
                <a:cs typeface="+mj-cs"/>
              </a:rPr>
              <a:t>Wrong answer</a:t>
            </a:r>
          </a:p>
        </p:txBody>
      </p:sp>
      <p:sp>
        <p:nvSpPr>
          <p:cNvPr id="375811" name="Rectangle 3">
            <a:extLst>
              <a:ext uri="{FF2B5EF4-FFF2-40B4-BE49-F238E27FC236}">
                <a16:creationId xmlns:a16="http://schemas.microsoft.com/office/drawing/2014/main" id="{AAF2C3D7-B017-4A6F-BD6B-14D7B0626899}"/>
              </a:ext>
            </a:extLst>
          </p:cNvPr>
          <p:cNvSpPr>
            <a:spLocks noGrp="1" noChangeArrowheads="1"/>
          </p:cNvSpPr>
          <p:nvPr>
            <p:ph type="body" idx="1"/>
          </p:nvPr>
        </p:nvSpPr>
        <p:spPr>
          <a:xfrm>
            <a:off x="1475184" y="5645150"/>
            <a:ext cx="6193632" cy="631825"/>
          </a:xfrm>
        </p:spPr>
        <p:txBody>
          <a:bodyPr vert="horz" lIns="91440" tIns="45720" rIns="91440" bIns="45720" rtlCol="0" anchor="ctr">
            <a:normAutofit/>
          </a:bodyPr>
          <a:lstStyle/>
          <a:p>
            <a:pPr marL="0" indent="0" algn="ctr" eaLnBrk="1" hangingPunct="1">
              <a:lnSpc>
                <a:spcPct val="90000"/>
              </a:lnSpc>
              <a:spcBef>
                <a:spcPts val="1000"/>
              </a:spcBef>
              <a:buNone/>
              <a:defRPr/>
            </a:pPr>
            <a:r>
              <a:rPr lang="en-US" altLang="en-US" sz="1900" kern="1200">
                <a:solidFill>
                  <a:schemeClr val="tx1"/>
                </a:solidFill>
                <a:latin typeface="+mn-lt"/>
                <a:ea typeface="+mn-ea"/>
                <a:cs typeface="+mn-cs"/>
              </a:rPr>
              <a:t>I should listen to my parents out of respect and then do what I want to do. </a:t>
            </a:r>
          </a:p>
        </p:txBody>
      </p:sp>
      <p:sp>
        <p:nvSpPr>
          <p:cNvPr id="375822" name="Rectangle 375821">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row: Left 1">
            <a:hlinkClick r:id="rId2" action="ppaction://hlinksldjump"/>
            <a:extLst>
              <a:ext uri="{FF2B5EF4-FFF2-40B4-BE49-F238E27FC236}">
                <a16:creationId xmlns:a16="http://schemas.microsoft.com/office/drawing/2014/main" id="{5314B089-C217-D5EF-ABA6-4B550979A84C}"/>
              </a:ext>
            </a:extLst>
          </p:cNvPr>
          <p:cNvSpPr/>
          <p:nvPr/>
        </p:nvSpPr>
        <p:spPr bwMode="auto">
          <a:xfrm>
            <a:off x="4343400" y="6400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0" name="Rectangle 2">
            <a:extLst>
              <a:ext uri="{FF2B5EF4-FFF2-40B4-BE49-F238E27FC236}">
                <a16:creationId xmlns:a16="http://schemas.microsoft.com/office/drawing/2014/main" id="{49D94031-1978-4E1F-B492-98C9E514730F}"/>
              </a:ext>
            </a:extLst>
          </p:cNvPr>
          <p:cNvSpPr>
            <a:spLocks noGrp="1" noChangeArrowheads="1"/>
          </p:cNvSpPr>
          <p:nvPr>
            <p:ph type="title"/>
          </p:nvPr>
        </p:nvSpPr>
        <p:spPr>
          <a:xfrm>
            <a:off x="801767" y="713232"/>
            <a:ext cx="2700645" cy="5431536"/>
          </a:xfrm>
        </p:spPr>
        <p:txBody>
          <a:bodyPr>
            <a:normAutofit/>
          </a:bodyPr>
          <a:lstStyle/>
          <a:p>
            <a:pPr eaLnBrk="1" hangingPunct="1">
              <a:lnSpc>
                <a:spcPct val="90000"/>
              </a:lnSpc>
              <a:defRPr/>
            </a:pPr>
            <a:r>
              <a:rPr lang="en-US" altLang="en-US" sz="3300" b="1" dirty="0">
                <a:solidFill>
                  <a:srgbClr val="FF0000"/>
                </a:solidFill>
              </a:rPr>
              <a:t>Someone comes to your house late at night and asks to use your phone; what should be your response?</a:t>
            </a:r>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1" name="Rectangle 3">
            <a:extLst>
              <a:ext uri="{FF2B5EF4-FFF2-40B4-BE49-F238E27FC236}">
                <a16:creationId xmlns:a16="http://schemas.microsoft.com/office/drawing/2014/main" id="{32B4CB76-AAC9-457F-B898-B0981F799BCB}"/>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None/>
              <a:defRPr/>
            </a:pPr>
            <a:r>
              <a:rPr lang="en-US" altLang="en-US" sz="1900" dirty="0">
                <a:hlinkClick r:id="rId2" action="ppaction://hlinksldjump"/>
              </a:rPr>
              <a:t>A</a:t>
            </a:r>
            <a:r>
              <a:rPr lang="en-US" altLang="en-US" sz="1900" dirty="0">
                <a:hlinkClick r:id="rId3" action="ppaction://hlinksldjump"/>
              </a:rPr>
              <a:t>.  </a:t>
            </a:r>
            <a:r>
              <a:rPr lang="en-US" altLang="en-US" sz="1900" dirty="0"/>
              <a:t>Open the door and let the person </a:t>
            </a:r>
          </a:p>
          <a:p>
            <a:pPr marL="0" indent="0" eaLnBrk="1" hangingPunct="1">
              <a:buNone/>
              <a:defRPr/>
            </a:pPr>
            <a:r>
              <a:rPr lang="en-US" altLang="en-US" sz="1900" dirty="0"/>
              <a:t>      come in to make a call.</a:t>
            </a:r>
          </a:p>
          <a:p>
            <a:pPr marL="0" indent="0" eaLnBrk="1" hangingPunct="1">
              <a:buFont typeface="Wingdings" panose="05000000000000000000" pitchFamily="2" charset="2"/>
              <a:buNone/>
              <a:defRPr/>
            </a:pPr>
            <a:r>
              <a:rPr lang="en-US" altLang="en-US" sz="1900" dirty="0">
                <a:hlinkClick r:id="rId4" action="ppaction://hlinksldjump"/>
              </a:rPr>
              <a:t>B.  </a:t>
            </a:r>
            <a:r>
              <a:rPr lang="en-US" altLang="en-US" sz="1900" dirty="0"/>
              <a:t>Refuse to respond verbally or </a:t>
            </a:r>
          </a:p>
          <a:p>
            <a:pPr marL="0" indent="0" eaLnBrk="1" hangingPunct="1">
              <a:buFont typeface="Wingdings" panose="05000000000000000000" pitchFamily="2" charset="2"/>
              <a:buNone/>
              <a:defRPr/>
            </a:pPr>
            <a:r>
              <a:rPr lang="en-US" altLang="en-US" sz="1900" dirty="0"/>
              <a:t>     physically. </a:t>
            </a:r>
          </a:p>
          <a:p>
            <a:pPr marL="0" indent="0" eaLnBrk="1" hangingPunct="1">
              <a:buFont typeface="Wingdings" panose="05000000000000000000" pitchFamily="2" charset="2"/>
              <a:buNone/>
              <a:defRPr/>
            </a:pPr>
            <a:r>
              <a:rPr lang="en-US" altLang="en-US" sz="1900" dirty="0">
                <a:hlinkClick r:id="rId5" action="ppaction://hlinksldjump"/>
              </a:rPr>
              <a:t>C. </a:t>
            </a:r>
            <a:r>
              <a:rPr lang="en-US" altLang="en-US" sz="1900" dirty="0"/>
              <a:t>If you sense it is an emergency  </a:t>
            </a:r>
          </a:p>
          <a:p>
            <a:pPr marL="0" indent="0" eaLnBrk="1" hangingPunct="1">
              <a:buFont typeface="Wingdings" panose="05000000000000000000" pitchFamily="2" charset="2"/>
              <a:buNone/>
              <a:defRPr/>
            </a:pPr>
            <a:r>
              <a:rPr lang="en-US" altLang="en-US" sz="1900" dirty="0"/>
              <a:t>    keep the door closed and avoid </a:t>
            </a:r>
          </a:p>
          <a:p>
            <a:pPr marL="0" indent="0" eaLnBrk="1" hangingPunct="1">
              <a:buFont typeface="Wingdings" panose="05000000000000000000" pitchFamily="2" charset="2"/>
              <a:buNone/>
              <a:defRPr/>
            </a:pPr>
            <a:r>
              <a:rPr lang="en-US" altLang="en-US" sz="1900" dirty="0"/>
              <a:t>    standing directly in front of the door  </a:t>
            </a:r>
          </a:p>
          <a:p>
            <a:pPr marL="0" indent="0" eaLnBrk="1" hangingPunct="1">
              <a:buFont typeface="Wingdings" panose="05000000000000000000" pitchFamily="2" charset="2"/>
              <a:buNone/>
              <a:defRPr/>
            </a:pPr>
            <a:r>
              <a:rPr lang="en-US" altLang="en-US" sz="1900" dirty="0"/>
              <a:t>    and tell the person that you will call </a:t>
            </a:r>
          </a:p>
          <a:p>
            <a:pPr marL="0" indent="0" eaLnBrk="1" hangingPunct="1">
              <a:buFont typeface="Wingdings" panose="05000000000000000000" pitchFamily="2" charset="2"/>
              <a:buNone/>
              <a:defRPr/>
            </a:pPr>
            <a:r>
              <a:rPr lang="en-US" altLang="en-US" sz="1900" dirty="0"/>
              <a:t>    the authorities to come and assist   </a:t>
            </a:r>
          </a:p>
          <a:p>
            <a:pPr marL="0" indent="0" eaLnBrk="1" hangingPunct="1">
              <a:buFont typeface="Wingdings" panose="05000000000000000000" pitchFamily="2" charset="2"/>
              <a:buNone/>
              <a:defRPr/>
            </a:pPr>
            <a:r>
              <a:rPr lang="en-US" altLang="en-US" sz="1900" dirty="0"/>
              <a:t>    them. </a:t>
            </a:r>
          </a:p>
        </p:txBody>
      </p:sp>
      <p:sp>
        <p:nvSpPr>
          <p:cNvPr id="2" name="TextBox 1">
            <a:extLst>
              <a:ext uri="{FF2B5EF4-FFF2-40B4-BE49-F238E27FC236}">
                <a16:creationId xmlns:a16="http://schemas.microsoft.com/office/drawing/2014/main" id="{A6858F1B-9B25-9CEE-1DD4-83B1216E57D5}"/>
              </a:ext>
            </a:extLst>
          </p:cNvPr>
          <p:cNvSpPr txBox="1"/>
          <p:nvPr/>
        </p:nvSpPr>
        <p:spPr>
          <a:xfrm>
            <a:off x="317374" y="5983627"/>
            <a:ext cx="8506966" cy="369332"/>
          </a:xfrm>
          <a:prstGeom prst="rect">
            <a:avLst/>
          </a:prstGeom>
          <a:noFill/>
        </p:spPr>
        <p:txBody>
          <a:bodyPr wrap="square" rtlCol="0">
            <a:spAutoFit/>
          </a:bodyPr>
          <a:lstStyle/>
          <a:p>
            <a:r>
              <a:rPr lang="en-US" dirty="0"/>
              <a:t>            Return to the table contents.                      Proceed to the next topic</a:t>
            </a:r>
          </a:p>
        </p:txBody>
      </p:sp>
      <p:sp>
        <p:nvSpPr>
          <p:cNvPr id="3" name="Arrow: Left 2">
            <a:hlinkClick r:id="rId6" action="ppaction://hlinksldjump"/>
            <a:extLst>
              <a:ext uri="{FF2B5EF4-FFF2-40B4-BE49-F238E27FC236}">
                <a16:creationId xmlns:a16="http://schemas.microsoft.com/office/drawing/2014/main" id="{493FB5F1-57AC-4A34-CEC3-BCF5C95CEF04}"/>
              </a:ext>
            </a:extLst>
          </p:cNvPr>
          <p:cNvSpPr/>
          <p:nvPr/>
        </p:nvSpPr>
        <p:spPr bwMode="auto">
          <a:xfrm>
            <a:off x="185880" y="6031133"/>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Arrow: Right 3">
            <a:hlinkClick r:id="rId7" action="ppaction://hlinksldjump"/>
            <a:extLst>
              <a:ext uri="{FF2B5EF4-FFF2-40B4-BE49-F238E27FC236}">
                <a16:creationId xmlns:a16="http://schemas.microsoft.com/office/drawing/2014/main" id="{B2C48F7F-129D-DD3B-9E16-F70EE35DCEFB}"/>
              </a:ext>
            </a:extLst>
          </p:cNvPr>
          <p:cNvSpPr/>
          <p:nvPr/>
        </p:nvSpPr>
        <p:spPr bwMode="auto">
          <a:xfrm>
            <a:off x="8030861" y="6031133"/>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6841" name="Rectangle 37684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834" name="Rectangle 2">
            <a:extLst>
              <a:ext uri="{FF2B5EF4-FFF2-40B4-BE49-F238E27FC236}">
                <a16:creationId xmlns:a16="http://schemas.microsoft.com/office/drawing/2014/main" id="{7899DD5B-C46B-4923-AF78-1B1B2F017DFB}"/>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37684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76837" name="Rectangle 3">
            <a:extLst>
              <a:ext uri="{FF2B5EF4-FFF2-40B4-BE49-F238E27FC236}">
                <a16:creationId xmlns:a16="http://schemas.microsoft.com/office/drawing/2014/main" id="{6CA343D4-A8F0-7679-6A4F-84ADC3B6D137}"/>
              </a:ext>
            </a:extLst>
          </p:cNvPr>
          <p:cNvGraphicFramePr/>
          <p:nvPr>
            <p:extLst>
              <p:ext uri="{D42A27DB-BD31-4B8C-83A1-F6EECF244321}">
                <p14:modId xmlns:p14="http://schemas.microsoft.com/office/powerpoint/2010/main" val="1387366648"/>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0F503D67-0A49-7D98-818F-D036EDF42879}"/>
              </a:ext>
            </a:extLst>
          </p:cNvPr>
          <p:cNvSpPr/>
          <p:nvPr/>
        </p:nvSpPr>
        <p:spPr bwMode="auto">
          <a:xfrm>
            <a:off x="5638800" y="5638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7865" name="Rectangle 37786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858" name="Rectangle 2">
            <a:extLst>
              <a:ext uri="{FF2B5EF4-FFF2-40B4-BE49-F238E27FC236}">
                <a16:creationId xmlns:a16="http://schemas.microsoft.com/office/drawing/2014/main" id="{80FA5248-F1EE-4226-85A0-2DAB7E515314}"/>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377861" name="Picture 377860" descr="A group of yellow figures and a red figure on the other side">
            <a:extLst>
              <a:ext uri="{FF2B5EF4-FFF2-40B4-BE49-F238E27FC236}">
                <a16:creationId xmlns:a16="http://schemas.microsoft.com/office/drawing/2014/main" id="{8D262C8E-8A1C-14F6-1634-41636F9CDB76}"/>
              </a:ext>
            </a:extLst>
          </p:cNvPr>
          <p:cNvPicPr>
            <a:picLocks noChangeAspect="1"/>
          </p:cNvPicPr>
          <p:nvPr/>
        </p:nvPicPr>
        <p:blipFill rotWithShape="1">
          <a:blip r:embed="rId2"/>
          <a:srcRect l="45986" r="9364"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77859" name="Rectangle 3">
            <a:extLst>
              <a:ext uri="{FF2B5EF4-FFF2-40B4-BE49-F238E27FC236}">
                <a16:creationId xmlns:a16="http://schemas.microsoft.com/office/drawing/2014/main" id="{46AD89F8-0B12-4F45-BEEC-EB867442B2C7}"/>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defRPr/>
            </a:pPr>
            <a:r>
              <a:rPr lang="en-US" altLang="en-US" sz="2400" dirty="0"/>
              <a:t>There is no way a person can prepare for disappointments; therefore, we should only prepare for success.</a:t>
            </a:r>
          </a:p>
        </p:txBody>
      </p:sp>
      <p:sp>
        <p:nvSpPr>
          <p:cNvPr id="2" name="Arrow: Left 1">
            <a:hlinkClick r:id="rId3" action="ppaction://hlinksldjump"/>
            <a:extLst>
              <a:ext uri="{FF2B5EF4-FFF2-40B4-BE49-F238E27FC236}">
                <a16:creationId xmlns:a16="http://schemas.microsoft.com/office/drawing/2014/main" id="{D8FFE00B-EDDF-E3A8-A916-726371120318}"/>
              </a:ext>
            </a:extLst>
          </p:cNvPr>
          <p:cNvSpPr/>
          <p:nvPr/>
        </p:nvSpPr>
        <p:spPr bwMode="auto">
          <a:xfrm>
            <a:off x="6629400" y="5029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888" name="Rectangle 37888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890" name="Freeform: Shape 37888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882" name="Rectangle 2">
            <a:extLst>
              <a:ext uri="{FF2B5EF4-FFF2-40B4-BE49-F238E27FC236}">
                <a16:creationId xmlns:a16="http://schemas.microsoft.com/office/drawing/2014/main" id="{F1CD9B0E-87A4-4876-9AA8-D0BF564F50D1}"/>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Right answer</a:t>
            </a:r>
          </a:p>
        </p:txBody>
      </p:sp>
      <p:sp>
        <p:nvSpPr>
          <p:cNvPr id="378892" name="Arc 37889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8883" name="Rectangle 3">
            <a:extLst>
              <a:ext uri="{FF2B5EF4-FFF2-40B4-BE49-F238E27FC236}">
                <a16:creationId xmlns:a16="http://schemas.microsoft.com/office/drawing/2014/main" id="{FE2C537A-3B61-4DEF-90B9-DEAE8D8157D3}"/>
              </a:ext>
            </a:extLst>
          </p:cNvPr>
          <p:cNvSpPr>
            <a:spLocks noGrp="1" noChangeArrowheads="1"/>
          </p:cNvSpPr>
          <p:nvPr>
            <p:ph type="body" idx="1"/>
          </p:nvPr>
        </p:nvSpPr>
        <p:spPr>
          <a:xfrm>
            <a:off x="3352800" y="636190"/>
            <a:ext cx="5179868" cy="5585619"/>
          </a:xfrm>
        </p:spPr>
        <p:txBody>
          <a:bodyPr anchor="ctr">
            <a:normAutofit/>
          </a:bodyPr>
          <a:lstStyle/>
          <a:p>
            <a:pPr marL="609600" indent="-609600" eaLnBrk="1" hangingPunct="1">
              <a:lnSpc>
                <a:spcPct val="90000"/>
              </a:lnSpc>
              <a:defRPr/>
            </a:pPr>
            <a:r>
              <a:rPr lang="en-US" altLang="en-US" sz="2500" b="1" dirty="0">
                <a:solidFill>
                  <a:srgbClr val="FF0000"/>
                </a:solidFill>
              </a:rPr>
              <a:t>It is essential to prepare for success and failure when preparing for a career because success and disappointments are natural events in life.</a:t>
            </a:r>
            <a:endParaRPr lang="en-US" altLang="en-US" sz="2500" dirty="0">
              <a:solidFill>
                <a:srgbClr val="FF0000"/>
              </a:solidFill>
            </a:endParaRPr>
          </a:p>
          <a:p>
            <a:pPr marL="609600" indent="-609600" eaLnBrk="1" hangingPunct="1">
              <a:lnSpc>
                <a:spcPct val="90000"/>
              </a:lnSpc>
              <a:defRPr/>
            </a:pPr>
            <a:r>
              <a:rPr lang="en-US" altLang="en-US" sz="2500" dirty="0"/>
              <a:t>Life is a series of successes and failures.  Highs and lows will continue in a person’s life regardless of religious beliefs. A person’s religious beliefs may help them deal with disappointments and losses, but disagreements will occur from time to time. </a:t>
            </a:r>
          </a:p>
        </p:txBody>
      </p:sp>
      <p:sp>
        <p:nvSpPr>
          <p:cNvPr id="2" name="Arrow: Right 1">
            <a:hlinkClick r:id="rId2" action="ppaction://hlinksldjump"/>
            <a:extLst>
              <a:ext uri="{FF2B5EF4-FFF2-40B4-BE49-F238E27FC236}">
                <a16:creationId xmlns:a16="http://schemas.microsoft.com/office/drawing/2014/main" id="{2BAFDED8-5795-CEB7-0A36-D844F42FA452}"/>
              </a:ext>
            </a:extLst>
          </p:cNvPr>
          <p:cNvSpPr/>
          <p:nvPr/>
        </p:nvSpPr>
        <p:spPr bwMode="auto">
          <a:xfrm>
            <a:off x="6096000" y="64008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9912" name="Rectangle 3799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906" name="Rectangle 2">
            <a:extLst>
              <a:ext uri="{FF2B5EF4-FFF2-40B4-BE49-F238E27FC236}">
                <a16:creationId xmlns:a16="http://schemas.microsoft.com/office/drawing/2014/main" id="{CD1B2AE1-27E3-4679-9242-04B74E5B3844}"/>
              </a:ext>
            </a:extLst>
          </p:cNvPr>
          <p:cNvSpPr>
            <a:spLocks noGrp="1" noChangeArrowheads="1"/>
          </p:cNvSpPr>
          <p:nvPr>
            <p:ph type="title"/>
          </p:nvPr>
        </p:nvSpPr>
        <p:spPr>
          <a:xfrm>
            <a:off x="628650" y="365125"/>
            <a:ext cx="7886700" cy="1325563"/>
          </a:xfrm>
        </p:spPr>
        <p:txBody>
          <a:bodyPr>
            <a:normAutofit/>
          </a:bodyPr>
          <a:lstStyle/>
          <a:p>
            <a:pPr eaLnBrk="1" hangingPunct="1">
              <a:lnSpc>
                <a:spcPct val="90000"/>
              </a:lnSpc>
              <a:defRPr/>
            </a:pPr>
            <a:r>
              <a:rPr lang="en-US" altLang="en-US" sz="4300" dirty="0">
                <a:solidFill>
                  <a:srgbClr val="FF0000"/>
                </a:solidFill>
              </a:rPr>
              <a:t>Dating/Courtship</a:t>
            </a:r>
            <a:br>
              <a:rPr lang="en-US" altLang="en-US" sz="4300" dirty="0"/>
            </a:br>
            <a:endParaRPr lang="en-US" altLang="en-US" sz="4300" dirty="0"/>
          </a:p>
        </p:txBody>
      </p:sp>
      <p:sp>
        <p:nvSpPr>
          <p:cNvPr id="3799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907" name="Rectangle 3">
            <a:extLst>
              <a:ext uri="{FF2B5EF4-FFF2-40B4-BE49-F238E27FC236}">
                <a16:creationId xmlns:a16="http://schemas.microsoft.com/office/drawing/2014/main" id="{DB468A62-8416-44B7-A5A3-6D0BA2F9A9A5}"/>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buFont typeface="Wingdings" panose="05000000000000000000" pitchFamily="2" charset="2"/>
              <a:buNone/>
              <a:defRPr/>
            </a:pPr>
            <a:r>
              <a:rPr lang="en-US" altLang="en-US" sz="1900" b="1" dirty="0"/>
              <a:t>You are in a relationship the only</a:t>
            </a:r>
          </a:p>
          <a:p>
            <a:pPr marL="609600" indent="-609600" eaLnBrk="1" hangingPunct="1">
              <a:buFont typeface="Wingdings" panose="05000000000000000000" pitchFamily="2" charset="2"/>
              <a:buNone/>
              <a:defRPr/>
            </a:pPr>
            <a:r>
              <a:rPr lang="en-US" altLang="en-US" sz="1900" b="1" dirty="0"/>
              <a:t> thing the young lady or young man</a:t>
            </a:r>
          </a:p>
          <a:p>
            <a:pPr marL="609600" indent="-609600" eaLnBrk="1" hangingPunct="1">
              <a:buFont typeface="Wingdings" panose="05000000000000000000" pitchFamily="2" charset="2"/>
              <a:buNone/>
              <a:defRPr/>
            </a:pPr>
            <a:r>
              <a:rPr lang="en-US" altLang="en-US" sz="1900" b="1" dirty="0"/>
              <a:t> want to do is hug and kiss rather </a:t>
            </a:r>
          </a:p>
          <a:p>
            <a:pPr marL="609600" indent="-609600" eaLnBrk="1" hangingPunct="1">
              <a:buFont typeface="Wingdings" panose="05000000000000000000" pitchFamily="2" charset="2"/>
              <a:buNone/>
              <a:defRPr/>
            </a:pPr>
            <a:r>
              <a:rPr lang="en-US" altLang="en-US" sz="1900" b="1" dirty="0"/>
              <a:t> then talk and communicate, how</a:t>
            </a:r>
          </a:p>
          <a:p>
            <a:pPr marL="609600" indent="-609600" eaLnBrk="1" hangingPunct="1">
              <a:buFont typeface="Wingdings" panose="05000000000000000000" pitchFamily="2" charset="2"/>
              <a:buNone/>
              <a:defRPr/>
            </a:pPr>
            <a:r>
              <a:rPr lang="en-US" altLang="en-US" sz="1900" b="1" dirty="0"/>
              <a:t> would you describe your </a:t>
            </a:r>
          </a:p>
          <a:p>
            <a:pPr marL="609600" indent="-609600" eaLnBrk="1" hangingPunct="1">
              <a:buFont typeface="Wingdings" panose="05000000000000000000" pitchFamily="2" charset="2"/>
              <a:buNone/>
              <a:defRPr/>
            </a:pPr>
            <a:r>
              <a:rPr lang="en-US" altLang="en-US" sz="1900" b="1" dirty="0"/>
              <a:t> relationship? </a:t>
            </a:r>
          </a:p>
          <a:p>
            <a:pPr marL="609600" indent="-609600" eaLnBrk="1" hangingPunct="1">
              <a:buFont typeface="Wingdings" panose="05000000000000000000" pitchFamily="2" charset="2"/>
              <a:buNone/>
              <a:defRPr/>
            </a:pPr>
            <a:endParaRPr lang="en-US" altLang="en-US" sz="1900" b="1" dirty="0"/>
          </a:p>
          <a:p>
            <a:pPr marL="609600" indent="-609600" eaLnBrk="1" hangingPunct="1">
              <a:buFont typeface="Wingdings" panose="05000000000000000000" pitchFamily="2" charset="2"/>
              <a:buNone/>
              <a:defRPr/>
            </a:pPr>
            <a:r>
              <a:rPr lang="en-US" altLang="en-US" sz="1900" b="1" dirty="0"/>
              <a:t>Wrong answer</a:t>
            </a:r>
          </a:p>
          <a:p>
            <a:pPr marL="609600" indent="-609600" eaLnBrk="1" hangingPunct="1">
              <a:buFont typeface="Wingdings" panose="05000000000000000000" pitchFamily="2" charset="2"/>
              <a:buNone/>
              <a:defRPr/>
            </a:pPr>
            <a:endParaRPr lang="en-US" altLang="en-US" sz="1900" b="1" dirty="0"/>
          </a:p>
          <a:p>
            <a:pPr marL="609600" indent="-609600" eaLnBrk="1" hangingPunct="1">
              <a:defRPr/>
            </a:pPr>
            <a:r>
              <a:rPr lang="en-US" altLang="en-US" sz="1900" b="1" dirty="0">
                <a:solidFill>
                  <a:srgbClr val="FF0000"/>
                </a:solidFill>
              </a:rPr>
              <a:t>A person who only wants to get physical and not verbally communicate is in love.</a:t>
            </a:r>
          </a:p>
        </p:txBody>
      </p:sp>
      <p:sp>
        <p:nvSpPr>
          <p:cNvPr id="2" name="Arrow: Left 1">
            <a:hlinkClick r:id="rId2" action="ppaction://hlinksldjump"/>
            <a:extLst>
              <a:ext uri="{FF2B5EF4-FFF2-40B4-BE49-F238E27FC236}">
                <a16:creationId xmlns:a16="http://schemas.microsoft.com/office/drawing/2014/main" id="{67AF7311-C7A0-AF0F-A1BA-A93E83E0F825}"/>
              </a:ext>
            </a:extLst>
          </p:cNvPr>
          <p:cNvSpPr/>
          <p:nvPr/>
        </p:nvSpPr>
        <p:spPr bwMode="auto">
          <a:xfrm>
            <a:off x="4724400" y="6019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0943" name="Rectangle 38094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945" name="Freeform: Shape 38094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0930" name="Rectangle 2">
            <a:extLst>
              <a:ext uri="{FF2B5EF4-FFF2-40B4-BE49-F238E27FC236}">
                <a16:creationId xmlns:a16="http://schemas.microsoft.com/office/drawing/2014/main" id="{90F121D5-0626-4E90-921F-1C458E4D6140}"/>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Right Answer</a:t>
            </a:r>
          </a:p>
        </p:txBody>
      </p:sp>
      <p:sp>
        <p:nvSpPr>
          <p:cNvPr id="380947" name="Arc 38094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0931" name="Rectangle 3">
            <a:extLst>
              <a:ext uri="{FF2B5EF4-FFF2-40B4-BE49-F238E27FC236}">
                <a16:creationId xmlns:a16="http://schemas.microsoft.com/office/drawing/2014/main" id="{A6933DF4-C79E-430C-AA93-6F961107C482}"/>
              </a:ext>
            </a:extLst>
          </p:cNvPr>
          <p:cNvSpPr>
            <a:spLocks noGrp="1" noChangeArrowheads="1"/>
          </p:cNvSpPr>
          <p:nvPr>
            <p:ph type="body" idx="1"/>
          </p:nvPr>
        </p:nvSpPr>
        <p:spPr>
          <a:xfrm>
            <a:off x="628650" y="1825625"/>
            <a:ext cx="7886700" cy="4351338"/>
          </a:xfrm>
        </p:spPr>
        <p:txBody>
          <a:bodyPr>
            <a:normAutofit/>
          </a:bodyPr>
          <a:lstStyle/>
          <a:p>
            <a:pPr marL="609600" indent="-609600" eaLnBrk="1" hangingPunct="1">
              <a:lnSpc>
                <a:spcPct val="90000"/>
              </a:lnSpc>
              <a:buFont typeface="Wingdings" panose="05000000000000000000" pitchFamily="2" charset="2"/>
              <a:buNone/>
              <a:defRPr/>
            </a:pPr>
            <a:r>
              <a:rPr lang="en-US" altLang="en-US" sz="2200" b="1" dirty="0">
                <a:solidFill>
                  <a:srgbClr val="FF0000"/>
                </a:solidFill>
              </a:rPr>
              <a:t>You are likely in a relationship where the person of </a:t>
            </a:r>
          </a:p>
          <a:p>
            <a:pPr marL="609600" indent="-609600" eaLnBrk="1" hangingPunct="1">
              <a:lnSpc>
                <a:spcPct val="90000"/>
              </a:lnSpc>
              <a:buFont typeface="Wingdings" panose="05000000000000000000" pitchFamily="2" charset="2"/>
              <a:buNone/>
              <a:defRPr/>
            </a:pPr>
            <a:r>
              <a:rPr lang="en-US" altLang="en-US" sz="2200" b="1" dirty="0">
                <a:solidFill>
                  <a:srgbClr val="FF0000"/>
                </a:solidFill>
              </a:rPr>
              <a:t>interest is only concerned about satisfying their </a:t>
            </a:r>
          </a:p>
          <a:p>
            <a:pPr marL="609600" indent="-609600" eaLnBrk="1" hangingPunct="1">
              <a:lnSpc>
                <a:spcPct val="90000"/>
              </a:lnSpc>
              <a:buFont typeface="Wingdings" panose="05000000000000000000" pitchFamily="2" charset="2"/>
              <a:buNone/>
              <a:defRPr/>
            </a:pPr>
            <a:r>
              <a:rPr lang="en-US" altLang="en-US" sz="2200" b="1" dirty="0">
                <a:solidFill>
                  <a:srgbClr val="FF0000"/>
                </a:solidFill>
              </a:rPr>
              <a:t>own personal needs.</a:t>
            </a:r>
          </a:p>
          <a:p>
            <a:pPr marL="609600" indent="-609600" eaLnBrk="1" hangingPunct="1">
              <a:lnSpc>
                <a:spcPct val="90000"/>
              </a:lnSpc>
              <a:buFont typeface="Wingdings" panose="05000000000000000000" pitchFamily="2" charset="2"/>
              <a:buNone/>
              <a:defRPr/>
            </a:pPr>
            <a:endParaRPr lang="en-US" altLang="en-US" sz="2200" dirty="0"/>
          </a:p>
          <a:p>
            <a:pPr marL="609600" indent="-609600" eaLnBrk="1" hangingPunct="1">
              <a:lnSpc>
                <a:spcPct val="90000"/>
              </a:lnSpc>
              <a:defRPr/>
            </a:pPr>
            <a:r>
              <a:rPr lang="en-US" altLang="en-US" sz="2200" dirty="0"/>
              <a:t>Young people in healthy dating relationships tend to communicate and learn about each other through extensive verbal dialogue. If a date wants to kiss or hug most of the time, it may not be a sign of love and affection; it could be a sign of lust; there is a difference between love and lust. Love is patient and kind; lust is impulsive and impatient; lust seeks immediate gratification; true love seeks a lasting relationship that will grow and develop. </a:t>
            </a:r>
          </a:p>
        </p:txBody>
      </p:sp>
      <p:sp>
        <p:nvSpPr>
          <p:cNvPr id="2" name="Arrow: Right 1">
            <a:hlinkClick r:id="rId2" action="ppaction://hlinksldjump"/>
            <a:extLst>
              <a:ext uri="{FF2B5EF4-FFF2-40B4-BE49-F238E27FC236}">
                <a16:creationId xmlns:a16="http://schemas.microsoft.com/office/drawing/2014/main" id="{D88F9467-32A8-508C-69D8-08592C2D8D0F}"/>
              </a:ext>
            </a:extLst>
          </p:cNvPr>
          <p:cNvSpPr/>
          <p:nvPr/>
        </p:nvSpPr>
        <p:spPr bwMode="auto">
          <a:xfrm>
            <a:off x="4800600" y="6176963"/>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2265" name="Rectangle 35226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259" name="TextBox 3">
            <a:extLst>
              <a:ext uri="{FF2B5EF4-FFF2-40B4-BE49-F238E27FC236}">
                <a16:creationId xmlns:a16="http://schemas.microsoft.com/office/drawing/2014/main" id="{318BA9F9-AF4D-4084-A537-0733E7A03D7E}"/>
              </a:ext>
            </a:extLst>
          </p:cNvPr>
          <p:cNvSpPr txBox="1">
            <a:spLocks noChangeArrowheads="1"/>
          </p:cNvSpPr>
          <p:nvPr/>
        </p:nvSpPr>
        <p:spPr bwMode="auto">
          <a:xfrm>
            <a:off x="3490722" y="329184"/>
            <a:ext cx="5170932" cy="1783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buClrTx/>
              <a:buSzTx/>
              <a:buNone/>
            </a:pPr>
            <a:r>
              <a:rPr lang="en-US" altLang="en-US" sz="4700">
                <a:latin typeface="+mj-lt"/>
                <a:ea typeface="+mj-ea"/>
                <a:cs typeface="+mj-cs"/>
              </a:rPr>
              <a:t>Dating and Relationships</a:t>
            </a:r>
          </a:p>
        </p:txBody>
      </p:sp>
      <p:pic>
        <p:nvPicPr>
          <p:cNvPr id="352261" name="Picture 352260" descr="Couple holding hands">
            <a:extLst>
              <a:ext uri="{FF2B5EF4-FFF2-40B4-BE49-F238E27FC236}">
                <a16:creationId xmlns:a16="http://schemas.microsoft.com/office/drawing/2014/main" id="{3ECF9759-02BA-56E3-52BA-2CA8C2E14A5B}"/>
              </a:ext>
            </a:extLst>
          </p:cNvPr>
          <p:cNvPicPr>
            <a:picLocks noChangeAspect="1"/>
          </p:cNvPicPr>
          <p:nvPr/>
        </p:nvPicPr>
        <p:blipFill rotWithShape="1">
          <a:blip r:embed="rId2"/>
          <a:srcRect l="38986" r="25226" b="-1"/>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5226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258" name="Rectangle 2">
            <a:extLst>
              <a:ext uri="{FF2B5EF4-FFF2-40B4-BE49-F238E27FC236}">
                <a16:creationId xmlns:a16="http://schemas.microsoft.com/office/drawing/2014/main" id="{FEB7215D-A03F-40B3-97D8-10FD0A17D529}"/>
              </a:ext>
            </a:extLst>
          </p:cNvPr>
          <p:cNvSpPr>
            <a:spLocks noChangeArrowheads="1"/>
          </p:cNvSpPr>
          <p:nvPr/>
        </p:nvSpPr>
        <p:spPr bwMode="auto">
          <a:xfrm>
            <a:off x="3039406" y="2595953"/>
            <a:ext cx="5799794" cy="3483864"/>
          </a:xfrm>
          <a:prstGeom prst="rect">
            <a:avLst/>
          </a:prstGeom>
        </p:spPr>
        <p:txBody>
          <a:bodyPr vert="horz" lIns="91440" tIns="45720" rIns="91440" bIns="45720" rtlCol="0">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spcAft>
                <a:spcPts val="600"/>
              </a:spcAft>
              <a:buClrTx/>
              <a:buSzTx/>
              <a:buNone/>
            </a:pPr>
            <a:r>
              <a:rPr lang="en-US" altLang="en-US" sz="2800" dirty="0">
                <a:solidFill>
                  <a:srgbClr val="FF0000"/>
                </a:solidFill>
                <a:latin typeface="+mn-lt"/>
                <a:cs typeface="+mn-cs"/>
              </a:rPr>
              <a:t>Wrong Answer</a:t>
            </a:r>
          </a:p>
          <a:p>
            <a:pPr indent="-228600" eaLnBrk="1" hangingPunct="1">
              <a:lnSpc>
                <a:spcPct val="90000"/>
              </a:lnSpc>
              <a:spcBef>
                <a:spcPct val="0"/>
              </a:spcBef>
              <a:spcAft>
                <a:spcPts val="600"/>
              </a:spcAft>
              <a:buClrTx/>
              <a:buSzTx/>
              <a:buFont typeface="Arial" panose="020B0604020202020204" pitchFamily="34" charset="0"/>
              <a:buChar char="•"/>
            </a:pPr>
            <a:endParaRPr lang="en-US" altLang="en-US" sz="2800" dirty="0">
              <a:latin typeface="+mn-lt"/>
              <a:cs typeface="+mn-cs"/>
            </a:endParaRPr>
          </a:p>
          <a:p>
            <a:pPr eaLnBrk="1" hangingPunct="1">
              <a:lnSpc>
                <a:spcPct val="90000"/>
              </a:lnSpc>
              <a:spcBef>
                <a:spcPct val="0"/>
              </a:spcBef>
              <a:spcAft>
                <a:spcPts val="600"/>
              </a:spcAft>
              <a:buClrTx/>
              <a:buSzTx/>
              <a:buNone/>
            </a:pPr>
            <a:r>
              <a:rPr lang="en-US" altLang="en-US" sz="2800" dirty="0">
                <a:solidFill>
                  <a:srgbClr val="FF0000"/>
                </a:solidFill>
                <a:latin typeface="+mn-lt"/>
                <a:cs typeface="+mn-cs"/>
              </a:rPr>
              <a:t>Obsessive physical relationships is a percussor to a long lasting relationship. </a:t>
            </a:r>
            <a:r>
              <a:rPr lang="en-US" altLang="en-US" sz="2800" dirty="0">
                <a:latin typeface="+mn-lt"/>
                <a:cs typeface="+mn-cs"/>
              </a:rPr>
              <a:t>Verbal communication is the key to a lasting relationship, not physical relations.</a:t>
            </a:r>
          </a:p>
        </p:txBody>
      </p:sp>
      <p:sp>
        <p:nvSpPr>
          <p:cNvPr id="2" name="Arrow: Left 1">
            <a:hlinkClick r:id="rId3" action="ppaction://hlinksldjump"/>
            <a:extLst>
              <a:ext uri="{FF2B5EF4-FFF2-40B4-BE49-F238E27FC236}">
                <a16:creationId xmlns:a16="http://schemas.microsoft.com/office/drawing/2014/main" id="{B0DB0898-9907-2239-0A38-D54839F42B6A}"/>
              </a:ext>
            </a:extLst>
          </p:cNvPr>
          <p:cNvSpPr/>
          <p:nvPr/>
        </p:nvSpPr>
        <p:spPr bwMode="auto">
          <a:xfrm>
            <a:off x="5715000" y="5867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3CBB510F-6857-4A82-BD5B-D13EA2F3BD42}"/>
              </a:ext>
            </a:extLst>
          </p:cNvPr>
          <p:cNvSpPr>
            <a:spLocks noGrp="1" noChangeArrowheads="1"/>
          </p:cNvSpPr>
          <p:nvPr>
            <p:ph type="title"/>
          </p:nvPr>
        </p:nvSpPr>
        <p:spPr/>
        <p:txBody>
          <a:bodyPr/>
          <a:lstStyle/>
          <a:p>
            <a:pPr eaLnBrk="1" hangingPunct="1">
              <a:defRPr/>
            </a:pPr>
            <a:r>
              <a:rPr lang="en-US" altLang="en-US" dirty="0">
                <a:solidFill>
                  <a:srgbClr val="FF0000"/>
                </a:solidFill>
              </a:rPr>
              <a:t>Wrong answer</a:t>
            </a:r>
          </a:p>
        </p:txBody>
      </p:sp>
      <p:sp>
        <p:nvSpPr>
          <p:cNvPr id="381955" name="Rectangle 3">
            <a:extLst>
              <a:ext uri="{FF2B5EF4-FFF2-40B4-BE49-F238E27FC236}">
                <a16:creationId xmlns:a16="http://schemas.microsoft.com/office/drawing/2014/main" id="{3667A9C0-8056-4F6F-A3E7-E7D06124F4D2}"/>
              </a:ext>
            </a:extLst>
          </p:cNvPr>
          <p:cNvSpPr>
            <a:spLocks noGrp="1" noChangeArrowheads="1"/>
          </p:cNvSpPr>
          <p:nvPr>
            <p:ph type="body" idx="1"/>
          </p:nvPr>
        </p:nvSpPr>
        <p:spPr/>
        <p:txBody>
          <a:bodyPr/>
          <a:lstStyle/>
          <a:p>
            <a:pPr eaLnBrk="1" hangingPunct="1">
              <a:buFont typeface="Wingdings" panose="05000000000000000000" pitchFamily="2" charset="2"/>
              <a:buNone/>
              <a:defRPr/>
            </a:pPr>
            <a:endParaRPr lang="en-US" altLang="en-US" dirty="0"/>
          </a:p>
          <a:p>
            <a:pPr eaLnBrk="1" hangingPunct="1">
              <a:defRPr/>
            </a:pPr>
            <a:endParaRPr lang="en-US" altLang="en-US" dirty="0"/>
          </a:p>
        </p:txBody>
      </p:sp>
      <p:sp>
        <p:nvSpPr>
          <p:cNvPr id="381956" name="Rectangle 4">
            <a:extLst>
              <a:ext uri="{FF2B5EF4-FFF2-40B4-BE49-F238E27FC236}">
                <a16:creationId xmlns:a16="http://schemas.microsoft.com/office/drawing/2014/main" id="{69F69D8D-6813-41EC-9163-EAA0965E9DCA}"/>
              </a:ext>
            </a:extLst>
          </p:cNvPr>
          <p:cNvSpPr>
            <a:spLocks noChangeArrowheads="1"/>
          </p:cNvSpPr>
          <p:nvPr/>
        </p:nvSpPr>
        <p:spPr bwMode="auto">
          <a:xfrm>
            <a:off x="2590800" y="1828800"/>
            <a:ext cx="5638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sz="3600" dirty="0">
                <a:effectLst>
                  <a:outerShdw blurRad="38100" dist="38100" dir="2700000" algn="tl">
                    <a:srgbClr val="C0C0C0"/>
                  </a:outerShdw>
                </a:effectLst>
              </a:rPr>
              <a:t>If a person likes expensive things; it is a sign they have good taste, they like the better things in life.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2984" name="Rectangle 38298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978" name="Rectangle 2">
            <a:extLst>
              <a:ext uri="{FF2B5EF4-FFF2-40B4-BE49-F238E27FC236}">
                <a16:creationId xmlns:a16="http://schemas.microsoft.com/office/drawing/2014/main" id="{C6F1ABC0-2C7E-4843-BEAD-0ECFB3614E2C}"/>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Wrong answer</a:t>
            </a:r>
          </a:p>
        </p:txBody>
      </p:sp>
      <p:sp>
        <p:nvSpPr>
          <p:cNvPr id="382986" name="Freeform: Shape 38298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2979" name="Rectangle 3">
            <a:extLst>
              <a:ext uri="{FF2B5EF4-FFF2-40B4-BE49-F238E27FC236}">
                <a16:creationId xmlns:a16="http://schemas.microsoft.com/office/drawing/2014/main" id="{E848F76F-82D4-463D-98D7-112FBE3FC03F}"/>
              </a:ext>
            </a:extLst>
          </p:cNvPr>
          <p:cNvSpPr>
            <a:spLocks noGrp="1" noChangeArrowheads="1"/>
          </p:cNvSpPr>
          <p:nvPr>
            <p:ph type="body" idx="1"/>
          </p:nvPr>
        </p:nvSpPr>
        <p:spPr>
          <a:xfrm>
            <a:off x="628650" y="1825625"/>
            <a:ext cx="4168866" cy="4351338"/>
          </a:xfrm>
        </p:spPr>
        <p:txBody>
          <a:bodyPr>
            <a:normAutofit fontScale="92500"/>
          </a:bodyPr>
          <a:lstStyle/>
          <a:p>
            <a:pPr eaLnBrk="1" hangingPunct="1">
              <a:lnSpc>
                <a:spcPct val="90000"/>
              </a:lnSpc>
              <a:defRPr/>
            </a:pPr>
            <a:r>
              <a:rPr lang="en-US" altLang="en-US" sz="2700" b="1" dirty="0"/>
              <a:t>You are in a relationship; your date has costly tastes; they want to go to the most expensive restaurants and theaters.</a:t>
            </a:r>
            <a:endParaRPr lang="en-US" altLang="en-US" sz="2700" dirty="0"/>
          </a:p>
          <a:p>
            <a:pPr eaLnBrk="1" hangingPunct="1">
              <a:lnSpc>
                <a:spcPct val="90000"/>
              </a:lnSpc>
              <a:defRPr/>
            </a:pPr>
            <a:r>
              <a:rPr lang="en-US" altLang="en-US" sz="2700" dirty="0">
                <a:solidFill>
                  <a:srgbClr val="FF0000"/>
                </a:solidFill>
              </a:rPr>
              <a:t>It is a sign they have good taste and like the better things in life; this may be true, but it could also point to future financial problems. </a:t>
            </a:r>
          </a:p>
        </p:txBody>
      </p:sp>
      <p:sp>
        <p:nvSpPr>
          <p:cNvPr id="382988" name="Oval 38298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990" name="Block Arc 38298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2992" name="Freeform: Shape 38299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82994" name="Straight Connector 38299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82996" name="Freeform: Shape 38299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82998" name="Arc 38299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3000" name="Freeform: Shape 38299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42FE4BB8-D75C-FE12-D7D5-45315EC5276D}"/>
              </a:ext>
            </a:extLst>
          </p:cNvPr>
          <p:cNvSpPr/>
          <p:nvPr/>
        </p:nvSpPr>
        <p:spPr bwMode="auto">
          <a:xfrm>
            <a:off x="3886200" y="6400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4008" name="Rectangle 38400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010" name="Freeform: Shape 38400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4002" name="Rectangle 2">
            <a:extLst>
              <a:ext uri="{FF2B5EF4-FFF2-40B4-BE49-F238E27FC236}">
                <a16:creationId xmlns:a16="http://schemas.microsoft.com/office/drawing/2014/main" id="{98908CBD-01C3-42B1-A600-CAA29E6F49E8}"/>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Right Answer</a:t>
            </a:r>
          </a:p>
        </p:txBody>
      </p:sp>
      <p:sp>
        <p:nvSpPr>
          <p:cNvPr id="384012" name="Arc 3840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4003" name="Rectangle 3">
            <a:extLst>
              <a:ext uri="{FF2B5EF4-FFF2-40B4-BE49-F238E27FC236}">
                <a16:creationId xmlns:a16="http://schemas.microsoft.com/office/drawing/2014/main" id="{EA3E612E-B3AD-4C0F-8619-1621DBC2BC21}"/>
              </a:ext>
            </a:extLst>
          </p:cNvPr>
          <p:cNvSpPr>
            <a:spLocks noGrp="1" noChangeArrowheads="1"/>
          </p:cNvSpPr>
          <p:nvPr>
            <p:ph type="body" idx="1"/>
          </p:nvPr>
        </p:nvSpPr>
        <p:spPr>
          <a:xfrm>
            <a:off x="628650" y="1825625"/>
            <a:ext cx="7886700" cy="4351338"/>
          </a:xfrm>
        </p:spPr>
        <p:txBody>
          <a:bodyPr>
            <a:normAutofit/>
          </a:bodyPr>
          <a:lstStyle/>
          <a:p>
            <a:pPr marL="609600" indent="-609600" eaLnBrk="1" hangingPunct="1">
              <a:lnSpc>
                <a:spcPct val="90000"/>
              </a:lnSpc>
              <a:defRPr/>
            </a:pPr>
            <a:r>
              <a:rPr lang="en-US" altLang="en-US" sz="2000" b="1" dirty="0">
                <a:solidFill>
                  <a:srgbClr val="FF0000"/>
                </a:solidFill>
              </a:rPr>
              <a:t>If a lasting relationship develops, it may signify potential money problems.</a:t>
            </a:r>
            <a:endParaRPr lang="en-US" altLang="en-US" sz="2000" dirty="0">
              <a:solidFill>
                <a:srgbClr val="FF0000"/>
              </a:solidFill>
            </a:endParaRPr>
          </a:p>
          <a:p>
            <a:pPr marL="609600" indent="-609600" eaLnBrk="1" hangingPunct="1">
              <a:lnSpc>
                <a:spcPct val="90000"/>
              </a:lnSpc>
              <a:buFont typeface="Wingdings" panose="05000000000000000000" pitchFamily="2" charset="2"/>
              <a:buNone/>
              <a:defRPr/>
            </a:pPr>
            <a:endParaRPr lang="en-US" altLang="en-US" sz="2000" dirty="0"/>
          </a:p>
          <a:p>
            <a:pPr marL="609600" indent="-609600" eaLnBrk="1" hangingPunct="1">
              <a:lnSpc>
                <a:spcPct val="90000"/>
              </a:lnSpc>
              <a:defRPr/>
            </a:pPr>
            <a:r>
              <a:rPr lang="en-US" altLang="en-US" sz="2000" dirty="0"/>
              <a:t>Liking the more expensive things in life is not always a sign of good taste. It could be a sign of not knowing the value of money, which may signify selfishness and insensitivity.  How a person behaves during the dating period usually indicates the kind of behavior they will project in a long-term relationship or marriage. </a:t>
            </a:r>
          </a:p>
          <a:p>
            <a:pPr marL="609600" indent="-609600" eaLnBrk="1" hangingPunct="1">
              <a:lnSpc>
                <a:spcPct val="90000"/>
              </a:lnSpc>
              <a:defRPr/>
            </a:pPr>
            <a:r>
              <a:rPr lang="en-US" altLang="en-US" sz="2000" dirty="0"/>
              <a:t>Disagreements over money are one of the significant reasons married couples divorce. A young lady or young man who is considerate when someone else is paying the bills or picking up the tab is generally more mature and appreciates the value of money. </a:t>
            </a:r>
          </a:p>
        </p:txBody>
      </p:sp>
      <p:sp>
        <p:nvSpPr>
          <p:cNvPr id="2" name="Arrow: Right 1">
            <a:hlinkClick r:id="rId2" action="ppaction://hlinksldjump"/>
            <a:extLst>
              <a:ext uri="{FF2B5EF4-FFF2-40B4-BE49-F238E27FC236}">
                <a16:creationId xmlns:a16="http://schemas.microsoft.com/office/drawing/2014/main" id="{73BBBB6E-F894-FFB6-1527-8F4EE05ACBE0}"/>
              </a:ext>
            </a:extLst>
          </p:cNvPr>
          <p:cNvSpPr/>
          <p:nvPr/>
        </p:nvSpPr>
        <p:spPr bwMode="auto">
          <a:xfrm>
            <a:off x="4724400" y="60198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5032" name="Rectangle 385031">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034" name="Oval 38503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026" name="Rectangle 2">
            <a:extLst>
              <a:ext uri="{FF2B5EF4-FFF2-40B4-BE49-F238E27FC236}">
                <a16:creationId xmlns:a16="http://schemas.microsoft.com/office/drawing/2014/main" id="{2BA08188-F79E-4085-B415-301BA029C4D5}"/>
              </a:ext>
            </a:extLst>
          </p:cNvPr>
          <p:cNvSpPr>
            <a:spLocks noGrp="1" noChangeArrowheads="1"/>
          </p:cNvSpPr>
          <p:nvPr>
            <p:ph type="title"/>
          </p:nvPr>
        </p:nvSpPr>
        <p:spPr>
          <a:xfrm>
            <a:off x="1041958" y="1233241"/>
            <a:ext cx="2430380" cy="4064628"/>
          </a:xfrm>
        </p:spPr>
        <p:txBody>
          <a:bodyPr>
            <a:normAutofit/>
          </a:bodyPr>
          <a:lstStyle/>
          <a:p>
            <a:pPr eaLnBrk="1" hangingPunct="1">
              <a:defRPr/>
            </a:pPr>
            <a:r>
              <a:rPr lang="en-US" altLang="en-US">
                <a:solidFill>
                  <a:srgbClr val="FFFFFF"/>
                </a:solidFill>
              </a:rPr>
              <a:t>Wrong answer</a:t>
            </a:r>
          </a:p>
        </p:txBody>
      </p:sp>
      <p:sp>
        <p:nvSpPr>
          <p:cNvPr id="385036" name="Freeform: Shape 385035">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5038" name="Freeform: Shape 385037">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85040" name="Freeform: Shape 385039">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5027" name="Rectangle 3">
            <a:extLst>
              <a:ext uri="{FF2B5EF4-FFF2-40B4-BE49-F238E27FC236}">
                <a16:creationId xmlns:a16="http://schemas.microsoft.com/office/drawing/2014/main" id="{D98D402F-7D96-4B1F-A740-D741F8EEA757}"/>
              </a:ext>
            </a:extLst>
          </p:cNvPr>
          <p:cNvSpPr>
            <a:spLocks noGrp="1" noChangeArrowheads="1"/>
          </p:cNvSpPr>
          <p:nvPr>
            <p:ph type="body" idx="1"/>
          </p:nvPr>
        </p:nvSpPr>
        <p:spPr>
          <a:xfrm>
            <a:off x="4572000" y="820880"/>
            <a:ext cx="3943349" cy="4889350"/>
          </a:xfrm>
        </p:spPr>
        <p:txBody>
          <a:bodyPr anchor="t">
            <a:normAutofit/>
          </a:bodyPr>
          <a:lstStyle/>
          <a:p>
            <a:pPr eaLnBrk="1" hangingPunct="1">
              <a:defRPr/>
            </a:pPr>
            <a:r>
              <a:rPr lang="en-US" altLang="en-US" dirty="0">
                <a:solidFill>
                  <a:srgbClr val="FF0000"/>
                </a:solidFill>
              </a:rPr>
              <a:t>Your date’s costly expensive tastes are not a sign of anything to come.</a:t>
            </a:r>
          </a:p>
          <a:p>
            <a:pPr eaLnBrk="1" hangingPunct="1">
              <a:defRPr/>
            </a:pPr>
            <a:endParaRPr lang="en-US" altLang="en-US" dirty="0"/>
          </a:p>
        </p:txBody>
      </p:sp>
      <p:sp>
        <p:nvSpPr>
          <p:cNvPr id="385042" name="Freeform: Shape 385041">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85044" name="Freeform: Shape 385043">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85046" name="Freeform: Shape 385045">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Arrow: Left 1">
            <a:hlinkClick r:id="rId2" action="ppaction://hlinksldjump"/>
            <a:extLst>
              <a:ext uri="{FF2B5EF4-FFF2-40B4-BE49-F238E27FC236}">
                <a16:creationId xmlns:a16="http://schemas.microsoft.com/office/drawing/2014/main" id="{D56AB5CF-2A32-DE71-1C39-FE5A2761D2C8}"/>
              </a:ext>
            </a:extLst>
          </p:cNvPr>
          <p:cNvSpPr/>
          <p:nvPr/>
        </p:nvSpPr>
        <p:spPr bwMode="auto">
          <a:xfrm>
            <a:off x="5867400" y="5160709"/>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4" name="Rectangle 2">
            <a:extLst>
              <a:ext uri="{FF2B5EF4-FFF2-40B4-BE49-F238E27FC236}">
                <a16:creationId xmlns:a16="http://schemas.microsoft.com/office/drawing/2014/main" id="{6098CD98-56C1-473C-B6F7-1BCE2EE72BF9}"/>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b="1" u="sng" dirty="0">
                <a:solidFill>
                  <a:srgbClr val="FF0000"/>
                </a:solidFill>
              </a:rPr>
              <a:t>Social Media, Computer, Texting </a:t>
            </a:r>
            <a:r>
              <a:rPr lang="en-US" altLang="en-US" b="1" u="sng" dirty="0" err="1">
                <a:solidFill>
                  <a:srgbClr val="FF0000"/>
                </a:solidFill>
              </a:rPr>
              <a:t>etc</a:t>
            </a:r>
            <a:r>
              <a:rPr lang="en-US" altLang="en-US" b="1" u="sng" dirty="0">
                <a:solidFill>
                  <a:srgbClr val="FF0000"/>
                </a:solidFill>
              </a:rPr>
              <a:t>,</a:t>
            </a:r>
          </a:p>
        </p:txBody>
      </p:sp>
      <p:pic>
        <p:nvPicPr>
          <p:cNvPr id="44039" name="Picture 44036" descr="Computer script on a screen">
            <a:extLst>
              <a:ext uri="{FF2B5EF4-FFF2-40B4-BE49-F238E27FC236}">
                <a16:creationId xmlns:a16="http://schemas.microsoft.com/office/drawing/2014/main" id="{75C27851-E3AE-3A45-0C39-185601271C1F}"/>
              </a:ext>
            </a:extLst>
          </p:cNvPr>
          <p:cNvPicPr>
            <a:picLocks noChangeAspect="1"/>
          </p:cNvPicPr>
          <p:nvPr/>
        </p:nvPicPr>
        <p:blipFill rotWithShape="1">
          <a:blip r:embed="rId2"/>
          <a:srcRect l="7788" r="47561"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4035" name="Rectangle 3">
            <a:extLst>
              <a:ext uri="{FF2B5EF4-FFF2-40B4-BE49-F238E27FC236}">
                <a16:creationId xmlns:a16="http://schemas.microsoft.com/office/drawing/2014/main" id="{F0DEFC07-A94A-49B9-B05E-73EC61CF4EDF}"/>
              </a:ext>
            </a:extLst>
          </p:cNvPr>
          <p:cNvSpPr>
            <a:spLocks noGrp="1" noChangeArrowheads="1"/>
          </p:cNvSpPr>
          <p:nvPr>
            <p:ph type="body" idx="1"/>
          </p:nvPr>
        </p:nvSpPr>
        <p:spPr>
          <a:xfrm>
            <a:off x="4893362" y="2362200"/>
            <a:ext cx="3630007" cy="3843666"/>
          </a:xfrm>
        </p:spPr>
        <p:txBody>
          <a:bodyPr>
            <a:normAutofit/>
          </a:bodyPr>
          <a:lstStyle/>
          <a:p>
            <a:pPr marL="609600" indent="-609600" eaLnBrk="1" hangingPunct="1">
              <a:buFont typeface="Wingdings" panose="05000000000000000000" pitchFamily="2" charset="2"/>
              <a:buNone/>
              <a:defRPr/>
            </a:pPr>
            <a:r>
              <a:rPr lang="en-US" altLang="en-US" sz="1700" b="1" dirty="0">
                <a:solidFill>
                  <a:srgbClr val="FF0000"/>
                </a:solidFill>
              </a:rPr>
              <a:t>You accidentally visit an</a:t>
            </a:r>
          </a:p>
          <a:p>
            <a:pPr marL="609600" indent="-609600" eaLnBrk="1" hangingPunct="1">
              <a:buFont typeface="Wingdings" panose="05000000000000000000" pitchFamily="2" charset="2"/>
              <a:buNone/>
              <a:defRPr/>
            </a:pPr>
            <a:r>
              <a:rPr lang="en-US" altLang="en-US" sz="1700" b="1" dirty="0">
                <a:solidFill>
                  <a:srgbClr val="FF0000"/>
                </a:solidFill>
              </a:rPr>
              <a:t>inappropriate website, what </a:t>
            </a:r>
          </a:p>
          <a:p>
            <a:pPr marL="609600" indent="-609600" eaLnBrk="1" hangingPunct="1">
              <a:buFont typeface="Wingdings" panose="05000000000000000000" pitchFamily="2" charset="2"/>
              <a:buNone/>
              <a:defRPr/>
            </a:pPr>
            <a:r>
              <a:rPr lang="en-US" altLang="en-US" sz="1700" b="1" dirty="0">
                <a:solidFill>
                  <a:srgbClr val="FF0000"/>
                </a:solidFill>
              </a:rPr>
              <a:t>should be your response?</a:t>
            </a:r>
            <a:endParaRPr lang="en-US" altLang="en-US" sz="1700" dirty="0">
              <a:solidFill>
                <a:srgbClr val="FF0000"/>
              </a:solidFill>
            </a:endParaRPr>
          </a:p>
          <a:p>
            <a:pPr marL="0" indent="0" eaLnBrk="1" hangingPunct="1">
              <a:buFont typeface="Wingdings" panose="05000000000000000000" pitchFamily="2" charset="2"/>
              <a:buNone/>
              <a:defRPr/>
            </a:pPr>
            <a:r>
              <a:rPr lang="en-US" altLang="en-US" sz="1700" dirty="0">
                <a:hlinkClick r:id="rId3" action="ppaction://hlinksldjump"/>
              </a:rPr>
              <a:t>A</a:t>
            </a:r>
            <a:r>
              <a:rPr lang="en-US" altLang="en-US" sz="1700" dirty="0">
                <a:hlinkClick r:id="" action="ppaction://noaction"/>
              </a:rPr>
              <a:t>.</a:t>
            </a:r>
            <a:r>
              <a:rPr lang="en-US" altLang="en-US" sz="1700" dirty="0"/>
              <a:t> Briefly review the site.</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Immediately leave the site and </a:t>
            </a:r>
          </a:p>
          <a:p>
            <a:pPr marL="0" indent="0" eaLnBrk="1" hangingPunct="1">
              <a:buFont typeface="Wingdings" panose="05000000000000000000" pitchFamily="2" charset="2"/>
              <a:buNone/>
              <a:defRPr/>
            </a:pPr>
            <a:r>
              <a:rPr lang="en-US" altLang="en-US" sz="1700" dirty="0"/>
              <a:t>    do not return to the site. </a:t>
            </a:r>
          </a:p>
          <a:p>
            <a:pPr marL="0" indent="0" eaLnBrk="1" hangingPunct="1">
              <a:buFont typeface="Wingdings" panose="05000000000000000000" pitchFamily="2" charset="2"/>
              <a:buNone/>
              <a:defRPr/>
            </a:pPr>
            <a:r>
              <a:rPr lang="en-US" altLang="en-US" sz="1700" dirty="0">
                <a:hlinkClick r:id="rId5" action="ppaction://hlinksldjump"/>
              </a:rPr>
              <a:t>C</a:t>
            </a:r>
            <a:r>
              <a:rPr lang="en-US" altLang="en-US" sz="1700" dirty="0">
                <a:hlinkClick r:id="" action="ppaction://noaction"/>
              </a:rPr>
              <a:t>.</a:t>
            </a:r>
            <a:r>
              <a:rPr lang="en-US" altLang="en-US" sz="1700" dirty="0"/>
              <a:t> Put the site in your favorites to </a:t>
            </a:r>
          </a:p>
          <a:p>
            <a:pPr marL="0" indent="0" eaLnBrk="1" hangingPunct="1">
              <a:buFont typeface="Wingdings" panose="05000000000000000000" pitchFamily="2" charset="2"/>
              <a:buNone/>
              <a:defRPr/>
            </a:pPr>
            <a:r>
              <a:rPr lang="en-US" altLang="en-US" sz="1700" dirty="0"/>
              <a:t>     visit later.</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14ECDEBC-728F-13E5-7A14-CC839A2D5690}"/>
              </a:ext>
            </a:extLst>
          </p:cNvPr>
          <p:cNvSpPr>
            <a:spLocks noGrp="1"/>
          </p:cNvSpPr>
          <p:nvPr>
            <p:ph type="title"/>
          </p:nvPr>
        </p:nvSpPr>
        <p:spPr>
          <a:xfrm>
            <a:off x="628649" y="1120676"/>
            <a:ext cx="5266135" cy="2308324"/>
          </a:xfrm>
        </p:spPr>
        <p:txBody>
          <a:bodyPr vert="horz" lIns="91440" tIns="45720" rIns="91440" bIns="45720" rtlCol="0" anchor="b">
            <a:normAutofit/>
          </a:bodyPr>
          <a:lstStyle/>
          <a:p>
            <a:pPr eaLnBrk="1" hangingPunct="1">
              <a:lnSpc>
                <a:spcPct val="90000"/>
              </a:lnSpc>
            </a:pPr>
            <a:r>
              <a:rPr lang="en-US" sz="6300" kern="1200">
                <a:solidFill>
                  <a:schemeClr val="bg1"/>
                </a:solidFill>
                <a:latin typeface="+mj-lt"/>
                <a:ea typeface="+mj-ea"/>
                <a:cs typeface="+mj-cs"/>
              </a:rPr>
              <a:t>Wrong answer</a:t>
            </a:r>
          </a:p>
        </p:txBody>
      </p:sp>
      <p:sp>
        <p:nvSpPr>
          <p:cNvPr id="3" name="Content Placeholder 2">
            <a:extLst>
              <a:ext uri="{FF2B5EF4-FFF2-40B4-BE49-F238E27FC236}">
                <a16:creationId xmlns:a16="http://schemas.microsoft.com/office/drawing/2014/main" id="{EB3B8836-9A87-DB5B-357C-31BFB5799325}"/>
              </a:ext>
            </a:extLst>
          </p:cNvPr>
          <p:cNvSpPr>
            <a:spLocks noGrp="1"/>
          </p:cNvSpPr>
          <p:nvPr>
            <p:ph idx="1"/>
          </p:nvPr>
        </p:nvSpPr>
        <p:spPr>
          <a:xfrm>
            <a:off x="626268" y="3809999"/>
            <a:ext cx="5269314" cy="1012778"/>
          </a:xfrm>
        </p:spPr>
        <p:txBody>
          <a:bodyPr vert="horz" lIns="91440" tIns="45720" rIns="91440" bIns="45720" rtlCol="0">
            <a:normAutofit/>
          </a:bodyPr>
          <a:lstStyle/>
          <a:p>
            <a:pPr marL="0" indent="0" eaLnBrk="1" hangingPunct="1">
              <a:lnSpc>
                <a:spcPct val="90000"/>
              </a:lnSpc>
              <a:spcBef>
                <a:spcPts val="1000"/>
              </a:spcBef>
              <a:buNone/>
            </a:pPr>
            <a:r>
              <a:rPr lang="en-US" sz="2200" kern="1200" dirty="0">
                <a:solidFill>
                  <a:srgbClr val="FF0000"/>
                </a:solidFill>
                <a:latin typeface="+mn-lt"/>
                <a:ea typeface="+mn-ea"/>
                <a:cs typeface="+mn-cs"/>
              </a:rPr>
              <a:t>If your date failed to introduce you to his parents, it’s not a sign of anything to come.</a:t>
            </a:r>
          </a:p>
        </p:txBody>
      </p:sp>
      <p:sp>
        <p:nvSpPr>
          <p:cNvPr id="4" name="Arrow: Left 3">
            <a:hlinkClick r:id="rId3" action="ppaction://hlinksldjump"/>
            <a:extLst>
              <a:ext uri="{FF2B5EF4-FFF2-40B4-BE49-F238E27FC236}">
                <a16:creationId xmlns:a16="http://schemas.microsoft.com/office/drawing/2014/main" id="{F486803E-04DF-F987-2D00-9C0BC1D6E6F3}"/>
              </a:ext>
            </a:extLst>
          </p:cNvPr>
          <p:cNvSpPr/>
          <p:nvPr/>
        </p:nvSpPr>
        <p:spPr bwMode="auto">
          <a:xfrm>
            <a:off x="3962400" y="6243774"/>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6151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6061" name="Rectangle 386056">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86062" name="Picture 386052" descr="Hand holding bluury light">
            <a:extLst>
              <a:ext uri="{FF2B5EF4-FFF2-40B4-BE49-F238E27FC236}">
                <a16:creationId xmlns:a16="http://schemas.microsoft.com/office/drawing/2014/main" id="{6B246A13-38A9-6AF7-3617-68CBCC3C16F6}"/>
              </a:ext>
            </a:extLst>
          </p:cNvPr>
          <p:cNvPicPr>
            <a:picLocks noChangeAspect="1"/>
          </p:cNvPicPr>
          <p:nvPr/>
        </p:nvPicPr>
        <p:blipFill rotWithShape="1">
          <a:blip r:embed="rId2"/>
          <a:srcRect l="36161" r="28394"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38606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6050" name="Rectangle 2">
            <a:extLst>
              <a:ext uri="{FF2B5EF4-FFF2-40B4-BE49-F238E27FC236}">
                <a16:creationId xmlns:a16="http://schemas.microsoft.com/office/drawing/2014/main" id="{343C8E3A-CAF7-4642-B982-7A9DA313CAE4}"/>
              </a:ext>
            </a:extLst>
          </p:cNvPr>
          <p:cNvSpPr>
            <a:spLocks noGrp="1" noChangeArrowheads="1"/>
          </p:cNvSpPr>
          <p:nvPr>
            <p:ph type="title"/>
          </p:nvPr>
        </p:nvSpPr>
        <p:spPr>
          <a:xfrm>
            <a:off x="4370286" y="407987"/>
            <a:ext cx="4291113" cy="1325563"/>
          </a:xfrm>
        </p:spPr>
        <p:txBody>
          <a:bodyPr>
            <a:normAutofit/>
          </a:bodyPr>
          <a:lstStyle/>
          <a:p>
            <a:pPr eaLnBrk="1" hangingPunct="1">
              <a:defRPr/>
            </a:pPr>
            <a:r>
              <a:rPr lang="en-US" altLang="en-US" dirty="0">
                <a:solidFill>
                  <a:srgbClr val="FF0000"/>
                </a:solidFill>
              </a:rPr>
              <a:t>Wrong answer</a:t>
            </a:r>
          </a:p>
        </p:txBody>
      </p:sp>
      <p:sp>
        <p:nvSpPr>
          <p:cNvPr id="386051" name="Rectangle 3">
            <a:extLst>
              <a:ext uri="{FF2B5EF4-FFF2-40B4-BE49-F238E27FC236}">
                <a16:creationId xmlns:a16="http://schemas.microsoft.com/office/drawing/2014/main" id="{CD838AEC-98C4-4278-A6D0-64690E7E663D}"/>
              </a:ext>
            </a:extLst>
          </p:cNvPr>
          <p:cNvSpPr>
            <a:spLocks noGrp="1" noChangeArrowheads="1"/>
          </p:cNvSpPr>
          <p:nvPr>
            <p:ph type="body" idx="1"/>
          </p:nvPr>
        </p:nvSpPr>
        <p:spPr>
          <a:xfrm>
            <a:off x="4220464" y="1733550"/>
            <a:ext cx="4291113" cy="4351338"/>
          </a:xfrm>
        </p:spPr>
        <p:txBody>
          <a:bodyPr>
            <a:normAutofit/>
          </a:bodyPr>
          <a:lstStyle/>
          <a:p>
            <a:pPr marL="609600" indent="-609600" eaLnBrk="1" hangingPunct="1">
              <a:lnSpc>
                <a:spcPct val="90000"/>
              </a:lnSpc>
              <a:defRPr/>
            </a:pPr>
            <a:r>
              <a:rPr lang="en-US" altLang="en-US" sz="2700" b="1" dirty="0"/>
              <a:t>Your date mostly want to go out with you at night and seems to have very little interest in dating during the day.</a:t>
            </a:r>
            <a:endParaRPr lang="en-US" altLang="en-US" sz="2700" dirty="0"/>
          </a:p>
          <a:p>
            <a:pPr marL="609600" indent="-609600" eaLnBrk="1" hangingPunct="1">
              <a:lnSpc>
                <a:spcPct val="90000"/>
              </a:lnSpc>
              <a:defRPr/>
            </a:pPr>
            <a:r>
              <a:rPr lang="en-US" altLang="en-US" sz="2700" dirty="0">
                <a:solidFill>
                  <a:srgbClr val="FF0000"/>
                </a:solidFill>
              </a:rPr>
              <a:t>It is not a sign of anything your date enjoys nighttime dates. </a:t>
            </a:r>
          </a:p>
        </p:txBody>
      </p:sp>
      <p:sp>
        <p:nvSpPr>
          <p:cNvPr id="2" name="Arrow: Left 1">
            <a:hlinkClick r:id="rId3" action="ppaction://hlinksldjump"/>
            <a:extLst>
              <a:ext uri="{FF2B5EF4-FFF2-40B4-BE49-F238E27FC236}">
                <a16:creationId xmlns:a16="http://schemas.microsoft.com/office/drawing/2014/main" id="{688E0847-FFB1-93C9-9369-40FA8181E66E}"/>
              </a:ext>
            </a:extLst>
          </p:cNvPr>
          <p:cNvSpPr/>
          <p:nvPr/>
        </p:nvSpPr>
        <p:spPr bwMode="auto">
          <a:xfrm>
            <a:off x="6248400" y="5943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7081" name="Rectangle 38708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7077" name="Picture 387076" descr="Two people holding hands while sitting on a bench">
            <a:extLst>
              <a:ext uri="{FF2B5EF4-FFF2-40B4-BE49-F238E27FC236}">
                <a16:creationId xmlns:a16="http://schemas.microsoft.com/office/drawing/2014/main" id="{924B33B0-5673-41E5-825E-725078339300}"/>
              </a:ext>
            </a:extLst>
          </p:cNvPr>
          <p:cNvPicPr>
            <a:picLocks noChangeAspect="1"/>
          </p:cNvPicPr>
          <p:nvPr/>
        </p:nvPicPr>
        <p:blipFill rotWithShape="1">
          <a:blip r:embed="rId2"/>
          <a:srcRect l="11001" r="18677"/>
          <a:stretch/>
        </p:blipFill>
        <p:spPr>
          <a:xfrm>
            <a:off x="1891767" y="10"/>
            <a:ext cx="7252231" cy="6857990"/>
          </a:xfrm>
          <a:prstGeom prst="rect">
            <a:avLst/>
          </a:prstGeom>
        </p:spPr>
      </p:pic>
      <p:sp>
        <p:nvSpPr>
          <p:cNvPr id="387083" name="Rectangle 38708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074" name="Rectangle 2">
            <a:extLst>
              <a:ext uri="{FF2B5EF4-FFF2-40B4-BE49-F238E27FC236}">
                <a16:creationId xmlns:a16="http://schemas.microsoft.com/office/drawing/2014/main" id="{B4EAAF0F-8F51-428E-A4EC-AE4C5D5B4009}"/>
              </a:ext>
            </a:extLst>
          </p:cNvPr>
          <p:cNvSpPr>
            <a:spLocks noGrp="1" noChangeArrowheads="1"/>
          </p:cNvSpPr>
          <p:nvPr>
            <p:ph type="title"/>
          </p:nvPr>
        </p:nvSpPr>
        <p:spPr>
          <a:xfrm>
            <a:off x="304798" y="365125"/>
            <a:ext cx="3190493" cy="1899912"/>
          </a:xfrm>
        </p:spPr>
        <p:txBody>
          <a:bodyPr>
            <a:normAutofit/>
          </a:bodyPr>
          <a:lstStyle/>
          <a:p>
            <a:pPr eaLnBrk="1" hangingPunct="1">
              <a:defRPr/>
            </a:pPr>
            <a:r>
              <a:rPr lang="en-US" altLang="en-US" sz="3500" dirty="0">
                <a:solidFill>
                  <a:srgbClr val="FF0000"/>
                </a:solidFill>
              </a:rPr>
              <a:t>Right answer</a:t>
            </a:r>
          </a:p>
        </p:txBody>
      </p:sp>
      <p:sp>
        <p:nvSpPr>
          <p:cNvPr id="387075" name="Rectangle 3">
            <a:extLst>
              <a:ext uri="{FF2B5EF4-FFF2-40B4-BE49-F238E27FC236}">
                <a16:creationId xmlns:a16="http://schemas.microsoft.com/office/drawing/2014/main" id="{1BCCE285-A762-40CF-B1B5-85B775A06ABF}"/>
              </a:ext>
            </a:extLst>
          </p:cNvPr>
          <p:cNvSpPr>
            <a:spLocks noGrp="1" noChangeArrowheads="1"/>
          </p:cNvSpPr>
          <p:nvPr>
            <p:ph type="body" idx="1"/>
          </p:nvPr>
        </p:nvSpPr>
        <p:spPr>
          <a:xfrm>
            <a:off x="304800" y="1981200"/>
            <a:ext cx="4495800" cy="3742762"/>
          </a:xfrm>
        </p:spPr>
        <p:txBody>
          <a:bodyPr>
            <a:normAutofit/>
          </a:bodyPr>
          <a:lstStyle/>
          <a:p>
            <a:pPr marL="609600" indent="-609600" eaLnBrk="1" hangingPunct="1">
              <a:lnSpc>
                <a:spcPct val="90000"/>
              </a:lnSpc>
              <a:buFont typeface="Wingdings" panose="05000000000000000000" pitchFamily="2" charset="2"/>
              <a:buNone/>
              <a:defRPr/>
            </a:pPr>
            <a:r>
              <a:rPr lang="en-US" altLang="en-US" sz="1300" b="1" dirty="0">
                <a:solidFill>
                  <a:srgbClr val="FF0000"/>
                </a:solidFill>
              </a:rPr>
              <a:t>There is a chance your date is not </a:t>
            </a:r>
            <a:r>
              <a:rPr lang="en-US" altLang="en-US" sz="1600" b="1" dirty="0">
                <a:solidFill>
                  <a:srgbClr val="FF0000"/>
                </a:solidFill>
              </a:rPr>
              <a:t>interested in</a:t>
            </a:r>
          </a:p>
          <a:p>
            <a:pPr marL="609600" indent="-609600" eaLnBrk="1" hangingPunct="1">
              <a:lnSpc>
                <a:spcPct val="90000"/>
              </a:lnSpc>
              <a:buFont typeface="Wingdings" panose="05000000000000000000" pitchFamily="2" charset="2"/>
              <a:buNone/>
              <a:defRPr/>
            </a:pPr>
            <a:r>
              <a:rPr lang="en-US" altLang="en-US" sz="1600" b="1" dirty="0">
                <a:solidFill>
                  <a:srgbClr val="FF0000"/>
                </a:solidFill>
              </a:rPr>
              <a:t>you as a person, they are only</a:t>
            </a:r>
          </a:p>
          <a:p>
            <a:pPr marL="609600" indent="-609600" eaLnBrk="1" hangingPunct="1">
              <a:lnSpc>
                <a:spcPct val="90000"/>
              </a:lnSpc>
              <a:buFont typeface="Wingdings" panose="05000000000000000000" pitchFamily="2" charset="2"/>
              <a:buNone/>
              <a:defRPr/>
            </a:pPr>
            <a:r>
              <a:rPr lang="en-US" altLang="en-US" sz="1600" b="1" dirty="0">
                <a:solidFill>
                  <a:srgbClr val="FF0000"/>
                </a:solidFill>
              </a:rPr>
              <a:t>interested in satisfying their personal </a:t>
            </a:r>
          </a:p>
          <a:p>
            <a:pPr marL="609600" indent="-609600" eaLnBrk="1" hangingPunct="1">
              <a:lnSpc>
                <a:spcPct val="90000"/>
              </a:lnSpc>
              <a:buFont typeface="Wingdings" panose="05000000000000000000" pitchFamily="2" charset="2"/>
              <a:buNone/>
              <a:defRPr/>
            </a:pPr>
            <a:r>
              <a:rPr lang="en-US" altLang="en-US" sz="1600" b="1" dirty="0">
                <a:solidFill>
                  <a:srgbClr val="FF0000"/>
                </a:solidFill>
              </a:rPr>
              <a:t>needs.</a:t>
            </a:r>
            <a:endParaRPr lang="en-US" altLang="en-US" sz="1600" dirty="0">
              <a:solidFill>
                <a:srgbClr val="FF0000"/>
              </a:solidFill>
            </a:endParaRPr>
          </a:p>
          <a:p>
            <a:pPr marL="609600" indent="-609600" eaLnBrk="1" hangingPunct="1">
              <a:lnSpc>
                <a:spcPct val="90000"/>
              </a:lnSpc>
              <a:defRPr/>
            </a:pPr>
            <a:r>
              <a:rPr lang="en-US" altLang="en-US" sz="1600" dirty="0"/>
              <a:t>If a young man or a young woman is interested in absolute dating, they will have no problems being seen with you during the day or at any time. If a person only wants to go on night dates, this could indicate that they have no genuine personal interests in a positive lasting relationship. </a:t>
            </a:r>
          </a:p>
        </p:txBody>
      </p:sp>
      <p:sp>
        <p:nvSpPr>
          <p:cNvPr id="2" name="Arrow: Right 1">
            <a:hlinkClick r:id="rId3" action="ppaction://hlinksldjump"/>
            <a:extLst>
              <a:ext uri="{FF2B5EF4-FFF2-40B4-BE49-F238E27FC236}">
                <a16:creationId xmlns:a16="http://schemas.microsoft.com/office/drawing/2014/main" id="{671C3DCC-6D37-6136-A50E-4B0B50F1E58E}"/>
              </a:ext>
            </a:extLst>
          </p:cNvPr>
          <p:cNvSpPr/>
          <p:nvPr/>
        </p:nvSpPr>
        <p:spPr bwMode="auto">
          <a:xfrm>
            <a:off x="4572000" y="61722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8105" name="Rectangle 38810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098" name="Rectangle 2">
            <a:extLst>
              <a:ext uri="{FF2B5EF4-FFF2-40B4-BE49-F238E27FC236}">
                <a16:creationId xmlns:a16="http://schemas.microsoft.com/office/drawing/2014/main" id="{BBCAC95E-58F7-4FDF-8994-0A346685E199}"/>
              </a:ext>
            </a:extLst>
          </p:cNvPr>
          <p:cNvSpPr>
            <a:spLocks noGrp="1" noChangeArrowheads="1"/>
          </p:cNvSpPr>
          <p:nvPr>
            <p:ph type="title"/>
          </p:nvPr>
        </p:nvSpPr>
        <p:spPr>
          <a:xfrm>
            <a:off x="3490722" y="329184"/>
            <a:ext cx="5170932" cy="1783080"/>
          </a:xfrm>
        </p:spPr>
        <p:txBody>
          <a:bodyPr anchor="b">
            <a:normAutofit/>
          </a:bodyPr>
          <a:lstStyle/>
          <a:p>
            <a:pPr eaLnBrk="1" hangingPunct="1">
              <a:defRPr/>
            </a:pPr>
            <a:r>
              <a:rPr lang="en-US" altLang="en-US" sz="4700" dirty="0">
                <a:solidFill>
                  <a:srgbClr val="FF0000"/>
                </a:solidFill>
              </a:rPr>
              <a:t>Wrong answer</a:t>
            </a:r>
          </a:p>
        </p:txBody>
      </p:sp>
      <p:pic>
        <p:nvPicPr>
          <p:cNvPr id="388101" name="Picture 388100" descr="Wood human figure">
            <a:extLst>
              <a:ext uri="{FF2B5EF4-FFF2-40B4-BE49-F238E27FC236}">
                <a16:creationId xmlns:a16="http://schemas.microsoft.com/office/drawing/2014/main" id="{FD3BB73C-2597-72A7-24E5-676B3B3D93C6}"/>
              </a:ext>
            </a:extLst>
          </p:cNvPr>
          <p:cNvPicPr>
            <a:picLocks noChangeAspect="1"/>
          </p:cNvPicPr>
          <p:nvPr/>
        </p:nvPicPr>
        <p:blipFill rotWithShape="1">
          <a:blip r:embed="rId2"/>
          <a:srcRect l="9922" r="60495"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8810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099" name="Rectangle 3">
            <a:extLst>
              <a:ext uri="{FF2B5EF4-FFF2-40B4-BE49-F238E27FC236}">
                <a16:creationId xmlns:a16="http://schemas.microsoft.com/office/drawing/2014/main" id="{3087F187-C0C1-480E-8301-EA9B4D2969C3}"/>
              </a:ext>
            </a:extLst>
          </p:cNvPr>
          <p:cNvSpPr>
            <a:spLocks noGrp="1" noChangeArrowheads="1"/>
          </p:cNvSpPr>
          <p:nvPr>
            <p:ph type="body" idx="1"/>
          </p:nvPr>
        </p:nvSpPr>
        <p:spPr>
          <a:xfrm>
            <a:off x="3490722" y="2706624"/>
            <a:ext cx="5170932" cy="3483864"/>
          </a:xfrm>
        </p:spPr>
        <p:txBody>
          <a:bodyPr>
            <a:normAutofit/>
          </a:bodyPr>
          <a:lstStyle/>
          <a:p>
            <a:pPr eaLnBrk="1" hangingPunct="1">
              <a:defRPr/>
            </a:pPr>
            <a:r>
              <a:rPr lang="en-US" altLang="en-US" sz="1900" dirty="0"/>
              <a:t>If a person only wants to date you at night; it could be a sign that he is testing, you to see if you will stay in the relationship.</a:t>
            </a:r>
          </a:p>
          <a:p>
            <a:pPr eaLnBrk="1" hangingPunct="1">
              <a:defRPr/>
            </a:pPr>
            <a:endParaRPr lang="en-US" altLang="en-US" sz="1900" dirty="0"/>
          </a:p>
        </p:txBody>
      </p:sp>
      <p:sp>
        <p:nvSpPr>
          <p:cNvPr id="2" name="Arrow: Left 1">
            <a:hlinkClick r:id="rId3" action="ppaction://hlinksldjump"/>
            <a:extLst>
              <a:ext uri="{FF2B5EF4-FFF2-40B4-BE49-F238E27FC236}">
                <a16:creationId xmlns:a16="http://schemas.microsoft.com/office/drawing/2014/main" id="{FE2A8161-CA81-AD2D-386E-D58AF842B2BB}"/>
              </a:ext>
            </a:extLst>
          </p:cNvPr>
          <p:cNvSpPr/>
          <p:nvPr/>
        </p:nvSpPr>
        <p:spPr bwMode="auto">
          <a:xfrm>
            <a:off x="5715000" y="4114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129" name="Rectangle 38912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22" name="Rectangle 2">
            <a:extLst>
              <a:ext uri="{FF2B5EF4-FFF2-40B4-BE49-F238E27FC236}">
                <a16:creationId xmlns:a16="http://schemas.microsoft.com/office/drawing/2014/main" id="{C5293561-5BF3-4A44-B183-FBD0EAF681CE}"/>
              </a:ext>
            </a:extLst>
          </p:cNvPr>
          <p:cNvSpPr>
            <a:spLocks noGrp="1" noChangeArrowheads="1"/>
          </p:cNvSpPr>
          <p:nvPr>
            <p:ph type="title"/>
          </p:nvPr>
        </p:nvSpPr>
        <p:spPr>
          <a:xfrm>
            <a:off x="3490722" y="329184"/>
            <a:ext cx="5170932" cy="1783080"/>
          </a:xfrm>
        </p:spPr>
        <p:txBody>
          <a:bodyPr anchor="b">
            <a:normAutofit/>
          </a:bodyPr>
          <a:lstStyle/>
          <a:p>
            <a:pPr eaLnBrk="1" hangingPunct="1">
              <a:defRPr/>
            </a:pPr>
            <a:r>
              <a:rPr lang="en-US" altLang="en-US" sz="4700" dirty="0">
                <a:solidFill>
                  <a:srgbClr val="FF0000"/>
                </a:solidFill>
              </a:rPr>
              <a:t>Wrong answer</a:t>
            </a:r>
          </a:p>
        </p:txBody>
      </p:sp>
      <p:pic>
        <p:nvPicPr>
          <p:cNvPr id="389125" name="Picture 389124" descr="A red pin is pinned on a calendar date">
            <a:extLst>
              <a:ext uri="{FF2B5EF4-FFF2-40B4-BE49-F238E27FC236}">
                <a16:creationId xmlns:a16="http://schemas.microsoft.com/office/drawing/2014/main" id="{D8DB2B0B-771B-F433-1C07-37EE97224028}"/>
              </a:ext>
            </a:extLst>
          </p:cNvPr>
          <p:cNvPicPr>
            <a:picLocks noChangeAspect="1"/>
          </p:cNvPicPr>
          <p:nvPr/>
        </p:nvPicPr>
        <p:blipFill rotWithShape="1">
          <a:blip r:embed="rId2"/>
          <a:srcRect l="65531" r="4886"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8913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23" name="Rectangle 3">
            <a:extLst>
              <a:ext uri="{FF2B5EF4-FFF2-40B4-BE49-F238E27FC236}">
                <a16:creationId xmlns:a16="http://schemas.microsoft.com/office/drawing/2014/main" id="{48F2F144-159D-4AD2-B24A-E6BAD244CD3D}"/>
              </a:ext>
            </a:extLst>
          </p:cNvPr>
          <p:cNvSpPr>
            <a:spLocks noGrp="1" noChangeArrowheads="1"/>
          </p:cNvSpPr>
          <p:nvPr>
            <p:ph type="body" idx="1"/>
          </p:nvPr>
        </p:nvSpPr>
        <p:spPr>
          <a:xfrm>
            <a:off x="3490722" y="2706624"/>
            <a:ext cx="5170932" cy="3483864"/>
          </a:xfrm>
        </p:spPr>
        <p:txBody>
          <a:bodyPr>
            <a:normAutofit/>
          </a:bodyPr>
          <a:lstStyle/>
          <a:p>
            <a:pPr eaLnBrk="1" hangingPunct="1">
              <a:buFont typeface="Wingdings" panose="05000000000000000000" pitchFamily="2" charset="2"/>
              <a:buNone/>
              <a:defRPr/>
            </a:pPr>
            <a:r>
              <a:rPr lang="en-US" altLang="en-US" sz="1900" b="1" dirty="0"/>
              <a:t>Your date never introduces you to their</a:t>
            </a:r>
          </a:p>
          <a:p>
            <a:pPr eaLnBrk="1" hangingPunct="1">
              <a:buFont typeface="Wingdings" panose="05000000000000000000" pitchFamily="2" charset="2"/>
              <a:buNone/>
              <a:defRPr/>
            </a:pPr>
            <a:r>
              <a:rPr lang="en-US" altLang="en-US" sz="1900" b="1" dirty="0"/>
              <a:t>parents and tries to avoid you when they</a:t>
            </a:r>
          </a:p>
          <a:p>
            <a:pPr eaLnBrk="1" hangingPunct="1">
              <a:buFont typeface="Wingdings" panose="05000000000000000000" pitchFamily="2" charset="2"/>
              <a:buNone/>
              <a:defRPr/>
            </a:pPr>
            <a:r>
              <a:rPr lang="en-US" altLang="en-US" sz="1900" b="1" dirty="0"/>
              <a:t>are around their personal friends.</a:t>
            </a:r>
            <a:endParaRPr lang="en-US" altLang="en-US" sz="1900" dirty="0"/>
          </a:p>
          <a:p>
            <a:pPr marL="0" indent="0" eaLnBrk="1" hangingPunct="1">
              <a:buNone/>
              <a:defRPr/>
            </a:pPr>
            <a:r>
              <a:rPr lang="en-US" altLang="en-US" sz="1900" dirty="0">
                <a:solidFill>
                  <a:srgbClr val="FF0000"/>
                </a:solidFill>
              </a:rPr>
              <a:t>There is a chance their parents do not approve of you; this may be the answer but it's unlikely to be the right reason.</a:t>
            </a:r>
          </a:p>
        </p:txBody>
      </p:sp>
      <p:sp>
        <p:nvSpPr>
          <p:cNvPr id="2" name="Arrow: Left 1">
            <a:hlinkClick r:id="rId3" action="ppaction://hlinksldjump"/>
            <a:extLst>
              <a:ext uri="{FF2B5EF4-FFF2-40B4-BE49-F238E27FC236}">
                <a16:creationId xmlns:a16="http://schemas.microsoft.com/office/drawing/2014/main" id="{2BC10894-34C1-202C-99A3-0EEBC0010808}"/>
              </a:ext>
            </a:extLst>
          </p:cNvPr>
          <p:cNvSpPr/>
          <p:nvPr/>
        </p:nvSpPr>
        <p:spPr bwMode="auto">
          <a:xfrm>
            <a:off x="5486400" y="5029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0152" name="Rectangle 39015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146" name="Rectangle 2">
            <a:extLst>
              <a:ext uri="{FF2B5EF4-FFF2-40B4-BE49-F238E27FC236}">
                <a16:creationId xmlns:a16="http://schemas.microsoft.com/office/drawing/2014/main" id="{AB2DD062-1CF6-4500-B15B-834D3ACEE67A}"/>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39015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147" name="Rectangle 3">
            <a:extLst>
              <a:ext uri="{FF2B5EF4-FFF2-40B4-BE49-F238E27FC236}">
                <a16:creationId xmlns:a16="http://schemas.microsoft.com/office/drawing/2014/main" id="{208283DB-03BB-4A22-8C70-97069E8C18EA}"/>
              </a:ext>
            </a:extLst>
          </p:cNvPr>
          <p:cNvSpPr>
            <a:spLocks noGrp="1" noChangeArrowheads="1"/>
          </p:cNvSpPr>
          <p:nvPr>
            <p:ph type="body" idx="1"/>
          </p:nvPr>
        </p:nvSpPr>
        <p:spPr>
          <a:xfrm>
            <a:off x="3844813" y="552091"/>
            <a:ext cx="4904470" cy="5431536"/>
          </a:xfrm>
        </p:spPr>
        <p:txBody>
          <a:bodyPr anchor="ctr">
            <a:normAutofit/>
          </a:bodyPr>
          <a:lstStyle/>
          <a:p>
            <a:pPr marL="609600" indent="-609600" eaLnBrk="1" hangingPunct="1">
              <a:buFont typeface="Wingdings" panose="05000000000000000000" pitchFamily="2" charset="2"/>
              <a:buNone/>
              <a:defRPr/>
            </a:pPr>
            <a:r>
              <a:rPr lang="en-US" altLang="en-US" sz="1900" b="1" dirty="0">
                <a:solidFill>
                  <a:srgbClr val="FF0000"/>
                </a:solidFill>
              </a:rPr>
              <a:t>Your date may be ashamed</a:t>
            </a:r>
          </a:p>
          <a:p>
            <a:pPr marL="609600" indent="-609600" eaLnBrk="1" hangingPunct="1">
              <a:buFont typeface="Wingdings" panose="05000000000000000000" pitchFamily="2" charset="2"/>
              <a:buNone/>
              <a:defRPr/>
            </a:pPr>
            <a:r>
              <a:rPr lang="en-US" altLang="en-US" sz="1900" b="1" dirty="0">
                <a:solidFill>
                  <a:srgbClr val="FF0000"/>
                </a:solidFill>
              </a:rPr>
              <a:t>of you and does not want their</a:t>
            </a:r>
          </a:p>
          <a:p>
            <a:pPr marL="609600" indent="-609600" eaLnBrk="1" hangingPunct="1">
              <a:buFont typeface="Wingdings" panose="05000000000000000000" pitchFamily="2" charset="2"/>
              <a:buNone/>
              <a:defRPr/>
            </a:pPr>
            <a:r>
              <a:rPr lang="en-US" altLang="en-US" sz="1900" b="1" dirty="0">
                <a:solidFill>
                  <a:srgbClr val="FF0000"/>
                </a:solidFill>
              </a:rPr>
              <a:t>parents or friends to know about you.</a:t>
            </a:r>
            <a:endParaRPr lang="en-US" altLang="en-US" sz="1900" dirty="0">
              <a:solidFill>
                <a:srgbClr val="FF0000"/>
              </a:solidFill>
            </a:endParaRPr>
          </a:p>
          <a:p>
            <a:pPr marL="609600" indent="-609600" eaLnBrk="1" hangingPunct="1">
              <a:buFont typeface="Wingdings" panose="05000000000000000000" pitchFamily="2" charset="2"/>
              <a:buNone/>
              <a:defRPr/>
            </a:pPr>
            <a:endParaRPr lang="en-US" altLang="en-US" sz="1900" dirty="0"/>
          </a:p>
          <a:p>
            <a:pPr marL="609600" indent="-609600" eaLnBrk="1" hangingPunct="1">
              <a:defRPr/>
            </a:pPr>
            <a:r>
              <a:rPr lang="en-US" altLang="en-US" sz="1900" dirty="0">
                <a:solidFill>
                  <a:srgbClr val="FF0000"/>
                </a:solidFill>
              </a:rPr>
              <a:t>If your date only enjoys being with you when you are alone and out of sight, they do not fully appreciate you as a person.</a:t>
            </a:r>
            <a:r>
              <a:rPr lang="en-US" altLang="en-US" sz="1900" dirty="0"/>
              <a:t> If a person truly cares about you, they will be willing to be seen with you at any time or any place.</a:t>
            </a:r>
          </a:p>
        </p:txBody>
      </p:sp>
      <p:sp>
        <p:nvSpPr>
          <p:cNvPr id="2" name="Arrow: Right 1">
            <a:hlinkClick r:id="rId2" action="ppaction://hlinksldjump"/>
            <a:extLst>
              <a:ext uri="{FF2B5EF4-FFF2-40B4-BE49-F238E27FC236}">
                <a16:creationId xmlns:a16="http://schemas.microsoft.com/office/drawing/2014/main" id="{B9F3FC86-78FD-BB70-1468-D97D07F6BDFE}"/>
              </a:ext>
            </a:extLst>
          </p:cNvPr>
          <p:cNvSpPr/>
          <p:nvPr/>
        </p:nvSpPr>
        <p:spPr bwMode="auto">
          <a:xfrm>
            <a:off x="6096000" y="51816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1177" name="Rectangle 39117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170" name="Rectangle 2">
            <a:extLst>
              <a:ext uri="{FF2B5EF4-FFF2-40B4-BE49-F238E27FC236}">
                <a16:creationId xmlns:a16="http://schemas.microsoft.com/office/drawing/2014/main" id="{9495A1CF-D68E-44A7-8B26-842FD7129D17}"/>
              </a:ext>
            </a:extLst>
          </p:cNvPr>
          <p:cNvSpPr>
            <a:spLocks noGrp="1" noChangeArrowheads="1"/>
          </p:cNvSpPr>
          <p:nvPr>
            <p:ph type="title"/>
          </p:nvPr>
        </p:nvSpPr>
        <p:spPr>
          <a:xfrm>
            <a:off x="480060" y="325369"/>
            <a:ext cx="3276451" cy="1956841"/>
          </a:xfrm>
        </p:spPr>
        <p:txBody>
          <a:bodyPr anchor="b">
            <a:normAutofit/>
          </a:bodyPr>
          <a:lstStyle/>
          <a:p>
            <a:pPr eaLnBrk="1" hangingPunct="1">
              <a:defRPr/>
            </a:pPr>
            <a:r>
              <a:rPr lang="en-US" altLang="en-US" sz="4700" dirty="0">
                <a:solidFill>
                  <a:srgbClr val="FF0000"/>
                </a:solidFill>
              </a:rPr>
              <a:t>Wrong answer</a:t>
            </a:r>
          </a:p>
        </p:txBody>
      </p:sp>
      <p:sp>
        <p:nvSpPr>
          <p:cNvPr id="39117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171" name="Rectangle 3">
            <a:extLst>
              <a:ext uri="{FF2B5EF4-FFF2-40B4-BE49-F238E27FC236}">
                <a16:creationId xmlns:a16="http://schemas.microsoft.com/office/drawing/2014/main" id="{195B8461-8E23-40CC-8FD5-DFA48DE7362B}"/>
              </a:ext>
            </a:extLst>
          </p:cNvPr>
          <p:cNvSpPr>
            <a:spLocks noGrp="1" noChangeArrowheads="1"/>
          </p:cNvSpPr>
          <p:nvPr>
            <p:ph type="body" idx="1"/>
          </p:nvPr>
        </p:nvSpPr>
        <p:spPr>
          <a:xfrm>
            <a:off x="480060" y="2872899"/>
            <a:ext cx="3182691" cy="3320668"/>
          </a:xfrm>
        </p:spPr>
        <p:txBody>
          <a:bodyPr>
            <a:normAutofit/>
          </a:bodyPr>
          <a:lstStyle/>
          <a:p>
            <a:pPr marL="609600" indent="-609600" eaLnBrk="1" hangingPunct="1">
              <a:defRPr/>
            </a:pPr>
            <a:r>
              <a:rPr lang="en-US" altLang="en-US" sz="1900" dirty="0"/>
              <a:t>Failure to introduce you to friends and family means nothing.</a:t>
            </a:r>
          </a:p>
        </p:txBody>
      </p:sp>
      <p:pic>
        <p:nvPicPr>
          <p:cNvPr id="391173" name="Picture 391172" descr="Close up image of hands applauding">
            <a:extLst>
              <a:ext uri="{FF2B5EF4-FFF2-40B4-BE49-F238E27FC236}">
                <a16:creationId xmlns:a16="http://schemas.microsoft.com/office/drawing/2014/main" id="{2718CE48-26CC-AE9A-B797-CEDE27A7DBAB}"/>
              </a:ext>
            </a:extLst>
          </p:cNvPr>
          <p:cNvPicPr>
            <a:picLocks noChangeAspect="1"/>
          </p:cNvPicPr>
          <p:nvPr/>
        </p:nvPicPr>
        <p:blipFill rotWithShape="1">
          <a:blip r:embed="rId2"/>
          <a:srcRect l="31583" r="18202"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Arrow: Left 1">
            <a:hlinkClick r:id="rId3" action="ppaction://hlinksldjump"/>
            <a:extLst>
              <a:ext uri="{FF2B5EF4-FFF2-40B4-BE49-F238E27FC236}">
                <a16:creationId xmlns:a16="http://schemas.microsoft.com/office/drawing/2014/main" id="{04977689-70F8-FCD5-E3BC-17B4222AC646}"/>
              </a:ext>
            </a:extLst>
          </p:cNvPr>
          <p:cNvSpPr/>
          <p:nvPr/>
        </p:nvSpPr>
        <p:spPr bwMode="auto">
          <a:xfrm>
            <a:off x="1981200" y="4572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200" name="Freeform: Shape 392199">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5820"/>
            <a:ext cx="4565396"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2202" name="Freeform: Shape 392201">
            <a:extLst>
              <a:ext uri="{FF2B5EF4-FFF2-40B4-BE49-F238E27FC236}">
                <a16:creationId xmlns:a16="http://schemas.microsoft.com/office/drawing/2014/main" id="{268033CC-D08D-4609-83FF-2537764F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95186" y="844868"/>
            <a:ext cx="6348814" cy="5167312"/>
          </a:xfrm>
          <a:custGeom>
            <a:avLst/>
            <a:gdLst>
              <a:gd name="connsiteX0" fmla="*/ 2612652 w 8465085"/>
              <a:gd name="connsiteY0" fmla="*/ 0 h 5167312"/>
              <a:gd name="connsiteX1" fmla="*/ 7243482 w 8465085"/>
              <a:gd name="connsiteY1" fmla="*/ 0 h 5167312"/>
              <a:gd name="connsiteX2" fmla="*/ 8465085 w 8465085"/>
              <a:gd name="connsiteY2" fmla="*/ 0 h 5167312"/>
              <a:gd name="connsiteX3" fmla="*/ 8465085 w 8465085"/>
              <a:gd name="connsiteY3" fmla="*/ 5167312 h 5167312"/>
              <a:gd name="connsiteX4" fmla="*/ 7243482 w 8465085"/>
              <a:gd name="connsiteY4" fmla="*/ 5167312 h 5167312"/>
              <a:gd name="connsiteX5" fmla="*/ 221324 w 8465085"/>
              <a:gd name="connsiteY5" fmla="*/ 5167312 h 5167312"/>
              <a:gd name="connsiteX6" fmla="*/ 2615203 w 8465085"/>
              <a:gd name="connsiteY6" fmla="*/ 952 h 5167312"/>
              <a:gd name="connsiteX7" fmla="*/ 2612652 w 8465085"/>
              <a:gd name="connsiteY7" fmla="*/ 952 h 5167312"/>
              <a:gd name="connsiteX8" fmla="*/ 0 w 8465085"/>
              <a:gd name="connsiteY8" fmla="*/ 0 h 5167312"/>
              <a:gd name="connsiteX9" fmla="*/ 2274554 w 8465085"/>
              <a:gd name="connsiteY9" fmla="*/ 0 h 5167312"/>
              <a:gd name="connsiteX10" fmla="*/ 2274554 w 8465085"/>
              <a:gd name="connsiteY10" fmla="*/ 952 h 5167312"/>
              <a:gd name="connsiteX11" fmla="*/ 0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2612652" y="0"/>
                </a:moveTo>
                <a:lnTo>
                  <a:pt x="7243482" y="0"/>
                </a:lnTo>
                <a:lnTo>
                  <a:pt x="8465085" y="0"/>
                </a:lnTo>
                <a:lnTo>
                  <a:pt x="8465085" y="5167312"/>
                </a:lnTo>
                <a:lnTo>
                  <a:pt x="7243482" y="5167312"/>
                </a:lnTo>
                <a:lnTo>
                  <a:pt x="221324" y="5167312"/>
                </a:lnTo>
                <a:lnTo>
                  <a:pt x="2615203" y="952"/>
                </a:lnTo>
                <a:lnTo>
                  <a:pt x="2612652" y="952"/>
                </a:lnTo>
                <a:close/>
                <a:moveTo>
                  <a:pt x="0" y="0"/>
                </a:moveTo>
                <a:lnTo>
                  <a:pt x="2274554" y="0"/>
                </a:lnTo>
                <a:lnTo>
                  <a:pt x="2274554" y="952"/>
                </a:lnTo>
                <a:lnTo>
                  <a:pt x="0" y="952"/>
                </a:lnTo>
                <a:close/>
              </a:path>
            </a:pathLst>
          </a:custGeom>
          <a:solidFill>
            <a:srgbClr val="ABAD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2194" name="Rectangle 2">
            <a:extLst>
              <a:ext uri="{FF2B5EF4-FFF2-40B4-BE49-F238E27FC236}">
                <a16:creationId xmlns:a16="http://schemas.microsoft.com/office/drawing/2014/main" id="{18061033-9DC0-4B69-8440-869DD2C1D829}"/>
              </a:ext>
            </a:extLst>
          </p:cNvPr>
          <p:cNvSpPr>
            <a:spLocks noGrp="1" noChangeArrowheads="1"/>
          </p:cNvSpPr>
          <p:nvPr>
            <p:ph type="title"/>
          </p:nvPr>
        </p:nvSpPr>
        <p:spPr>
          <a:xfrm>
            <a:off x="628649" y="1841614"/>
            <a:ext cx="2557131" cy="3173819"/>
          </a:xfrm>
        </p:spPr>
        <p:txBody>
          <a:bodyPr>
            <a:normAutofit/>
          </a:bodyPr>
          <a:lstStyle/>
          <a:p>
            <a:pPr eaLnBrk="1" hangingPunct="1">
              <a:defRPr/>
            </a:pPr>
            <a:r>
              <a:rPr lang="en-US" altLang="en-US">
                <a:solidFill>
                  <a:schemeClr val="bg1"/>
                </a:solidFill>
              </a:rPr>
              <a:t>Right answer</a:t>
            </a:r>
          </a:p>
        </p:txBody>
      </p:sp>
      <p:sp>
        <p:nvSpPr>
          <p:cNvPr id="392195" name="Rectangle 3">
            <a:extLst>
              <a:ext uri="{FF2B5EF4-FFF2-40B4-BE49-F238E27FC236}">
                <a16:creationId xmlns:a16="http://schemas.microsoft.com/office/drawing/2014/main" id="{C75AE45C-1B30-4DE5-85D2-88180257EEA5}"/>
              </a:ext>
            </a:extLst>
          </p:cNvPr>
          <p:cNvSpPr>
            <a:spLocks noGrp="1" noChangeArrowheads="1"/>
          </p:cNvSpPr>
          <p:nvPr>
            <p:ph type="body" idx="1"/>
          </p:nvPr>
        </p:nvSpPr>
        <p:spPr>
          <a:xfrm>
            <a:off x="4572000" y="1137208"/>
            <a:ext cx="3943350" cy="4582632"/>
          </a:xfrm>
        </p:spPr>
        <p:txBody>
          <a:bodyPr anchor="ctr">
            <a:normAutofit/>
          </a:bodyPr>
          <a:lstStyle/>
          <a:p>
            <a:pPr eaLnBrk="1" hangingPunct="1">
              <a:buFont typeface="Wingdings" panose="05000000000000000000" pitchFamily="2" charset="2"/>
              <a:buNone/>
              <a:defRPr/>
            </a:pPr>
            <a:r>
              <a:rPr lang="en-US" altLang="en-US" sz="1700" b="1" dirty="0"/>
              <a:t>You can never please your date </a:t>
            </a:r>
          </a:p>
          <a:p>
            <a:pPr eaLnBrk="1" hangingPunct="1">
              <a:buFont typeface="Wingdings" panose="05000000000000000000" pitchFamily="2" charset="2"/>
              <a:buNone/>
              <a:defRPr/>
            </a:pPr>
            <a:r>
              <a:rPr lang="en-US" altLang="en-US" sz="1700" b="1" dirty="0"/>
              <a:t>it is always something about </a:t>
            </a:r>
          </a:p>
          <a:p>
            <a:pPr eaLnBrk="1" hangingPunct="1">
              <a:buFont typeface="Wingdings" panose="05000000000000000000" pitchFamily="2" charset="2"/>
              <a:buNone/>
              <a:defRPr/>
            </a:pPr>
            <a:r>
              <a:rPr lang="en-US" altLang="en-US" sz="1700" b="1" dirty="0"/>
              <a:t>your hair, your clothes or </a:t>
            </a:r>
          </a:p>
          <a:p>
            <a:pPr eaLnBrk="1" hangingPunct="1">
              <a:buFont typeface="Wingdings" panose="05000000000000000000" pitchFamily="2" charset="2"/>
              <a:buNone/>
              <a:defRPr/>
            </a:pPr>
            <a:r>
              <a:rPr lang="en-US" altLang="en-US" sz="1700" b="1" dirty="0"/>
              <a:t>something else.</a:t>
            </a:r>
          </a:p>
          <a:p>
            <a:pPr eaLnBrk="1" hangingPunct="1">
              <a:defRPr/>
            </a:pPr>
            <a:r>
              <a:rPr lang="en-US" altLang="en-US" sz="1700" dirty="0">
                <a:solidFill>
                  <a:srgbClr val="FF0000"/>
                </a:solidFill>
              </a:rPr>
              <a:t>There is a chance you do not measure up to the standards of your date. They may be dating you until they find someone else who is more appealing or acceptable.  If a person truly appreciates and likes another person, they will complement rather excessively criticize and find fault. </a:t>
            </a:r>
          </a:p>
        </p:txBody>
      </p:sp>
      <p:sp>
        <p:nvSpPr>
          <p:cNvPr id="2" name="Arrow: Right 1">
            <a:hlinkClick r:id="rId2" action="ppaction://hlinksldjump"/>
            <a:extLst>
              <a:ext uri="{FF2B5EF4-FFF2-40B4-BE49-F238E27FC236}">
                <a16:creationId xmlns:a16="http://schemas.microsoft.com/office/drawing/2014/main" id="{D6DE9675-BEF0-7256-244D-8B339FF658BC}"/>
              </a:ext>
            </a:extLst>
          </p:cNvPr>
          <p:cNvSpPr/>
          <p:nvPr/>
        </p:nvSpPr>
        <p:spPr bwMode="auto">
          <a:xfrm>
            <a:off x="5486400" y="61722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3224" name="Rectangle 393223">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218" name="Rectangle 2">
            <a:extLst>
              <a:ext uri="{FF2B5EF4-FFF2-40B4-BE49-F238E27FC236}">
                <a16:creationId xmlns:a16="http://schemas.microsoft.com/office/drawing/2014/main" id="{2D246FB9-C8C4-4454-B997-652B68216FE6}"/>
              </a:ext>
            </a:extLst>
          </p:cNvPr>
          <p:cNvSpPr>
            <a:spLocks noGrp="1" noChangeArrowheads="1"/>
          </p:cNvSpPr>
          <p:nvPr>
            <p:ph type="title"/>
          </p:nvPr>
        </p:nvSpPr>
        <p:spPr>
          <a:xfrm>
            <a:off x="628650" y="451381"/>
            <a:ext cx="7884414" cy="2026643"/>
          </a:xfrm>
        </p:spPr>
        <p:txBody>
          <a:bodyPr vert="horz" lIns="91440" tIns="45720" rIns="91440" bIns="45720" rtlCol="0" anchor="b">
            <a:normAutofit/>
          </a:bodyPr>
          <a:lstStyle/>
          <a:p>
            <a:pPr eaLnBrk="1" hangingPunct="1">
              <a:lnSpc>
                <a:spcPct val="90000"/>
              </a:lnSpc>
              <a:defRPr/>
            </a:pPr>
            <a:r>
              <a:rPr lang="en-US" altLang="en-US" sz="5700" kern="1200" dirty="0">
                <a:solidFill>
                  <a:srgbClr val="FF0000"/>
                </a:solidFill>
                <a:latin typeface="+mj-lt"/>
                <a:ea typeface="+mj-ea"/>
                <a:cs typeface="+mj-cs"/>
              </a:rPr>
              <a:t>Wrong answer</a:t>
            </a:r>
          </a:p>
        </p:txBody>
      </p:sp>
      <p:sp>
        <p:nvSpPr>
          <p:cNvPr id="393219" name="Rectangle 3">
            <a:extLst>
              <a:ext uri="{FF2B5EF4-FFF2-40B4-BE49-F238E27FC236}">
                <a16:creationId xmlns:a16="http://schemas.microsoft.com/office/drawing/2014/main" id="{498D2D14-B9CE-496D-8D91-5E52052DB89E}"/>
              </a:ext>
            </a:extLst>
          </p:cNvPr>
          <p:cNvSpPr>
            <a:spLocks noGrp="1" noChangeArrowheads="1"/>
          </p:cNvSpPr>
          <p:nvPr>
            <p:ph type="body" idx="1"/>
          </p:nvPr>
        </p:nvSpPr>
        <p:spPr>
          <a:xfrm>
            <a:off x="628649" y="3599688"/>
            <a:ext cx="7884414" cy="2491980"/>
          </a:xfrm>
        </p:spPr>
        <p:txBody>
          <a:bodyPr vert="horz" lIns="91440" tIns="45720" rIns="91440" bIns="45720" rtlCol="0">
            <a:normAutofit/>
          </a:bodyPr>
          <a:lstStyle/>
          <a:p>
            <a:pPr marL="0" indent="0" eaLnBrk="1" hangingPunct="1">
              <a:lnSpc>
                <a:spcPct val="90000"/>
              </a:lnSpc>
              <a:spcBef>
                <a:spcPts val="1000"/>
              </a:spcBef>
              <a:buNone/>
              <a:defRPr/>
            </a:pPr>
            <a:r>
              <a:rPr lang="en-US" altLang="en-US" sz="2400" kern="1200" dirty="0">
                <a:solidFill>
                  <a:schemeClr val="tx1"/>
                </a:solidFill>
                <a:latin typeface="+mn-lt"/>
                <a:ea typeface="+mn-ea"/>
                <a:cs typeface="+mn-cs"/>
              </a:rPr>
              <a:t>Your date is a perfectionist and is a hyper-critical person this may be true but your date will highlight your positives.</a:t>
            </a:r>
          </a:p>
        </p:txBody>
      </p:sp>
      <p:sp>
        <p:nvSpPr>
          <p:cNvPr id="393226"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18595"/>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 name="connsiteX0" fmla="*/ 0 w 4057650"/>
              <a:gd name="connsiteY0" fmla="*/ 0 h 18288"/>
              <a:gd name="connsiteX1" fmla="*/ 635698 w 4057650"/>
              <a:gd name="connsiteY1" fmla="*/ 0 h 18288"/>
              <a:gd name="connsiteX2" fmla="*/ 1190244 w 4057650"/>
              <a:gd name="connsiteY2" fmla="*/ 0 h 18288"/>
              <a:gd name="connsiteX3" fmla="*/ 1947672 w 4057650"/>
              <a:gd name="connsiteY3" fmla="*/ 0 h 18288"/>
              <a:gd name="connsiteX4" fmla="*/ 2583370 w 4057650"/>
              <a:gd name="connsiteY4" fmla="*/ 0 h 18288"/>
              <a:gd name="connsiteX5" fmla="*/ 3219069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150555 w 4057650"/>
              <a:gd name="connsiteY10" fmla="*/ 18288 h 18288"/>
              <a:gd name="connsiteX11" fmla="*/ 1474280 w 4057650"/>
              <a:gd name="connsiteY11" fmla="*/ 18288 h 18288"/>
              <a:gd name="connsiteX12" fmla="*/ 838581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20" y="8026"/>
                  <a:pt x="4058238" y="15039"/>
                  <a:pt x="4057650" y="18288"/>
                </a:cubicBezTo>
                <a:cubicBezTo>
                  <a:pt x="3746991" y="51472"/>
                  <a:pt x="3642040" y="-9140"/>
                  <a:pt x="3381375" y="18288"/>
                </a:cubicBezTo>
                <a:cubicBezTo>
                  <a:pt x="3142532" y="69343"/>
                  <a:pt x="2955382" y="-2590"/>
                  <a:pt x="2826830" y="18288"/>
                </a:cubicBezTo>
                <a:cubicBezTo>
                  <a:pt x="2734164" y="30636"/>
                  <a:pt x="2422331" y="17559"/>
                  <a:pt x="2272284" y="18288"/>
                </a:cubicBezTo>
                <a:cubicBezTo>
                  <a:pt x="2111408" y="24730"/>
                  <a:pt x="1888168" y="26061"/>
                  <a:pt x="1555432" y="18288"/>
                </a:cubicBezTo>
                <a:cubicBezTo>
                  <a:pt x="1389125" y="7689"/>
                  <a:pt x="1177551" y="44302"/>
                  <a:pt x="960310" y="18288"/>
                </a:cubicBezTo>
                <a:cubicBezTo>
                  <a:pt x="875922" y="-35328"/>
                  <a:pt x="323458" y="14834"/>
                  <a:pt x="0" y="18288"/>
                </a:cubicBezTo>
                <a:cubicBezTo>
                  <a:pt x="732" y="12147"/>
                  <a:pt x="1474" y="5759"/>
                  <a:pt x="0" y="0"/>
                </a:cubicBezTo>
                <a:close/>
              </a:path>
              <a:path w="4057650" h="18288" stroke="0"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338" y="6441"/>
                  <a:pt x="4057679" y="13855"/>
                  <a:pt x="4057650" y="18288"/>
                </a:cubicBezTo>
                <a:cubicBezTo>
                  <a:pt x="3866391" y="15329"/>
                  <a:pt x="3683092" y="27213"/>
                  <a:pt x="3381375" y="18288"/>
                </a:cubicBezTo>
                <a:cubicBezTo>
                  <a:pt x="3077442" y="-31539"/>
                  <a:pt x="2959293" y="-5332"/>
                  <a:pt x="2826830" y="18288"/>
                </a:cubicBezTo>
                <a:cubicBezTo>
                  <a:pt x="2745586" y="53568"/>
                  <a:pt x="2366651" y="59392"/>
                  <a:pt x="2150555" y="18288"/>
                </a:cubicBezTo>
                <a:cubicBezTo>
                  <a:pt x="1889766" y="-17354"/>
                  <a:pt x="1744011" y="-22688"/>
                  <a:pt x="1474280" y="18288"/>
                </a:cubicBezTo>
                <a:cubicBezTo>
                  <a:pt x="1211536" y="22995"/>
                  <a:pt x="970196" y="35522"/>
                  <a:pt x="838581" y="18288"/>
                </a:cubicBezTo>
                <a:cubicBezTo>
                  <a:pt x="683899" y="-4450"/>
                  <a:pt x="224248" y="-42444"/>
                  <a:pt x="0" y="18288"/>
                </a:cubicBezTo>
                <a:cubicBezTo>
                  <a:pt x="821" y="10074"/>
                  <a:pt x="-92" y="8278"/>
                  <a:pt x="0" y="0"/>
                </a:cubicBezTo>
                <a:close/>
              </a:path>
              <a:path w="4057650" h="18288" fill="none" stroke="0"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078" y="8167"/>
                  <a:pt x="4057287" y="15177"/>
                  <a:pt x="4057650" y="18288"/>
                </a:cubicBezTo>
                <a:cubicBezTo>
                  <a:pt x="3759943" y="49384"/>
                  <a:pt x="3655385" y="-7741"/>
                  <a:pt x="3381375" y="18288"/>
                </a:cubicBezTo>
                <a:cubicBezTo>
                  <a:pt x="3117080" y="48239"/>
                  <a:pt x="2965830" y="15751"/>
                  <a:pt x="2826830" y="18288"/>
                </a:cubicBezTo>
                <a:cubicBezTo>
                  <a:pt x="2719180" y="54573"/>
                  <a:pt x="2405341" y="28209"/>
                  <a:pt x="2272284" y="18288"/>
                </a:cubicBezTo>
                <a:cubicBezTo>
                  <a:pt x="2146521" y="42397"/>
                  <a:pt x="1920511" y="48303"/>
                  <a:pt x="1555432" y="18288"/>
                </a:cubicBezTo>
                <a:cubicBezTo>
                  <a:pt x="1341297" y="-10360"/>
                  <a:pt x="1185337" y="10858"/>
                  <a:pt x="960310" y="18288"/>
                </a:cubicBezTo>
                <a:cubicBezTo>
                  <a:pt x="797841" y="-27072"/>
                  <a:pt x="348704" y="-79830"/>
                  <a:pt x="0" y="18288"/>
                </a:cubicBezTo>
                <a:cubicBezTo>
                  <a:pt x="82" y="11116"/>
                  <a:pt x="515" y="669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6D349829-D791-95E4-D3E2-742F3F61F05F}"/>
              </a:ext>
            </a:extLst>
          </p:cNvPr>
          <p:cNvSpPr/>
          <p:nvPr/>
        </p:nvSpPr>
        <p:spPr bwMode="auto">
          <a:xfrm>
            <a:off x="4572000" y="5257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4248" name="Rectangle 39424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242" name="Rectangle 2">
            <a:extLst>
              <a:ext uri="{FF2B5EF4-FFF2-40B4-BE49-F238E27FC236}">
                <a16:creationId xmlns:a16="http://schemas.microsoft.com/office/drawing/2014/main" id="{2C7B1124-EB0F-4E94-A433-E8A1AC8BE4C3}"/>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39425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243" name="Rectangle 3">
            <a:extLst>
              <a:ext uri="{FF2B5EF4-FFF2-40B4-BE49-F238E27FC236}">
                <a16:creationId xmlns:a16="http://schemas.microsoft.com/office/drawing/2014/main" id="{15A9DC75-A8C1-4CC3-A318-BC809759B3DF}"/>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1900" dirty="0"/>
              <a:t>Your date is simply trying to help you to become a better dresser or to improve in other areas of your life when they constantly criticize you. </a:t>
            </a:r>
          </a:p>
        </p:txBody>
      </p:sp>
      <p:sp>
        <p:nvSpPr>
          <p:cNvPr id="2" name="Arrow: Left 1">
            <a:hlinkClick r:id="rId2" action="ppaction://hlinksldjump"/>
            <a:extLst>
              <a:ext uri="{FF2B5EF4-FFF2-40B4-BE49-F238E27FC236}">
                <a16:creationId xmlns:a16="http://schemas.microsoft.com/office/drawing/2014/main" id="{0D54BF93-57B7-DC98-AC04-A38990F2A903}"/>
              </a:ext>
            </a:extLst>
          </p:cNvPr>
          <p:cNvSpPr/>
          <p:nvPr/>
        </p:nvSpPr>
        <p:spPr bwMode="auto">
          <a:xfrm>
            <a:off x="5638800" y="4648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1"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Rectangle 2">
            <a:extLst>
              <a:ext uri="{FF2B5EF4-FFF2-40B4-BE49-F238E27FC236}">
                <a16:creationId xmlns:a16="http://schemas.microsoft.com/office/drawing/2014/main" id="{F6B10BF5-C586-48E1-B061-900372D86EC3}"/>
              </a:ext>
            </a:extLst>
          </p:cNvPr>
          <p:cNvSpPr>
            <a:spLocks noGrp="1" noChangeArrowheads="1"/>
          </p:cNvSpPr>
          <p:nvPr>
            <p:ph type="title"/>
          </p:nvPr>
        </p:nvSpPr>
        <p:spPr>
          <a:xfrm>
            <a:off x="630936" y="548640"/>
            <a:ext cx="2700645" cy="5431536"/>
          </a:xfrm>
        </p:spPr>
        <p:txBody>
          <a:bodyPr>
            <a:normAutofit/>
          </a:bodyPr>
          <a:lstStyle/>
          <a:p>
            <a:pPr eaLnBrk="1" hangingPunct="1">
              <a:lnSpc>
                <a:spcPct val="90000"/>
              </a:lnSpc>
              <a:defRPr/>
            </a:pPr>
            <a:r>
              <a:rPr lang="en-US" altLang="en-US" b="1" dirty="0">
                <a:solidFill>
                  <a:srgbClr val="FF0000"/>
                </a:solidFill>
              </a:rPr>
              <a:t>Texting is interfering with your chores; what should be your response?</a:t>
            </a:r>
            <a:r>
              <a:rPr lang="en-US" altLang="en-US" dirty="0">
                <a:solidFill>
                  <a:srgbClr val="FF0000"/>
                </a:solidFill>
              </a:rPr>
              <a:t> </a:t>
            </a:r>
          </a:p>
        </p:txBody>
      </p:sp>
      <p:sp>
        <p:nvSpPr>
          <p:cNvPr id="4506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9" name="Rectangle 3">
            <a:extLst>
              <a:ext uri="{FF2B5EF4-FFF2-40B4-BE49-F238E27FC236}">
                <a16:creationId xmlns:a16="http://schemas.microsoft.com/office/drawing/2014/main" id="{A6FB78EF-A6A6-477C-ABEF-CB51F49DC5E8}"/>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Send a few texts and kindly tell </a:t>
            </a:r>
          </a:p>
          <a:p>
            <a:pPr marL="0" indent="0" eaLnBrk="1" hangingPunct="1">
              <a:buFont typeface="Wingdings" panose="05000000000000000000" pitchFamily="2" charset="2"/>
              <a:buNone/>
              <a:defRPr/>
            </a:pPr>
            <a:r>
              <a:rPr lang="en-US" altLang="en-US" sz="1900" dirty="0"/>
              <a:t>    your friend that you are busy   </a:t>
            </a:r>
          </a:p>
          <a:p>
            <a:pPr marL="0" indent="0" eaLnBrk="1" hangingPunct="1">
              <a:buFont typeface="Wingdings" panose="05000000000000000000" pitchFamily="2" charset="2"/>
              <a:buNone/>
              <a:defRPr/>
            </a:pPr>
            <a:r>
              <a:rPr lang="en-US" altLang="en-US" sz="1900" dirty="0"/>
              <a:t>    and if your schedule permits </a:t>
            </a:r>
          </a:p>
          <a:p>
            <a:pPr marL="0" indent="0" eaLnBrk="1" hangingPunct="1">
              <a:buFont typeface="Wingdings" panose="05000000000000000000" pitchFamily="2" charset="2"/>
              <a:buNone/>
              <a:defRPr/>
            </a:pPr>
            <a:r>
              <a:rPr lang="en-US" altLang="en-US" sz="1900" dirty="0"/>
              <a:t>     you will text them later.</a:t>
            </a:r>
          </a:p>
          <a:p>
            <a:pPr marL="0" indent="0" eaLnBrk="1" hangingPunct="1">
              <a:buFont typeface="Wingdings" panose="05000000000000000000" pitchFamily="2" charset="2"/>
              <a:buNone/>
              <a:defRPr/>
            </a:pPr>
            <a:r>
              <a:rPr lang="en-US" altLang="en-US" sz="1900" dirty="0">
                <a:hlinkClick r:id="rId3" action="ppaction://hlinksldjump"/>
              </a:rPr>
              <a:t>B</a:t>
            </a:r>
            <a:r>
              <a:rPr lang="en-US" altLang="en-US" sz="1900" dirty="0">
                <a:hlinkClick r:id="" action="ppaction://noaction"/>
              </a:rPr>
              <a:t>.</a:t>
            </a:r>
            <a:r>
              <a:rPr lang="en-US" altLang="en-US" sz="1900" dirty="0"/>
              <a:t> Stop texting altogether.</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Send a negative text and tell </a:t>
            </a:r>
          </a:p>
          <a:p>
            <a:pPr marL="0" indent="0" eaLnBrk="1" hangingPunct="1">
              <a:buFont typeface="Wingdings" panose="05000000000000000000" pitchFamily="2" charset="2"/>
              <a:buNone/>
              <a:defRPr/>
            </a:pPr>
            <a:r>
              <a:rPr lang="en-US" altLang="en-US" sz="1900" dirty="0"/>
              <a:t>    your friend  not to send any </a:t>
            </a:r>
          </a:p>
          <a:p>
            <a:pPr marL="0" indent="0" eaLnBrk="1" hangingPunct="1">
              <a:buFont typeface="Wingdings" panose="05000000000000000000" pitchFamily="2" charset="2"/>
              <a:buNone/>
              <a:defRPr/>
            </a:pPr>
            <a:r>
              <a:rPr lang="en-US" altLang="en-US" sz="1900" dirty="0"/>
              <a:t>    more text.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5272" name="Rectangle 3952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266" name="Rectangle 2">
            <a:extLst>
              <a:ext uri="{FF2B5EF4-FFF2-40B4-BE49-F238E27FC236}">
                <a16:creationId xmlns:a16="http://schemas.microsoft.com/office/drawing/2014/main" id="{CEAC5186-CC7D-4E8F-91E2-31E0BA4C9048}"/>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3952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267" name="Rectangle 3">
            <a:extLst>
              <a:ext uri="{FF2B5EF4-FFF2-40B4-BE49-F238E27FC236}">
                <a16:creationId xmlns:a16="http://schemas.microsoft.com/office/drawing/2014/main" id="{3F79FDB9-8605-43E4-B147-5CDE50A361DD}"/>
              </a:ext>
            </a:extLst>
          </p:cNvPr>
          <p:cNvSpPr>
            <a:spLocks noGrp="1" noChangeArrowheads="1"/>
          </p:cNvSpPr>
          <p:nvPr>
            <p:ph type="body" idx="1"/>
          </p:nvPr>
        </p:nvSpPr>
        <p:spPr>
          <a:xfrm>
            <a:off x="3844813" y="552091"/>
            <a:ext cx="4668251" cy="5431536"/>
          </a:xfrm>
        </p:spPr>
        <p:txBody>
          <a:bodyPr anchor="ctr">
            <a:normAutofit/>
          </a:bodyPr>
          <a:lstStyle/>
          <a:p>
            <a:pPr eaLnBrk="1" hangingPunct="1">
              <a:defRPr/>
            </a:pPr>
            <a:r>
              <a:rPr lang="en-US" altLang="en-US" sz="1900" b="1" dirty="0"/>
              <a:t>You are in a relationship where you are physically or sexually abused. </a:t>
            </a:r>
            <a:endParaRPr lang="en-US" altLang="en-US" sz="1900" dirty="0"/>
          </a:p>
          <a:p>
            <a:pPr eaLnBrk="1" hangingPunct="1">
              <a:defRPr/>
            </a:pPr>
            <a:r>
              <a:rPr lang="en-US" altLang="en-US" sz="1900" dirty="0">
                <a:solidFill>
                  <a:srgbClr val="FF0000"/>
                </a:solidFill>
              </a:rPr>
              <a:t>Continue to stay in the relationship believing that things will get better.</a:t>
            </a:r>
          </a:p>
        </p:txBody>
      </p:sp>
      <p:sp>
        <p:nvSpPr>
          <p:cNvPr id="2" name="Arrow: Left 1">
            <a:hlinkClick r:id="rId2" action="ppaction://hlinksldjump"/>
            <a:extLst>
              <a:ext uri="{FF2B5EF4-FFF2-40B4-BE49-F238E27FC236}">
                <a16:creationId xmlns:a16="http://schemas.microsoft.com/office/drawing/2014/main" id="{A2464196-E026-EB66-D47D-562349396F81}"/>
              </a:ext>
            </a:extLst>
          </p:cNvPr>
          <p:cNvSpPr/>
          <p:nvPr/>
        </p:nvSpPr>
        <p:spPr bwMode="auto">
          <a:xfrm>
            <a:off x="5791200" y="4343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6296" name="Rectangle 39629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290" name="Rectangle 2">
            <a:extLst>
              <a:ext uri="{FF2B5EF4-FFF2-40B4-BE49-F238E27FC236}">
                <a16:creationId xmlns:a16="http://schemas.microsoft.com/office/drawing/2014/main" id="{B4A03A4B-710D-424A-8665-EA7565F08384}"/>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39629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291" name="Rectangle 3">
            <a:extLst>
              <a:ext uri="{FF2B5EF4-FFF2-40B4-BE49-F238E27FC236}">
                <a16:creationId xmlns:a16="http://schemas.microsoft.com/office/drawing/2014/main" id="{619D4079-4DBB-4FE2-95E8-97AB8796EA7E}"/>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1900" b="1" dirty="0">
                <a:solidFill>
                  <a:srgbClr val="FF0000"/>
                </a:solidFill>
              </a:rPr>
              <a:t>Talk with your parents or a trusted counselor or friend to come up with a plan to immediately halt the relationship.</a:t>
            </a:r>
            <a:endParaRPr lang="en-US" altLang="en-US" sz="1900" dirty="0">
              <a:solidFill>
                <a:srgbClr val="FF0000"/>
              </a:solidFill>
            </a:endParaRPr>
          </a:p>
          <a:p>
            <a:pPr marL="609600" indent="-609600" eaLnBrk="1" hangingPunct="1">
              <a:buFont typeface="Wingdings" panose="05000000000000000000" pitchFamily="2" charset="2"/>
              <a:buNone/>
              <a:defRPr/>
            </a:pPr>
            <a:endParaRPr lang="en-US" altLang="en-US" sz="1900" dirty="0">
              <a:solidFill>
                <a:srgbClr val="FF0000"/>
              </a:solidFill>
            </a:endParaRPr>
          </a:p>
          <a:p>
            <a:pPr marL="609600" indent="-609600" eaLnBrk="1" hangingPunct="1">
              <a:defRPr/>
            </a:pPr>
            <a:r>
              <a:rPr lang="en-US" altLang="en-US" sz="1900" dirty="0"/>
              <a:t>There is no easy answer to an abusive relationship; there are a lot of unknown risks regardless of the action taken. The best option is to talk with your parents or a trusted counselor or friend and devise a plan to halt the relationship; staying in the relationship could lead to death or severe physical or psychological harm.</a:t>
            </a:r>
          </a:p>
        </p:txBody>
      </p:sp>
      <p:sp>
        <p:nvSpPr>
          <p:cNvPr id="2" name="Arrow: Right 1">
            <a:hlinkClick r:id="rId2" action="ppaction://hlinksldjump"/>
            <a:extLst>
              <a:ext uri="{FF2B5EF4-FFF2-40B4-BE49-F238E27FC236}">
                <a16:creationId xmlns:a16="http://schemas.microsoft.com/office/drawing/2014/main" id="{0A92574B-2E08-E8AD-1035-F47C35FEF186}"/>
              </a:ext>
            </a:extLst>
          </p:cNvPr>
          <p:cNvSpPr/>
          <p:nvPr/>
        </p:nvSpPr>
        <p:spPr bwMode="auto">
          <a:xfrm>
            <a:off x="6096000" y="57912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7320" name="Rectangle 397319">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7322" name="Freeform: Shape 397321">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7324" name="Freeform: Shape 397323">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7314" name="Rectangle 2">
            <a:extLst>
              <a:ext uri="{FF2B5EF4-FFF2-40B4-BE49-F238E27FC236}">
                <a16:creationId xmlns:a16="http://schemas.microsoft.com/office/drawing/2014/main" id="{A2CD16B7-4A70-45E3-86D4-00E4C098080B}"/>
              </a:ext>
            </a:extLst>
          </p:cNvPr>
          <p:cNvSpPr>
            <a:spLocks noGrp="1" noChangeArrowheads="1"/>
          </p:cNvSpPr>
          <p:nvPr>
            <p:ph type="title"/>
          </p:nvPr>
        </p:nvSpPr>
        <p:spPr>
          <a:xfrm>
            <a:off x="466344" y="1161288"/>
            <a:ext cx="2702052" cy="4526280"/>
          </a:xfrm>
        </p:spPr>
        <p:txBody>
          <a:bodyPr>
            <a:normAutofit/>
          </a:bodyPr>
          <a:lstStyle/>
          <a:p>
            <a:pPr eaLnBrk="1" hangingPunct="1">
              <a:defRPr/>
            </a:pPr>
            <a:r>
              <a:rPr lang="en-US" altLang="en-US" sz="3500" dirty="0">
                <a:solidFill>
                  <a:srgbClr val="FF0000"/>
                </a:solidFill>
              </a:rPr>
              <a:t>Wrong answer</a:t>
            </a:r>
          </a:p>
        </p:txBody>
      </p:sp>
      <p:sp>
        <p:nvSpPr>
          <p:cNvPr id="397326" name="Rectangle 39732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7315" name="Rectangle 3">
            <a:extLst>
              <a:ext uri="{FF2B5EF4-FFF2-40B4-BE49-F238E27FC236}">
                <a16:creationId xmlns:a16="http://schemas.microsoft.com/office/drawing/2014/main" id="{AF1550BF-9946-4111-9241-B746B26013AA}"/>
              </a:ext>
            </a:extLst>
          </p:cNvPr>
          <p:cNvSpPr>
            <a:spLocks noGrp="1" noChangeArrowheads="1"/>
          </p:cNvSpPr>
          <p:nvPr>
            <p:ph type="body" idx="1"/>
          </p:nvPr>
        </p:nvSpPr>
        <p:spPr>
          <a:xfrm>
            <a:off x="4075611" y="932688"/>
            <a:ext cx="4437453" cy="4992624"/>
          </a:xfrm>
        </p:spPr>
        <p:txBody>
          <a:bodyPr anchor="ctr">
            <a:normAutofit/>
          </a:bodyPr>
          <a:lstStyle/>
          <a:p>
            <a:pPr eaLnBrk="1" hangingPunct="1">
              <a:defRPr/>
            </a:pPr>
            <a:r>
              <a:rPr lang="en-US" altLang="en-US" sz="2800" dirty="0"/>
              <a:t>Stay in the relationship and encourage the abuser to get help. </a:t>
            </a:r>
          </a:p>
          <a:p>
            <a:pPr eaLnBrk="1" hangingPunct="1">
              <a:defRPr/>
            </a:pPr>
            <a:endParaRPr lang="en-US" altLang="en-US" sz="1700" dirty="0"/>
          </a:p>
        </p:txBody>
      </p:sp>
      <p:sp>
        <p:nvSpPr>
          <p:cNvPr id="2" name="Arrow: Left 1">
            <a:hlinkClick r:id="rId2" action="ppaction://hlinksldjump"/>
            <a:extLst>
              <a:ext uri="{FF2B5EF4-FFF2-40B4-BE49-F238E27FC236}">
                <a16:creationId xmlns:a16="http://schemas.microsoft.com/office/drawing/2014/main" id="{C59598B8-77C5-6C28-00B9-5FB642096E83}"/>
              </a:ext>
            </a:extLst>
          </p:cNvPr>
          <p:cNvSpPr/>
          <p:nvPr/>
        </p:nvSpPr>
        <p:spPr bwMode="auto">
          <a:xfrm>
            <a:off x="5181600" y="4572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8345" name="Rectangle 39834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338" name="Rectangle 2">
            <a:extLst>
              <a:ext uri="{FF2B5EF4-FFF2-40B4-BE49-F238E27FC236}">
                <a16:creationId xmlns:a16="http://schemas.microsoft.com/office/drawing/2014/main" id="{D541E1A5-A997-44F1-B318-79C1B6688930}"/>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39834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98341" name="Rectangle 3">
            <a:extLst>
              <a:ext uri="{FF2B5EF4-FFF2-40B4-BE49-F238E27FC236}">
                <a16:creationId xmlns:a16="http://schemas.microsoft.com/office/drawing/2014/main" id="{9EA44464-70CE-5E2E-5F79-F0F032C87F9A}"/>
              </a:ext>
            </a:extLst>
          </p:cNvPr>
          <p:cNvGraphicFramePr/>
          <p:nvPr>
            <p:extLst>
              <p:ext uri="{D42A27DB-BD31-4B8C-83A1-F6EECF244321}">
                <p14:modId xmlns:p14="http://schemas.microsoft.com/office/powerpoint/2010/main" val="1119508253"/>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05E6A3FB-AC15-A3ED-2BD8-838EBC3C91A5}"/>
              </a:ext>
            </a:extLst>
          </p:cNvPr>
          <p:cNvSpPr/>
          <p:nvPr/>
        </p:nvSpPr>
        <p:spPr bwMode="auto">
          <a:xfrm>
            <a:off x="5887730" y="6176963"/>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368" name="Rectangle 39936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70" name="Rectangle 39936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9372" name="Rectangle 39937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74" name="Oval 39937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946" y="148929"/>
            <a:ext cx="4920107"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9362" name="Rectangle 2">
            <a:extLst>
              <a:ext uri="{FF2B5EF4-FFF2-40B4-BE49-F238E27FC236}">
                <a16:creationId xmlns:a16="http://schemas.microsoft.com/office/drawing/2014/main" id="{07F757DA-D9A5-444F-A0E4-75346F681C30}"/>
              </a:ext>
            </a:extLst>
          </p:cNvPr>
          <p:cNvSpPr>
            <a:spLocks noGrp="1" noChangeArrowheads="1"/>
          </p:cNvSpPr>
          <p:nvPr>
            <p:ph type="title"/>
          </p:nvPr>
        </p:nvSpPr>
        <p:spPr>
          <a:xfrm>
            <a:off x="2486273" y="1380754"/>
            <a:ext cx="4171453" cy="2513516"/>
          </a:xfrm>
        </p:spPr>
        <p:txBody>
          <a:bodyPr vert="horz" lIns="91440" tIns="45720" rIns="91440" bIns="45720" rtlCol="0" anchor="b">
            <a:normAutofit/>
          </a:bodyPr>
          <a:lstStyle/>
          <a:p>
            <a:pPr algn="ctr" eaLnBrk="1" hangingPunct="1">
              <a:lnSpc>
                <a:spcPct val="90000"/>
              </a:lnSpc>
              <a:defRPr/>
            </a:pPr>
            <a:r>
              <a:rPr lang="en-US" altLang="en-US" sz="6000" kern="1200" dirty="0">
                <a:solidFill>
                  <a:srgbClr val="FF0000"/>
                </a:solidFill>
                <a:latin typeface="+mj-lt"/>
                <a:ea typeface="+mj-ea"/>
                <a:cs typeface="+mj-cs"/>
              </a:rPr>
              <a:t>Wrong answer</a:t>
            </a:r>
          </a:p>
        </p:txBody>
      </p:sp>
      <p:sp>
        <p:nvSpPr>
          <p:cNvPr id="399363" name="Rectangle 3">
            <a:extLst>
              <a:ext uri="{FF2B5EF4-FFF2-40B4-BE49-F238E27FC236}">
                <a16:creationId xmlns:a16="http://schemas.microsoft.com/office/drawing/2014/main" id="{C94FE687-DA24-4B79-A002-DA26CD09EFCE}"/>
              </a:ext>
            </a:extLst>
          </p:cNvPr>
          <p:cNvSpPr>
            <a:spLocks noGrp="1" noChangeArrowheads="1"/>
          </p:cNvSpPr>
          <p:nvPr>
            <p:ph type="body" idx="1"/>
          </p:nvPr>
        </p:nvSpPr>
        <p:spPr>
          <a:xfrm>
            <a:off x="2486273" y="4076802"/>
            <a:ext cx="4171453" cy="1534587"/>
          </a:xfrm>
        </p:spPr>
        <p:txBody>
          <a:bodyPr vert="horz" lIns="91440" tIns="45720" rIns="91440" bIns="45720" rtlCol="0">
            <a:normAutofit/>
          </a:bodyPr>
          <a:lstStyle/>
          <a:p>
            <a:pPr marL="0" indent="0" algn="ctr" eaLnBrk="1" hangingPunct="1">
              <a:lnSpc>
                <a:spcPct val="90000"/>
              </a:lnSpc>
              <a:spcBef>
                <a:spcPts val="1000"/>
              </a:spcBef>
              <a:buNone/>
              <a:defRPr/>
            </a:pPr>
            <a:r>
              <a:rPr lang="en-US" altLang="en-US" sz="2400" kern="1200" dirty="0">
                <a:solidFill>
                  <a:schemeClr val="tx1"/>
                </a:solidFill>
                <a:latin typeface="+mn-lt"/>
                <a:ea typeface="+mn-ea"/>
                <a:cs typeface="+mn-cs"/>
              </a:rPr>
              <a:t>A student should get serious about higher education around 13 years of age.</a:t>
            </a:r>
          </a:p>
        </p:txBody>
      </p:sp>
      <p:sp>
        <p:nvSpPr>
          <p:cNvPr id="399376" name="Arc 39937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1870589" y="6170"/>
            <a:ext cx="5112196"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9378" name="Oval 39937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0746" y="5310973"/>
            <a:ext cx="529461"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7FBD9694-70C1-5887-F7D1-D7B9A3E9F4D9}"/>
              </a:ext>
            </a:extLst>
          </p:cNvPr>
          <p:cNvSpPr/>
          <p:nvPr/>
        </p:nvSpPr>
        <p:spPr bwMode="auto">
          <a:xfrm>
            <a:off x="4114800" y="5715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0392" name="Rectangle 40039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386" name="Rectangle 2">
            <a:extLst>
              <a:ext uri="{FF2B5EF4-FFF2-40B4-BE49-F238E27FC236}">
                <a16:creationId xmlns:a16="http://schemas.microsoft.com/office/drawing/2014/main" id="{754DEE46-3814-475C-8887-EAAADA4AD6F6}"/>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40039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387" name="Rectangle 3">
            <a:extLst>
              <a:ext uri="{FF2B5EF4-FFF2-40B4-BE49-F238E27FC236}">
                <a16:creationId xmlns:a16="http://schemas.microsoft.com/office/drawing/2014/main" id="{8145BCD0-3AF8-4A4F-AC50-8DD0DC2A3918}"/>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lnSpc>
                <a:spcPct val="90000"/>
              </a:lnSpc>
              <a:defRPr/>
            </a:pPr>
            <a:r>
              <a:rPr lang="en-US" altLang="en-US" sz="1000" b="1" dirty="0">
                <a:solidFill>
                  <a:srgbClr val="FF0000"/>
                </a:solidFill>
              </a:rPr>
              <a:t>Preparation for higher education begins with parents crafting an environment of learning during the early years of life and maintaining a learning environment with the support of school officials and other responsible adult role models early in life.</a:t>
            </a:r>
            <a:endParaRPr lang="en-US" altLang="en-US" sz="1000" dirty="0">
              <a:solidFill>
                <a:srgbClr val="FF0000"/>
              </a:solidFill>
            </a:endParaRPr>
          </a:p>
          <a:p>
            <a:pPr marL="609600" indent="-609600" eaLnBrk="1" hangingPunct="1">
              <a:lnSpc>
                <a:spcPct val="90000"/>
              </a:lnSpc>
              <a:defRPr/>
            </a:pPr>
            <a:r>
              <a:rPr lang="en-US" altLang="en-US" sz="1000" dirty="0"/>
              <a:t>It is essential to note that higher education preparation begins at home. Parents must generate an environment of learning. My wife and I had the privilege of rearing three college graduates. They all performed well in public school and college. A learning environment was generated from the beginning of their lives. They were read to before they were born.  The reading continued throughout their pre-school years. Their bedrooms were painted bright, soft colors. They were exposed to a variety of environments. </a:t>
            </a:r>
          </a:p>
          <a:p>
            <a:pPr marL="609600" indent="-609600" eaLnBrk="1" hangingPunct="1">
              <a:lnSpc>
                <a:spcPct val="90000"/>
              </a:lnSpc>
              <a:defRPr/>
            </a:pPr>
            <a:r>
              <a:rPr lang="en-US" altLang="en-US" sz="1000" dirty="0"/>
              <a:t>Traveling to different places was extremely important. Going to movies and other entertainment venues were important. Attending Sunday school and the church was a must. Exercise, a balanced diet, and a balanced lifestyle were a part of their maturation process.</a:t>
            </a:r>
          </a:p>
          <a:p>
            <a:pPr marL="609600" indent="-609600" eaLnBrk="1" hangingPunct="1">
              <a:lnSpc>
                <a:spcPct val="90000"/>
              </a:lnSpc>
              <a:defRPr/>
            </a:pPr>
            <a:r>
              <a:rPr lang="en-US" altLang="en-US" sz="1000" dirty="0"/>
              <a:t>Constructive criticism and discipline were ongoing. Money management was taught. A stay-at-home mom was a great benefit during the early years. Breakfast was cooked before they went to school. Their mom was at home when they returned home from school. </a:t>
            </a:r>
          </a:p>
          <a:p>
            <a:pPr marL="609600" indent="-609600" eaLnBrk="1" hangingPunct="1">
              <a:lnSpc>
                <a:spcPct val="90000"/>
              </a:lnSpc>
              <a:defRPr/>
            </a:pPr>
            <a:r>
              <a:rPr lang="en-US" altLang="en-US" sz="1000" dirty="0"/>
              <a:t>Homework was monitored and checked. Their grades and school performance were monitored and reviewed. Parents’ and teachers’ meetings were attended. Volunteer work was done in the schools. One son was the valedictorian of his class. The other son and daughter were honor students. Our son, the valedictorian, was a mathematics major and the other son was a Computer Science major, and my daughter was a psychology major.  </a:t>
            </a:r>
          </a:p>
          <a:p>
            <a:pPr marL="609600" indent="-609600" eaLnBrk="1" hangingPunct="1">
              <a:lnSpc>
                <a:spcPct val="90000"/>
              </a:lnSpc>
              <a:defRPr/>
            </a:pPr>
            <a:r>
              <a:rPr lang="en-US" altLang="en-US" sz="1000" dirty="0"/>
              <a:t>The successful education of my two sons and daughter was accomplished because a learning environment was generated in our home long before they entered grade school.</a:t>
            </a:r>
          </a:p>
        </p:txBody>
      </p:sp>
      <p:sp>
        <p:nvSpPr>
          <p:cNvPr id="2" name="Arrow: Right 1">
            <a:hlinkClick r:id="rId2" action="ppaction://hlinksldjump"/>
            <a:extLst>
              <a:ext uri="{FF2B5EF4-FFF2-40B4-BE49-F238E27FC236}">
                <a16:creationId xmlns:a16="http://schemas.microsoft.com/office/drawing/2014/main" id="{D8440910-A5A7-24FA-0DE5-19E44C660763}"/>
              </a:ext>
            </a:extLst>
          </p:cNvPr>
          <p:cNvSpPr/>
          <p:nvPr/>
        </p:nvSpPr>
        <p:spPr bwMode="auto">
          <a:xfrm>
            <a:off x="6019800" y="57912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1416" name="Rectangle 40141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418" name="Freeform: Shape 40141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410" name="Rectangle 2">
            <a:extLst>
              <a:ext uri="{FF2B5EF4-FFF2-40B4-BE49-F238E27FC236}">
                <a16:creationId xmlns:a16="http://schemas.microsoft.com/office/drawing/2014/main" id="{1854396A-A7CE-40B0-AA79-86740A9EF67B}"/>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Wrong answer</a:t>
            </a:r>
          </a:p>
        </p:txBody>
      </p:sp>
      <p:sp>
        <p:nvSpPr>
          <p:cNvPr id="401420" name="Arc 4014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1411" name="Rectangle 3">
            <a:extLst>
              <a:ext uri="{FF2B5EF4-FFF2-40B4-BE49-F238E27FC236}">
                <a16:creationId xmlns:a16="http://schemas.microsoft.com/office/drawing/2014/main" id="{D383F565-409D-4017-BD76-00089B6D32C4}"/>
              </a:ext>
            </a:extLst>
          </p:cNvPr>
          <p:cNvSpPr>
            <a:spLocks noGrp="1" noChangeArrowheads="1"/>
          </p:cNvSpPr>
          <p:nvPr>
            <p:ph type="body" idx="1"/>
          </p:nvPr>
        </p:nvSpPr>
        <p:spPr>
          <a:xfrm>
            <a:off x="3335481" y="591344"/>
            <a:ext cx="5179868" cy="5585619"/>
          </a:xfrm>
        </p:spPr>
        <p:txBody>
          <a:bodyPr anchor="ctr">
            <a:normAutofit/>
          </a:bodyPr>
          <a:lstStyle/>
          <a:p>
            <a:pPr eaLnBrk="1" hangingPunct="1">
              <a:defRPr/>
            </a:pPr>
            <a:r>
              <a:rPr lang="en-US" altLang="en-US" b="1" dirty="0"/>
              <a:t>Should a student only seek a four-year or above college education?</a:t>
            </a:r>
            <a:endParaRPr lang="en-US" altLang="en-US" dirty="0"/>
          </a:p>
          <a:p>
            <a:pPr eaLnBrk="1" hangingPunct="1">
              <a:defRPr/>
            </a:pPr>
            <a:r>
              <a:rPr lang="en-US" altLang="en-US" dirty="0">
                <a:solidFill>
                  <a:srgbClr val="FF0000"/>
                </a:solidFill>
              </a:rPr>
              <a:t>There is no compromise all students must attend a 4-year college for the purpose of enjoying a comfortable lifestyle.</a:t>
            </a:r>
          </a:p>
        </p:txBody>
      </p:sp>
      <p:sp>
        <p:nvSpPr>
          <p:cNvPr id="2" name="Arrow: Left 1">
            <a:hlinkClick r:id="rId2" action="ppaction://hlinksldjump"/>
            <a:extLst>
              <a:ext uri="{FF2B5EF4-FFF2-40B4-BE49-F238E27FC236}">
                <a16:creationId xmlns:a16="http://schemas.microsoft.com/office/drawing/2014/main" id="{D285B276-B480-985B-3033-B98BE2FE9DEB}"/>
              </a:ext>
            </a:extLst>
          </p:cNvPr>
          <p:cNvSpPr/>
          <p:nvPr/>
        </p:nvSpPr>
        <p:spPr bwMode="auto">
          <a:xfrm>
            <a:off x="5334000" y="5867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2440" name="Rectangle 40243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442" name="Rectangle 40244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244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107" y="220196"/>
            <a:ext cx="7066893"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2446" name="Oval 40244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350" y="2099696"/>
            <a:ext cx="1456680"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2448" name="Arc 40244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836384" y="1866059"/>
            <a:ext cx="2987899" cy="2240924"/>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2434" name="Rectangle 2">
            <a:extLst>
              <a:ext uri="{FF2B5EF4-FFF2-40B4-BE49-F238E27FC236}">
                <a16:creationId xmlns:a16="http://schemas.microsoft.com/office/drawing/2014/main" id="{EDD338FA-17C2-4D4F-9546-87482FCE910A}"/>
              </a:ext>
            </a:extLst>
          </p:cNvPr>
          <p:cNvSpPr>
            <a:spLocks noGrp="1" noChangeArrowheads="1"/>
          </p:cNvSpPr>
          <p:nvPr>
            <p:ph type="title"/>
          </p:nvPr>
        </p:nvSpPr>
        <p:spPr>
          <a:xfrm>
            <a:off x="3028950" y="1939159"/>
            <a:ext cx="5733470" cy="2751086"/>
          </a:xfrm>
        </p:spPr>
        <p:txBody>
          <a:bodyPr vert="horz" lIns="91440" tIns="45720" rIns="91440" bIns="45720" rtlCol="0" anchor="b">
            <a:normAutofit/>
          </a:bodyPr>
          <a:lstStyle/>
          <a:p>
            <a:pPr algn="r" eaLnBrk="1" hangingPunct="1">
              <a:lnSpc>
                <a:spcPct val="90000"/>
              </a:lnSpc>
              <a:defRPr/>
            </a:pPr>
            <a:r>
              <a:rPr lang="en-US" altLang="en-US" sz="6000" kern="1200" dirty="0">
                <a:solidFill>
                  <a:srgbClr val="FF0000"/>
                </a:solidFill>
                <a:latin typeface="+mj-lt"/>
                <a:ea typeface="+mj-ea"/>
                <a:cs typeface="+mj-cs"/>
              </a:rPr>
              <a:t>Wrong answer</a:t>
            </a:r>
          </a:p>
        </p:txBody>
      </p:sp>
      <p:sp>
        <p:nvSpPr>
          <p:cNvPr id="402435" name="Rectangle 3">
            <a:extLst>
              <a:ext uri="{FF2B5EF4-FFF2-40B4-BE49-F238E27FC236}">
                <a16:creationId xmlns:a16="http://schemas.microsoft.com/office/drawing/2014/main" id="{2F921227-E086-4BF8-A98E-BB03A4C2AAAD}"/>
              </a:ext>
            </a:extLst>
          </p:cNvPr>
          <p:cNvSpPr>
            <a:spLocks noGrp="1" noChangeArrowheads="1"/>
          </p:cNvSpPr>
          <p:nvPr>
            <p:ph type="body" idx="1"/>
          </p:nvPr>
        </p:nvSpPr>
        <p:spPr>
          <a:xfrm>
            <a:off x="2438400" y="4782320"/>
            <a:ext cx="6324020" cy="1329443"/>
          </a:xfrm>
        </p:spPr>
        <p:txBody>
          <a:bodyPr vert="horz" lIns="91440" tIns="45720" rIns="91440" bIns="45720" rtlCol="0">
            <a:normAutofit/>
          </a:bodyPr>
          <a:lstStyle/>
          <a:p>
            <a:pPr marL="0" indent="0" eaLnBrk="1" hangingPunct="1">
              <a:lnSpc>
                <a:spcPct val="90000"/>
              </a:lnSpc>
              <a:spcBef>
                <a:spcPts val="1000"/>
              </a:spcBef>
              <a:buNone/>
              <a:defRPr/>
            </a:pPr>
            <a:r>
              <a:rPr lang="en-US" altLang="en-US" sz="2400" kern="1200" dirty="0">
                <a:solidFill>
                  <a:schemeClr val="tx1"/>
                </a:solidFill>
                <a:latin typeface="+mn-lt"/>
                <a:ea typeface="+mn-ea"/>
                <a:cs typeface="+mn-cs"/>
              </a:rPr>
              <a:t>A student should totally disregard the</a:t>
            </a:r>
          </a:p>
          <a:p>
            <a:pPr marL="0" indent="0" eaLnBrk="1" hangingPunct="1">
              <a:lnSpc>
                <a:spcPct val="90000"/>
              </a:lnSpc>
              <a:spcBef>
                <a:spcPts val="1000"/>
              </a:spcBef>
              <a:buNone/>
              <a:defRPr/>
            </a:pPr>
            <a:r>
              <a:rPr lang="en-US" altLang="en-US" sz="2400" kern="1200" dirty="0">
                <a:solidFill>
                  <a:schemeClr val="tx1"/>
                </a:solidFill>
                <a:latin typeface="+mn-lt"/>
                <a:ea typeface="+mn-ea"/>
                <a:cs typeface="+mn-cs"/>
              </a:rPr>
              <a:t>importance of attending a four-year college.</a:t>
            </a:r>
          </a:p>
        </p:txBody>
      </p:sp>
      <p:sp>
        <p:nvSpPr>
          <p:cNvPr id="2" name="Arrow: Left 1">
            <a:hlinkClick r:id="rId2" action="ppaction://hlinksldjump"/>
            <a:extLst>
              <a:ext uri="{FF2B5EF4-FFF2-40B4-BE49-F238E27FC236}">
                <a16:creationId xmlns:a16="http://schemas.microsoft.com/office/drawing/2014/main" id="{A3A91873-AA1F-EE32-8C2B-5D3C17CF96ED}"/>
              </a:ext>
            </a:extLst>
          </p:cNvPr>
          <p:cNvSpPr/>
          <p:nvPr/>
        </p:nvSpPr>
        <p:spPr bwMode="auto">
          <a:xfrm>
            <a:off x="5562600" y="5943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3464" name="Rectangle 40346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458" name="Rectangle 2">
            <a:extLst>
              <a:ext uri="{FF2B5EF4-FFF2-40B4-BE49-F238E27FC236}">
                <a16:creationId xmlns:a16="http://schemas.microsoft.com/office/drawing/2014/main" id="{5D0BA5F3-EB69-409C-916C-C8A1312CB467}"/>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Right answer</a:t>
            </a:r>
          </a:p>
        </p:txBody>
      </p:sp>
      <p:sp>
        <p:nvSpPr>
          <p:cNvPr id="403466" name="Freeform: Shape 40346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3459" name="Rectangle 3">
            <a:extLst>
              <a:ext uri="{FF2B5EF4-FFF2-40B4-BE49-F238E27FC236}">
                <a16:creationId xmlns:a16="http://schemas.microsoft.com/office/drawing/2014/main" id="{1E45FBB1-E1BA-4DBC-BC28-BAB389061549}"/>
              </a:ext>
            </a:extLst>
          </p:cNvPr>
          <p:cNvSpPr>
            <a:spLocks noGrp="1" noChangeArrowheads="1"/>
          </p:cNvSpPr>
          <p:nvPr>
            <p:ph type="body" idx="1"/>
          </p:nvPr>
        </p:nvSpPr>
        <p:spPr>
          <a:xfrm>
            <a:off x="628650" y="1825625"/>
            <a:ext cx="4168866" cy="4351338"/>
          </a:xfrm>
        </p:spPr>
        <p:txBody>
          <a:bodyPr>
            <a:normAutofit fontScale="55000" lnSpcReduction="20000"/>
          </a:bodyPr>
          <a:lstStyle/>
          <a:p>
            <a:pPr marL="609600" indent="-609600" eaLnBrk="1" hangingPunct="1">
              <a:lnSpc>
                <a:spcPct val="90000"/>
              </a:lnSpc>
              <a:buFont typeface="Wingdings" panose="05000000000000000000" pitchFamily="2" charset="2"/>
              <a:buNone/>
              <a:defRPr/>
            </a:pPr>
            <a:r>
              <a:rPr lang="en-US" altLang="en-US" sz="2900" b="1" dirty="0">
                <a:solidFill>
                  <a:srgbClr val="FF0000"/>
                </a:solidFill>
              </a:rPr>
              <a:t>Each person should do a self-inventory</a:t>
            </a:r>
          </a:p>
          <a:p>
            <a:pPr marL="609600" indent="-609600" eaLnBrk="1" hangingPunct="1">
              <a:lnSpc>
                <a:spcPct val="90000"/>
              </a:lnSpc>
              <a:buFont typeface="Wingdings" panose="05000000000000000000" pitchFamily="2" charset="2"/>
              <a:buNone/>
              <a:defRPr/>
            </a:pPr>
            <a:r>
              <a:rPr lang="en-US" altLang="en-US" sz="2900" b="1" dirty="0">
                <a:solidFill>
                  <a:srgbClr val="FF0000"/>
                </a:solidFill>
              </a:rPr>
              <a:t>and seek advice from their parents,</a:t>
            </a:r>
          </a:p>
          <a:p>
            <a:pPr marL="609600" indent="-609600" eaLnBrk="1" hangingPunct="1">
              <a:lnSpc>
                <a:spcPct val="90000"/>
              </a:lnSpc>
              <a:buFont typeface="Wingdings" panose="05000000000000000000" pitchFamily="2" charset="2"/>
              <a:buNone/>
              <a:defRPr/>
            </a:pPr>
            <a:r>
              <a:rPr lang="en-US" altLang="en-US" sz="2900" b="1" dirty="0">
                <a:solidFill>
                  <a:srgbClr val="FF0000"/>
                </a:solidFill>
              </a:rPr>
              <a:t>public school officials, and other trusted</a:t>
            </a:r>
          </a:p>
          <a:p>
            <a:pPr marL="609600" indent="-609600" eaLnBrk="1" hangingPunct="1">
              <a:lnSpc>
                <a:spcPct val="90000"/>
              </a:lnSpc>
              <a:buFont typeface="Wingdings" panose="05000000000000000000" pitchFamily="2" charset="2"/>
              <a:buNone/>
              <a:defRPr/>
            </a:pPr>
            <a:r>
              <a:rPr lang="en-US" altLang="en-US" sz="2900" b="1" dirty="0">
                <a:solidFill>
                  <a:srgbClr val="FF0000"/>
                </a:solidFill>
              </a:rPr>
              <a:t>adults and friends to gain insight</a:t>
            </a:r>
          </a:p>
          <a:p>
            <a:pPr marL="609600" indent="-609600" eaLnBrk="1" hangingPunct="1">
              <a:lnSpc>
                <a:spcPct val="90000"/>
              </a:lnSpc>
              <a:buFont typeface="Wingdings" panose="05000000000000000000" pitchFamily="2" charset="2"/>
              <a:buNone/>
              <a:defRPr/>
            </a:pPr>
            <a:r>
              <a:rPr lang="en-US" altLang="en-US" sz="2900" b="1" dirty="0">
                <a:solidFill>
                  <a:srgbClr val="FF0000"/>
                </a:solidFill>
              </a:rPr>
              <a:t>on which  path they should take when</a:t>
            </a:r>
          </a:p>
          <a:p>
            <a:pPr marL="609600" indent="-609600" eaLnBrk="1" hangingPunct="1">
              <a:lnSpc>
                <a:spcPct val="90000"/>
              </a:lnSpc>
              <a:buFont typeface="Wingdings" panose="05000000000000000000" pitchFamily="2" charset="2"/>
              <a:buNone/>
              <a:defRPr/>
            </a:pPr>
            <a:r>
              <a:rPr lang="en-US" altLang="en-US" sz="2900" b="1" dirty="0">
                <a:solidFill>
                  <a:srgbClr val="FF0000"/>
                </a:solidFill>
              </a:rPr>
              <a:t>pursuing an Education.</a:t>
            </a:r>
          </a:p>
          <a:p>
            <a:pPr marL="609600" indent="-609600" eaLnBrk="1" hangingPunct="1">
              <a:lnSpc>
                <a:spcPct val="90000"/>
              </a:lnSpc>
              <a:buFont typeface="Wingdings" panose="05000000000000000000" pitchFamily="2" charset="2"/>
              <a:buNone/>
              <a:defRPr/>
            </a:pPr>
            <a:endParaRPr lang="en-US" altLang="en-US" sz="1300" dirty="0">
              <a:solidFill>
                <a:srgbClr val="FF0000"/>
              </a:solidFill>
            </a:endParaRPr>
          </a:p>
          <a:p>
            <a:pPr marL="609600" indent="-609600" eaLnBrk="1" hangingPunct="1">
              <a:lnSpc>
                <a:spcPct val="90000"/>
              </a:lnSpc>
              <a:defRPr/>
            </a:pPr>
            <a:r>
              <a:rPr lang="en-US" altLang="en-US" sz="2800" dirty="0"/>
              <a:t>A four-year college degree or above is not the only path to a prosperous lifestyle. Some knowledgeable people are plumbers, electricians, barbers, and beauticians. They work in professions that pay well and give personal satisfaction.  A person should pursue an employment path in life where they can happily make a living. A four-year college education only opens additional employment doors; it does not guarantee long-term success.</a:t>
            </a:r>
          </a:p>
        </p:txBody>
      </p:sp>
      <p:sp>
        <p:nvSpPr>
          <p:cNvPr id="403468" name="Oval 40346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470" name="Block Arc 40346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3472" name="Freeform: Shape 40347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03474" name="Straight Connector 40347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03476" name="Freeform: Shape 40347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03478" name="Arc 40347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3480" name="Freeform: Shape 40347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2" action="ppaction://hlinksldjump"/>
            <a:extLst>
              <a:ext uri="{FF2B5EF4-FFF2-40B4-BE49-F238E27FC236}">
                <a16:creationId xmlns:a16="http://schemas.microsoft.com/office/drawing/2014/main" id="{73364553-6BBC-BCC9-5EA3-781F6B9CFDB0}"/>
              </a:ext>
            </a:extLst>
          </p:cNvPr>
          <p:cNvSpPr/>
          <p:nvPr/>
        </p:nvSpPr>
        <p:spPr bwMode="auto">
          <a:xfrm>
            <a:off x="3810000" y="54864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4523" name="Rectangle 4045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4485" name="Picture 404484">
            <a:extLst>
              <a:ext uri="{FF2B5EF4-FFF2-40B4-BE49-F238E27FC236}">
                <a16:creationId xmlns:a16="http://schemas.microsoft.com/office/drawing/2014/main" id="{C6154F22-6974-D3FA-3D5A-922BE1DF5B98}"/>
              </a:ext>
            </a:extLst>
          </p:cNvPr>
          <p:cNvPicPr>
            <a:picLocks noChangeAspect="1"/>
          </p:cNvPicPr>
          <p:nvPr/>
        </p:nvPicPr>
        <p:blipFill rotWithShape="1">
          <a:blip r:embed="rId2"/>
          <a:srcRect l="16739" r="23778"/>
          <a:stretch/>
        </p:blipFill>
        <p:spPr>
          <a:xfrm>
            <a:off x="1891767" y="10"/>
            <a:ext cx="7252231" cy="6857990"/>
          </a:xfrm>
          <a:prstGeom prst="rect">
            <a:avLst/>
          </a:prstGeom>
        </p:spPr>
      </p:pic>
      <p:sp>
        <p:nvSpPr>
          <p:cNvPr id="404525" name="Rectangle 4045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482" name="Rectangle 2">
            <a:extLst>
              <a:ext uri="{FF2B5EF4-FFF2-40B4-BE49-F238E27FC236}">
                <a16:creationId xmlns:a16="http://schemas.microsoft.com/office/drawing/2014/main" id="{9970D21C-7120-4BE6-B26D-A2C4AC213D2F}"/>
              </a:ext>
            </a:extLst>
          </p:cNvPr>
          <p:cNvSpPr>
            <a:spLocks noGrp="1" noChangeArrowheads="1"/>
          </p:cNvSpPr>
          <p:nvPr>
            <p:ph type="title"/>
          </p:nvPr>
        </p:nvSpPr>
        <p:spPr>
          <a:xfrm>
            <a:off x="628650" y="365125"/>
            <a:ext cx="2866641" cy="1899912"/>
          </a:xfrm>
        </p:spPr>
        <p:txBody>
          <a:bodyPr>
            <a:normAutofit/>
          </a:bodyPr>
          <a:lstStyle/>
          <a:p>
            <a:pPr eaLnBrk="1" hangingPunct="1">
              <a:defRPr/>
            </a:pPr>
            <a:r>
              <a:rPr lang="en-US" altLang="en-US" sz="3500" dirty="0">
                <a:solidFill>
                  <a:srgbClr val="FF0000"/>
                </a:solidFill>
              </a:rPr>
              <a:t>Wrong answer</a:t>
            </a:r>
          </a:p>
        </p:txBody>
      </p:sp>
      <p:sp>
        <p:nvSpPr>
          <p:cNvPr id="404483" name="Rectangle 3">
            <a:extLst>
              <a:ext uri="{FF2B5EF4-FFF2-40B4-BE49-F238E27FC236}">
                <a16:creationId xmlns:a16="http://schemas.microsoft.com/office/drawing/2014/main" id="{4AFA9976-B172-4C35-BDE2-3D679700C904}"/>
              </a:ext>
            </a:extLst>
          </p:cNvPr>
          <p:cNvSpPr>
            <a:spLocks noGrp="1" noChangeArrowheads="1"/>
          </p:cNvSpPr>
          <p:nvPr>
            <p:ph type="body" idx="1"/>
          </p:nvPr>
        </p:nvSpPr>
        <p:spPr>
          <a:xfrm>
            <a:off x="612608" y="2057400"/>
            <a:ext cx="3657496" cy="3742762"/>
          </a:xfrm>
        </p:spPr>
        <p:txBody>
          <a:bodyPr>
            <a:normAutofit/>
          </a:bodyPr>
          <a:lstStyle/>
          <a:p>
            <a:pPr eaLnBrk="1" hangingPunct="1">
              <a:defRPr/>
            </a:pPr>
            <a:r>
              <a:rPr lang="en-US" altLang="en-US" sz="1700" b="1" dirty="0"/>
              <a:t>Higher Education is only about positioning yourself to make more money. </a:t>
            </a:r>
            <a:endParaRPr lang="en-US" altLang="en-US" sz="1700" dirty="0"/>
          </a:p>
          <a:p>
            <a:pPr eaLnBrk="1" hangingPunct="1">
              <a:defRPr/>
            </a:pPr>
            <a:r>
              <a:rPr lang="en-US" altLang="en-US" sz="1700" dirty="0">
                <a:solidFill>
                  <a:srgbClr val="FF0000"/>
                </a:solidFill>
              </a:rPr>
              <a:t>I agree higher education is only about making more money.</a:t>
            </a:r>
          </a:p>
        </p:txBody>
      </p:sp>
      <p:sp>
        <p:nvSpPr>
          <p:cNvPr id="2" name="Arrow: Left 1">
            <a:hlinkClick r:id="rId3" action="ppaction://hlinksldjump"/>
            <a:extLst>
              <a:ext uri="{FF2B5EF4-FFF2-40B4-BE49-F238E27FC236}">
                <a16:creationId xmlns:a16="http://schemas.microsoft.com/office/drawing/2014/main" id="{A8E3A0EA-E2AA-5333-5328-54106482B537}"/>
              </a:ext>
            </a:extLst>
          </p:cNvPr>
          <p:cNvSpPr/>
          <p:nvPr/>
        </p:nvSpPr>
        <p:spPr bwMode="auto">
          <a:xfrm>
            <a:off x="3276600" y="5943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2" name="Rectangle 2">
            <a:extLst>
              <a:ext uri="{FF2B5EF4-FFF2-40B4-BE49-F238E27FC236}">
                <a16:creationId xmlns:a16="http://schemas.microsoft.com/office/drawing/2014/main" id="{259570B5-084F-4426-B6BC-D1EE62C74206}"/>
              </a:ext>
            </a:extLst>
          </p:cNvPr>
          <p:cNvSpPr>
            <a:spLocks noGrp="1" noChangeArrowheads="1"/>
          </p:cNvSpPr>
          <p:nvPr>
            <p:ph type="title"/>
          </p:nvPr>
        </p:nvSpPr>
        <p:spPr>
          <a:xfrm>
            <a:off x="933804" y="1289765"/>
            <a:ext cx="2738325" cy="4270963"/>
          </a:xfrm>
        </p:spPr>
        <p:txBody>
          <a:bodyPr anchor="ctr">
            <a:normAutofit/>
          </a:bodyPr>
          <a:lstStyle/>
          <a:p>
            <a:pPr algn="ctr" eaLnBrk="1" hangingPunct="1">
              <a:lnSpc>
                <a:spcPct val="90000"/>
              </a:lnSpc>
              <a:defRPr/>
            </a:pPr>
            <a:r>
              <a:rPr lang="en-US" altLang="en-US" sz="3100" b="1">
                <a:solidFill>
                  <a:srgbClr val="FFFFFF"/>
                </a:solidFill>
              </a:rPr>
              <a:t>Your peers post a negative comment on your face book site, what should be your response?</a:t>
            </a:r>
          </a:p>
        </p:txBody>
      </p:sp>
      <p:sp>
        <p:nvSpPr>
          <p:cNvPr id="7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7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46083" name="Rectangle 3">
            <a:extLst>
              <a:ext uri="{FF2B5EF4-FFF2-40B4-BE49-F238E27FC236}">
                <a16:creationId xmlns:a16="http://schemas.microsoft.com/office/drawing/2014/main" id="{9760248E-B00D-4ECA-884C-617542152D42}"/>
              </a:ext>
            </a:extLst>
          </p:cNvPr>
          <p:cNvSpPr>
            <a:spLocks noGrp="1" noChangeArrowheads="1"/>
          </p:cNvSpPr>
          <p:nvPr>
            <p:ph type="body" idx="1"/>
          </p:nvPr>
        </p:nvSpPr>
        <p:spPr>
          <a:xfrm>
            <a:off x="4722924" y="518400"/>
            <a:ext cx="3578706" cy="5837949"/>
          </a:xfrm>
        </p:spPr>
        <p:txBody>
          <a:bodyPr anchor="ctr">
            <a:normAutofit/>
          </a:bodyPr>
          <a:lstStyle/>
          <a:p>
            <a:pPr marL="0" indent="0" eaLnBrk="1" hangingPunct="1">
              <a:buFont typeface="Wingdings" panose="05000000000000000000" pitchFamily="2" charset="2"/>
              <a:buNone/>
              <a:defRPr/>
            </a:pPr>
            <a:r>
              <a:rPr lang="en-US" altLang="en-US" sz="1700" dirty="0">
                <a:solidFill>
                  <a:schemeClr val="tx1">
                    <a:alpha val="80000"/>
                  </a:schemeClr>
                </a:solidFill>
                <a:hlinkClick r:id="rId2" action="ppaction://hlinksldjump"/>
              </a:rPr>
              <a:t>A. </a:t>
            </a:r>
            <a:r>
              <a:rPr lang="en-US" altLang="en-US" sz="1700" dirty="0">
                <a:solidFill>
                  <a:schemeClr val="tx1">
                    <a:alpha val="80000"/>
                  </a:schemeClr>
                </a:solidFill>
              </a:rPr>
              <a:t>Ignore the posting and take no </a:t>
            </a:r>
          </a:p>
          <a:p>
            <a:pPr marL="0" indent="0" eaLnBrk="1" hangingPunct="1">
              <a:buFont typeface="Wingdings" panose="05000000000000000000" pitchFamily="2" charset="2"/>
              <a:buNone/>
              <a:defRPr/>
            </a:pPr>
            <a:r>
              <a:rPr lang="en-US" altLang="en-US" sz="1700" dirty="0">
                <a:solidFill>
                  <a:schemeClr val="tx1">
                    <a:alpha val="80000"/>
                  </a:schemeClr>
                </a:solidFill>
              </a:rPr>
              <a:t>    action.</a:t>
            </a:r>
          </a:p>
          <a:p>
            <a:pPr marL="0" indent="0" eaLnBrk="1" hangingPunct="1">
              <a:buFont typeface="Wingdings" panose="05000000000000000000" pitchFamily="2" charset="2"/>
              <a:buNone/>
              <a:defRPr/>
            </a:pPr>
            <a:r>
              <a:rPr lang="en-US" altLang="en-US" sz="1700" dirty="0">
                <a:solidFill>
                  <a:schemeClr val="tx1">
                    <a:alpha val="80000"/>
                  </a:schemeClr>
                </a:solidFill>
                <a:hlinkClick r:id="rId3" action="ppaction://hlinksldjump"/>
              </a:rPr>
              <a:t>B. </a:t>
            </a:r>
            <a:r>
              <a:rPr lang="en-US" altLang="en-US" sz="1700" dirty="0">
                <a:solidFill>
                  <a:schemeClr val="tx1">
                    <a:alpha val="80000"/>
                  </a:schemeClr>
                </a:solidFill>
              </a:rPr>
              <a:t>Return the favor by posting </a:t>
            </a:r>
          </a:p>
          <a:p>
            <a:pPr marL="0" indent="0" eaLnBrk="1" hangingPunct="1">
              <a:buFont typeface="Wingdings" panose="05000000000000000000" pitchFamily="2" charset="2"/>
              <a:buNone/>
              <a:defRPr/>
            </a:pPr>
            <a:r>
              <a:rPr lang="en-US" altLang="en-US" sz="1700" dirty="0">
                <a:solidFill>
                  <a:schemeClr val="tx1">
                    <a:alpha val="80000"/>
                  </a:schemeClr>
                </a:solidFill>
              </a:rPr>
              <a:t>    something negative on their site.</a:t>
            </a:r>
          </a:p>
          <a:p>
            <a:pPr marL="0" indent="0" eaLnBrk="1" hangingPunct="1">
              <a:buFont typeface="Wingdings" panose="05000000000000000000" pitchFamily="2" charset="2"/>
              <a:buNone/>
              <a:defRPr/>
            </a:pPr>
            <a:r>
              <a:rPr lang="en-US" altLang="en-US" sz="1700" dirty="0">
                <a:solidFill>
                  <a:schemeClr val="tx1">
                    <a:alpha val="80000"/>
                  </a:schemeClr>
                </a:solidFill>
                <a:hlinkClick r:id="rId4" action="ppaction://hlinksldjump"/>
              </a:rPr>
              <a:t>C</a:t>
            </a:r>
            <a:r>
              <a:rPr lang="en-US" altLang="en-US" sz="1700" dirty="0">
                <a:solidFill>
                  <a:schemeClr val="tx1">
                    <a:alpha val="80000"/>
                  </a:schemeClr>
                </a:solidFill>
                <a:hlinkClick r:id="" action="ppaction://noaction"/>
              </a:rPr>
              <a:t>.</a:t>
            </a:r>
            <a:r>
              <a:rPr lang="en-US" altLang="en-US" sz="1700" dirty="0">
                <a:solidFill>
                  <a:schemeClr val="tx1">
                    <a:alpha val="80000"/>
                  </a:schemeClr>
                </a:solidFill>
              </a:rPr>
              <a:t> Report the posting as  </a:t>
            </a:r>
          </a:p>
          <a:p>
            <a:pPr marL="0" indent="0" eaLnBrk="1" hangingPunct="1">
              <a:buFont typeface="Wingdings" panose="05000000000000000000" pitchFamily="2" charset="2"/>
              <a:buNone/>
              <a:defRPr/>
            </a:pPr>
            <a:r>
              <a:rPr lang="en-US" altLang="en-US" sz="1700" dirty="0">
                <a:solidFill>
                  <a:schemeClr val="tx1">
                    <a:alpha val="80000"/>
                  </a:schemeClr>
                </a:solidFill>
              </a:rPr>
              <a:t>    abusive and then block future </a:t>
            </a:r>
          </a:p>
          <a:p>
            <a:pPr marL="0" indent="0" eaLnBrk="1" hangingPunct="1">
              <a:buFont typeface="Wingdings" panose="05000000000000000000" pitchFamily="2" charset="2"/>
              <a:buNone/>
              <a:defRPr/>
            </a:pPr>
            <a:r>
              <a:rPr lang="en-US" altLang="en-US" sz="1700" dirty="0">
                <a:solidFill>
                  <a:schemeClr val="tx1">
                    <a:alpha val="80000"/>
                  </a:schemeClr>
                </a:solidFill>
              </a:rPr>
              <a:t>    posts from the individual.</a:t>
            </a:r>
          </a:p>
        </p:txBody>
      </p:sp>
      <p:sp>
        <p:nvSpPr>
          <p:cNvPr id="8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82" name="Straight Connector 8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5512" name="Rectangle 405511">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514" name="Freeform: Shape 405513">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671505"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405506" name="Rectangle 2">
            <a:extLst>
              <a:ext uri="{FF2B5EF4-FFF2-40B4-BE49-F238E27FC236}">
                <a16:creationId xmlns:a16="http://schemas.microsoft.com/office/drawing/2014/main" id="{72A40E52-E252-4606-B3AE-B879B922380C}"/>
              </a:ext>
            </a:extLst>
          </p:cNvPr>
          <p:cNvSpPr>
            <a:spLocks noGrp="1" noChangeArrowheads="1"/>
          </p:cNvSpPr>
          <p:nvPr>
            <p:ph type="title"/>
          </p:nvPr>
        </p:nvSpPr>
        <p:spPr>
          <a:xfrm>
            <a:off x="486027" y="1298448"/>
            <a:ext cx="4421384" cy="4099642"/>
          </a:xfrm>
        </p:spPr>
        <p:txBody>
          <a:bodyPr vert="horz" lIns="91440" tIns="45720" rIns="91440" bIns="45720" rtlCol="0" anchor="b">
            <a:normAutofit/>
          </a:bodyPr>
          <a:lstStyle/>
          <a:p>
            <a:pPr eaLnBrk="1" hangingPunct="1">
              <a:lnSpc>
                <a:spcPct val="90000"/>
              </a:lnSpc>
              <a:defRPr/>
            </a:pPr>
            <a:r>
              <a:rPr lang="en-US" altLang="en-US" sz="5700" kern="1200">
                <a:solidFill>
                  <a:srgbClr val="FFFFFF"/>
                </a:solidFill>
                <a:latin typeface="+mj-lt"/>
                <a:ea typeface="+mj-ea"/>
                <a:cs typeface="+mj-cs"/>
              </a:rPr>
              <a:t>Wrong answer</a:t>
            </a:r>
          </a:p>
        </p:txBody>
      </p:sp>
      <p:sp>
        <p:nvSpPr>
          <p:cNvPr id="405507" name="Rectangle 3">
            <a:extLst>
              <a:ext uri="{FF2B5EF4-FFF2-40B4-BE49-F238E27FC236}">
                <a16:creationId xmlns:a16="http://schemas.microsoft.com/office/drawing/2014/main" id="{2AEC7804-ECA4-4414-AED9-927519E0174E}"/>
              </a:ext>
            </a:extLst>
          </p:cNvPr>
          <p:cNvSpPr>
            <a:spLocks noGrp="1" noChangeArrowheads="1"/>
          </p:cNvSpPr>
          <p:nvPr>
            <p:ph type="body" idx="1"/>
          </p:nvPr>
        </p:nvSpPr>
        <p:spPr>
          <a:xfrm>
            <a:off x="5886450" y="1122363"/>
            <a:ext cx="2628900" cy="4269549"/>
          </a:xfrm>
        </p:spPr>
        <p:txBody>
          <a:bodyPr vert="horz" lIns="91440" tIns="45720" rIns="91440" bIns="45720" rtlCol="0" anchor="b">
            <a:normAutofit/>
          </a:bodyPr>
          <a:lstStyle/>
          <a:p>
            <a:pPr marL="0" indent="0" eaLnBrk="1" hangingPunct="1">
              <a:lnSpc>
                <a:spcPct val="90000"/>
              </a:lnSpc>
              <a:spcBef>
                <a:spcPts val="1000"/>
              </a:spcBef>
              <a:buNone/>
              <a:defRPr/>
            </a:pPr>
            <a:r>
              <a:rPr lang="en-US" altLang="en-US" sz="2400" kern="1200">
                <a:solidFill>
                  <a:schemeClr val="tx1"/>
                </a:solidFill>
                <a:latin typeface="+mn-lt"/>
                <a:ea typeface="+mn-ea"/>
                <a:cs typeface="+mn-cs"/>
              </a:rPr>
              <a:t>I have no opinion one way or the other.</a:t>
            </a:r>
          </a:p>
        </p:txBody>
      </p:sp>
      <p:sp>
        <p:nvSpPr>
          <p:cNvPr id="405516"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49" y="5626353"/>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518"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7989" y="5626353"/>
            <a:ext cx="2609715" cy="18288"/>
          </a:xfrm>
          <a:custGeom>
            <a:avLst/>
            <a:gdLst>
              <a:gd name="connsiteX0" fmla="*/ 0 w 2609715"/>
              <a:gd name="connsiteY0" fmla="*/ 0 h 18288"/>
              <a:gd name="connsiteX1" fmla="*/ 626332 w 2609715"/>
              <a:gd name="connsiteY1" fmla="*/ 0 h 18288"/>
              <a:gd name="connsiteX2" fmla="*/ 1278760 w 2609715"/>
              <a:gd name="connsiteY2" fmla="*/ 0 h 18288"/>
              <a:gd name="connsiteX3" fmla="*/ 1931189 w 2609715"/>
              <a:gd name="connsiteY3" fmla="*/ 0 h 18288"/>
              <a:gd name="connsiteX4" fmla="*/ 2609715 w 2609715"/>
              <a:gd name="connsiteY4" fmla="*/ 0 h 18288"/>
              <a:gd name="connsiteX5" fmla="*/ 2609715 w 2609715"/>
              <a:gd name="connsiteY5" fmla="*/ 18288 h 18288"/>
              <a:gd name="connsiteX6" fmla="*/ 1957286 w 2609715"/>
              <a:gd name="connsiteY6" fmla="*/ 18288 h 18288"/>
              <a:gd name="connsiteX7" fmla="*/ 1357052 w 2609715"/>
              <a:gd name="connsiteY7" fmla="*/ 18288 h 18288"/>
              <a:gd name="connsiteX8" fmla="*/ 756817 w 2609715"/>
              <a:gd name="connsiteY8" fmla="*/ 18288 h 18288"/>
              <a:gd name="connsiteX9" fmla="*/ 0 w 2609715"/>
              <a:gd name="connsiteY9" fmla="*/ 18288 h 18288"/>
              <a:gd name="connsiteX10" fmla="*/ 0 w 2609715"/>
              <a:gd name="connsiteY10" fmla="*/ 0 h 18288"/>
              <a:gd name="connsiteX0" fmla="*/ 0 w 2609715"/>
              <a:gd name="connsiteY0" fmla="*/ 0 h 18288"/>
              <a:gd name="connsiteX1" fmla="*/ 626332 w 2609715"/>
              <a:gd name="connsiteY1" fmla="*/ 0 h 18288"/>
              <a:gd name="connsiteX2" fmla="*/ 1200469 w 2609715"/>
              <a:gd name="connsiteY2" fmla="*/ 0 h 18288"/>
              <a:gd name="connsiteX3" fmla="*/ 1905092 w 2609715"/>
              <a:gd name="connsiteY3" fmla="*/ 0 h 18288"/>
              <a:gd name="connsiteX4" fmla="*/ 2609715 w 2609715"/>
              <a:gd name="connsiteY4" fmla="*/ 0 h 18288"/>
              <a:gd name="connsiteX5" fmla="*/ 2609715 w 2609715"/>
              <a:gd name="connsiteY5" fmla="*/ 18288 h 18288"/>
              <a:gd name="connsiteX6" fmla="*/ 2009481 w 2609715"/>
              <a:gd name="connsiteY6" fmla="*/ 18288 h 18288"/>
              <a:gd name="connsiteX7" fmla="*/ 1409246 w 2609715"/>
              <a:gd name="connsiteY7" fmla="*/ 18288 h 18288"/>
              <a:gd name="connsiteX8" fmla="*/ 704623 w 2609715"/>
              <a:gd name="connsiteY8" fmla="*/ 18288 h 18288"/>
              <a:gd name="connsiteX9" fmla="*/ 0 w 2609715"/>
              <a:gd name="connsiteY9" fmla="*/ 18288 h 18288"/>
              <a:gd name="connsiteX10" fmla="*/ 0 w 2609715"/>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9715" h="18288" fill="none" extrusionOk="0">
                <a:moveTo>
                  <a:pt x="0" y="0"/>
                </a:moveTo>
                <a:cubicBezTo>
                  <a:pt x="285047" y="9139"/>
                  <a:pt x="355077" y="-1679"/>
                  <a:pt x="626332" y="0"/>
                </a:cubicBezTo>
                <a:cubicBezTo>
                  <a:pt x="909873" y="-4454"/>
                  <a:pt x="987321" y="-3089"/>
                  <a:pt x="1278760" y="0"/>
                </a:cubicBezTo>
                <a:cubicBezTo>
                  <a:pt x="1562932" y="-7184"/>
                  <a:pt x="1631128" y="3117"/>
                  <a:pt x="1931189" y="0"/>
                </a:cubicBezTo>
                <a:cubicBezTo>
                  <a:pt x="2206163" y="-8981"/>
                  <a:pt x="2299150" y="-38056"/>
                  <a:pt x="2609715" y="0"/>
                </a:cubicBezTo>
                <a:cubicBezTo>
                  <a:pt x="2609582" y="8366"/>
                  <a:pt x="2608759" y="10017"/>
                  <a:pt x="2609715" y="18288"/>
                </a:cubicBezTo>
                <a:cubicBezTo>
                  <a:pt x="2462365" y="50322"/>
                  <a:pt x="2264368" y="8197"/>
                  <a:pt x="1957286" y="18288"/>
                </a:cubicBezTo>
                <a:cubicBezTo>
                  <a:pt x="1659182" y="39967"/>
                  <a:pt x="1582670" y="-5748"/>
                  <a:pt x="1357052" y="18288"/>
                </a:cubicBezTo>
                <a:cubicBezTo>
                  <a:pt x="1138383" y="51115"/>
                  <a:pt x="869058" y="38145"/>
                  <a:pt x="756817" y="18288"/>
                </a:cubicBezTo>
                <a:cubicBezTo>
                  <a:pt x="627771" y="14638"/>
                  <a:pt x="252046" y="28752"/>
                  <a:pt x="0" y="18288"/>
                </a:cubicBezTo>
                <a:cubicBezTo>
                  <a:pt x="-595" y="11182"/>
                  <a:pt x="-5" y="6307"/>
                  <a:pt x="0" y="0"/>
                </a:cubicBezTo>
                <a:close/>
              </a:path>
              <a:path w="2609715" h="18288" stroke="0" extrusionOk="0">
                <a:moveTo>
                  <a:pt x="0" y="0"/>
                </a:moveTo>
                <a:cubicBezTo>
                  <a:pt x="220266" y="10842"/>
                  <a:pt x="451751" y="5695"/>
                  <a:pt x="626332" y="0"/>
                </a:cubicBezTo>
                <a:cubicBezTo>
                  <a:pt x="772273" y="59350"/>
                  <a:pt x="991261" y="-29744"/>
                  <a:pt x="1200469" y="0"/>
                </a:cubicBezTo>
                <a:cubicBezTo>
                  <a:pt x="1418368" y="21584"/>
                  <a:pt x="1606108" y="-66388"/>
                  <a:pt x="1905092" y="0"/>
                </a:cubicBezTo>
                <a:cubicBezTo>
                  <a:pt x="2217010" y="28476"/>
                  <a:pt x="2378597" y="20608"/>
                  <a:pt x="2609715" y="0"/>
                </a:cubicBezTo>
                <a:cubicBezTo>
                  <a:pt x="2610060" y="6144"/>
                  <a:pt x="2609752" y="10525"/>
                  <a:pt x="2609715" y="18288"/>
                </a:cubicBezTo>
                <a:cubicBezTo>
                  <a:pt x="2458424" y="29914"/>
                  <a:pt x="2160988" y="30315"/>
                  <a:pt x="2009481" y="18288"/>
                </a:cubicBezTo>
                <a:cubicBezTo>
                  <a:pt x="1837643" y="-9887"/>
                  <a:pt x="1714875" y="3987"/>
                  <a:pt x="1409246" y="18288"/>
                </a:cubicBezTo>
                <a:cubicBezTo>
                  <a:pt x="1094054" y="34172"/>
                  <a:pt x="898145" y="52716"/>
                  <a:pt x="704623" y="18288"/>
                </a:cubicBezTo>
                <a:cubicBezTo>
                  <a:pt x="578896" y="13852"/>
                  <a:pt x="264348" y="75889"/>
                  <a:pt x="0" y="18288"/>
                </a:cubicBezTo>
                <a:cubicBezTo>
                  <a:pt x="-11" y="10485"/>
                  <a:pt x="-221" y="3288"/>
                  <a:pt x="0" y="0"/>
                </a:cubicBezTo>
                <a:close/>
              </a:path>
              <a:path w="2609715" h="18288" fill="none" stroke="0" extrusionOk="0">
                <a:moveTo>
                  <a:pt x="0" y="0"/>
                </a:moveTo>
                <a:cubicBezTo>
                  <a:pt x="269795" y="-1905"/>
                  <a:pt x="348942" y="-2900"/>
                  <a:pt x="626332" y="0"/>
                </a:cubicBezTo>
                <a:cubicBezTo>
                  <a:pt x="910855" y="6706"/>
                  <a:pt x="964378" y="9441"/>
                  <a:pt x="1278760" y="0"/>
                </a:cubicBezTo>
                <a:cubicBezTo>
                  <a:pt x="1565920" y="-2146"/>
                  <a:pt x="1637257" y="10248"/>
                  <a:pt x="1931189" y="0"/>
                </a:cubicBezTo>
                <a:cubicBezTo>
                  <a:pt x="2220744" y="-9807"/>
                  <a:pt x="2315147" y="-22001"/>
                  <a:pt x="2609715" y="0"/>
                </a:cubicBezTo>
                <a:cubicBezTo>
                  <a:pt x="2609834" y="8687"/>
                  <a:pt x="2608846" y="9944"/>
                  <a:pt x="2609715" y="18288"/>
                </a:cubicBezTo>
                <a:cubicBezTo>
                  <a:pt x="2455808" y="43307"/>
                  <a:pt x="2246598" y="9464"/>
                  <a:pt x="1957286" y="18288"/>
                </a:cubicBezTo>
                <a:cubicBezTo>
                  <a:pt x="1658204" y="23956"/>
                  <a:pt x="1558021" y="12628"/>
                  <a:pt x="1357052" y="18288"/>
                </a:cubicBezTo>
                <a:cubicBezTo>
                  <a:pt x="1177485" y="45119"/>
                  <a:pt x="907870" y="40328"/>
                  <a:pt x="756817" y="18288"/>
                </a:cubicBezTo>
                <a:cubicBezTo>
                  <a:pt x="555347" y="-10767"/>
                  <a:pt x="356071" y="37186"/>
                  <a:pt x="0" y="18288"/>
                </a:cubicBezTo>
                <a:cubicBezTo>
                  <a:pt x="-394" y="12154"/>
                  <a:pt x="907" y="668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2609715"/>
                      <a:gd name="connsiteY0" fmla="*/ 0 h 18288"/>
                      <a:gd name="connsiteX1" fmla="*/ 626332 w 2609715"/>
                      <a:gd name="connsiteY1" fmla="*/ 0 h 18288"/>
                      <a:gd name="connsiteX2" fmla="*/ 1278760 w 2609715"/>
                      <a:gd name="connsiteY2" fmla="*/ 0 h 18288"/>
                      <a:gd name="connsiteX3" fmla="*/ 1931189 w 2609715"/>
                      <a:gd name="connsiteY3" fmla="*/ 0 h 18288"/>
                      <a:gd name="connsiteX4" fmla="*/ 2609715 w 2609715"/>
                      <a:gd name="connsiteY4" fmla="*/ 0 h 18288"/>
                      <a:gd name="connsiteX5" fmla="*/ 2609715 w 2609715"/>
                      <a:gd name="connsiteY5" fmla="*/ 18288 h 18288"/>
                      <a:gd name="connsiteX6" fmla="*/ 1957286 w 2609715"/>
                      <a:gd name="connsiteY6" fmla="*/ 18288 h 18288"/>
                      <a:gd name="connsiteX7" fmla="*/ 1357052 w 2609715"/>
                      <a:gd name="connsiteY7" fmla="*/ 18288 h 18288"/>
                      <a:gd name="connsiteX8" fmla="*/ 756817 w 2609715"/>
                      <a:gd name="connsiteY8" fmla="*/ 18288 h 18288"/>
                      <a:gd name="connsiteX9" fmla="*/ 0 w 2609715"/>
                      <a:gd name="connsiteY9" fmla="*/ 18288 h 18288"/>
                      <a:gd name="connsiteX10" fmla="*/ 0 w 2609715"/>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9715" h="18288" fill="none" extrusionOk="0">
                        <a:moveTo>
                          <a:pt x="0" y="0"/>
                        </a:moveTo>
                        <a:cubicBezTo>
                          <a:pt x="283276" y="6411"/>
                          <a:pt x="352876" y="-4376"/>
                          <a:pt x="626332" y="0"/>
                        </a:cubicBezTo>
                        <a:cubicBezTo>
                          <a:pt x="899788" y="4376"/>
                          <a:pt x="984795" y="8792"/>
                          <a:pt x="1278760" y="0"/>
                        </a:cubicBezTo>
                        <a:cubicBezTo>
                          <a:pt x="1572725" y="-8792"/>
                          <a:pt x="1637724" y="7668"/>
                          <a:pt x="1931189" y="0"/>
                        </a:cubicBezTo>
                        <a:cubicBezTo>
                          <a:pt x="2224654" y="-7668"/>
                          <a:pt x="2304540" y="-27069"/>
                          <a:pt x="2609715" y="0"/>
                        </a:cubicBezTo>
                        <a:cubicBezTo>
                          <a:pt x="2609561" y="8655"/>
                          <a:pt x="2608831" y="9975"/>
                          <a:pt x="2609715" y="18288"/>
                        </a:cubicBezTo>
                        <a:cubicBezTo>
                          <a:pt x="2465462" y="44785"/>
                          <a:pt x="2255189" y="1376"/>
                          <a:pt x="1957286" y="18288"/>
                        </a:cubicBezTo>
                        <a:cubicBezTo>
                          <a:pt x="1659383" y="35200"/>
                          <a:pt x="1562734" y="6078"/>
                          <a:pt x="1357052" y="18288"/>
                        </a:cubicBezTo>
                        <a:cubicBezTo>
                          <a:pt x="1151370" y="30498"/>
                          <a:pt x="893393" y="36847"/>
                          <a:pt x="756817" y="18288"/>
                        </a:cubicBezTo>
                        <a:cubicBezTo>
                          <a:pt x="620241" y="-271"/>
                          <a:pt x="309020" y="-1293"/>
                          <a:pt x="0" y="18288"/>
                        </a:cubicBezTo>
                        <a:cubicBezTo>
                          <a:pt x="-688" y="11716"/>
                          <a:pt x="875" y="6357"/>
                          <a:pt x="0" y="0"/>
                        </a:cubicBezTo>
                        <a:close/>
                      </a:path>
                      <a:path w="2609715" h="18288" stroke="0" extrusionOk="0">
                        <a:moveTo>
                          <a:pt x="0" y="0"/>
                        </a:moveTo>
                        <a:cubicBezTo>
                          <a:pt x="213927" y="5385"/>
                          <a:pt x="459211" y="-16832"/>
                          <a:pt x="626332" y="0"/>
                        </a:cubicBezTo>
                        <a:cubicBezTo>
                          <a:pt x="793453" y="16832"/>
                          <a:pt x="1001999" y="-15497"/>
                          <a:pt x="1200469" y="0"/>
                        </a:cubicBezTo>
                        <a:cubicBezTo>
                          <a:pt x="1398939" y="15497"/>
                          <a:pt x="1608397" y="-18886"/>
                          <a:pt x="1905092" y="0"/>
                        </a:cubicBezTo>
                        <a:cubicBezTo>
                          <a:pt x="2201787" y="18886"/>
                          <a:pt x="2405176" y="14775"/>
                          <a:pt x="2609715" y="0"/>
                        </a:cubicBezTo>
                        <a:cubicBezTo>
                          <a:pt x="2610129" y="5928"/>
                          <a:pt x="2609945" y="11133"/>
                          <a:pt x="2609715" y="18288"/>
                        </a:cubicBezTo>
                        <a:cubicBezTo>
                          <a:pt x="2437672" y="45501"/>
                          <a:pt x="2157047" y="37158"/>
                          <a:pt x="2009481" y="18288"/>
                        </a:cubicBezTo>
                        <a:cubicBezTo>
                          <a:pt x="1861915" y="-582"/>
                          <a:pt x="1705933" y="12780"/>
                          <a:pt x="1409246" y="18288"/>
                        </a:cubicBezTo>
                        <a:cubicBezTo>
                          <a:pt x="1112559" y="23796"/>
                          <a:pt x="883204" y="12235"/>
                          <a:pt x="704623" y="18288"/>
                        </a:cubicBezTo>
                        <a:cubicBezTo>
                          <a:pt x="526042" y="24341"/>
                          <a:pt x="274196" y="39038"/>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D0F0C91E-3CCA-AFD3-7174-CC29186B490B}"/>
              </a:ext>
            </a:extLst>
          </p:cNvPr>
          <p:cNvSpPr/>
          <p:nvPr/>
        </p:nvSpPr>
        <p:spPr bwMode="auto">
          <a:xfrm>
            <a:off x="6799847" y="5978563"/>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6537" name="Rectangle 40653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530" name="Rectangle 2">
            <a:extLst>
              <a:ext uri="{FF2B5EF4-FFF2-40B4-BE49-F238E27FC236}">
                <a16:creationId xmlns:a16="http://schemas.microsoft.com/office/drawing/2014/main" id="{3A162861-15BE-4A27-986D-7B31A74EAFB5}"/>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Right answer</a:t>
            </a:r>
          </a:p>
        </p:txBody>
      </p:sp>
      <p:pic>
        <p:nvPicPr>
          <p:cNvPr id="406533" name="Picture 406532" descr="Books stacked on a wooden table">
            <a:extLst>
              <a:ext uri="{FF2B5EF4-FFF2-40B4-BE49-F238E27FC236}">
                <a16:creationId xmlns:a16="http://schemas.microsoft.com/office/drawing/2014/main" id="{B6B3A37E-7D6F-90BB-77A1-6ED0FD1ED3EB}"/>
              </a:ext>
            </a:extLst>
          </p:cNvPr>
          <p:cNvPicPr>
            <a:picLocks noChangeAspect="1"/>
          </p:cNvPicPr>
          <p:nvPr/>
        </p:nvPicPr>
        <p:blipFill rotWithShape="1">
          <a:blip r:embed="rId2"/>
          <a:srcRect l="55275" r="10727"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0653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531" name="Rectangle 3">
            <a:extLst>
              <a:ext uri="{FF2B5EF4-FFF2-40B4-BE49-F238E27FC236}">
                <a16:creationId xmlns:a16="http://schemas.microsoft.com/office/drawing/2014/main" id="{8738D14A-E540-4639-BB18-21F969E0DD7B}"/>
              </a:ext>
            </a:extLst>
          </p:cNvPr>
          <p:cNvSpPr>
            <a:spLocks noGrp="1" noChangeArrowheads="1"/>
          </p:cNvSpPr>
          <p:nvPr>
            <p:ph type="body" idx="1"/>
          </p:nvPr>
        </p:nvSpPr>
        <p:spPr>
          <a:xfrm>
            <a:off x="3973321" y="2706624"/>
            <a:ext cx="4688333" cy="3483864"/>
          </a:xfrm>
        </p:spPr>
        <p:txBody>
          <a:bodyPr>
            <a:normAutofit/>
          </a:bodyPr>
          <a:lstStyle/>
          <a:p>
            <a:pPr marL="609600" indent="-609600" eaLnBrk="1" hangingPunct="1">
              <a:lnSpc>
                <a:spcPct val="90000"/>
              </a:lnSpc>
              <a:buFont typeface="Wingdings" panose="05000000000000000000" pitchFamily="2" charset="2"/>
              <a:buNone/>
              <a:defRPr/>
            </a:pPr>
            <a:r>
              <a:rPr lang="en-US" altLang="en-US" sz="1600" b="1" dirty="0">
                <a:solidFill>
                  <a:srgbClr val="FF0000"/>
                </a:solidFill>
              </a:rPr>
              <a:t>Higher education is a cultural experience, </a:t>
            </a:r>
          </a:p>
          <a:p>
            <a:pPr marL="609600" indent="-609600" eaLnBrk="1" hangingPunct="1">
              <a:lnSpc>
                <a:spcPct val="90000"/>
              </a:lnSpc>
              <a:buFont typeface="Wingdings" panose="05000000000000000000" pitchFamily="2" charset="2"/>
              <a:buNone/>
              <a:defRPr/>
            </a:pPr>
            <a:r>
              <a:rPr lang="en-US" altLang="en-US" sz="1600" b="1" dirty="0">
                <a:solidFill>
                  <a:srgbClr val="FF0000"/>
                </a:solidFill>
              </a:rPr>
              <a:t>it is not only  about making money; it is </a:t>
            </a:r>
          </a:p>
          <a:p>
            <a:pPr marL="609600" indent="-609600" eaLnBrk="1" hangingPunct="1">
              <a:lnSpc>
                <a:spcPct val="90000"/>
              </a:lnSpc>
              <a:buFont typeface="Wingdings" panose="05000000000000000000" pitchFamily="2" charset="2"/>
              <a:buNone/>
              <a:defRPr/>
            </a:pPr>
            <a:r>
              <a:rPr lang="en-US" altLang="en-US" sz="1600" b="1" dirty="0">
                <a:solidFill>
                  <a:srgbClr val="FF0000"/>
                </a:solidFill>
              </a:rPr>
              <a:t>about making connections, gaining new </a:t>
            </a:r>
          </a:p>
          <a:p>
            <a:pPr marL="609600" indent="-609600" eaLnBrk="1" hangingPunct="1">
              <a:lnSpc>
                <a:spcPct val="90000"/>
              </a:lnSpc>
              <a:buFont typeface="Wingdings" panose="05000000000000000000" pitchFamily="2" charset="2"/>
              <a:buNone/>
              <a:defRPr/>
            </a:pPr>
            <a:r>
              <a:rPr lang="en-US" altLang="en-US" sz="1600" b="1" dirty="0">
                <a:solidFill>
                  <a:srgbClr val="FF0000"/>
                </a:solidFill>
              </a:rPr>
              <a:t>information and being introduced to new </a:t>
            </a:r>
          </a:p>
          <a:p>
            <a:pPr marL="609600" indent="-609600" eaLnBrk="1" hangingPunct="1">
              <a:lnSpc>
                <a:spcPct val="90000"/>
              </a:lnSpc>
              <a:buFont typeface="Wingdings" panose="05000000000000000000" pitchFamily="2" charset="2"/>
              <a:buNone/>
              <a:defRPr/>
            </a:pPr>
            <a:r>
              <a:rPr lang="en-US" altLang="en-US" sz="1600" b="1" dirty="0">
                <a:solidFill>
                  <a:srgbClr val="FF0000"/>
                </a:solidFill>
              </a:rPr>
              <a:t>concepts and new ways of thinking.</a:t>
            </a:r>
            <a:endParaRPr lang="en-US" altLang="en-US" sz="1600" dirty="0">
              <a:solidFill>
                <a:srgbClr val="FF0000"/>
              </a:solidFill>
            </a:endParaRPr>
          </a:p>
          <a:p>
            <a:pPr marL="609600" indent="-609600" eaLnBrk="1" hangingPunct="1">
              <a:lnSpc>
                <a:spcPct val="90000"/>
              </a:lnSpc>
              <a:defRPr/>
            </a:pPr>
            <a:r>
              <a:rPr lang="en-US" altLang="en-US" sz="1600" dirty="0"/>
              <a:t>There is a lot more to higher education than earning higher salaries. The cultural training experience is very beneficial. Higher education exposes a person to new ideas and new ways of thinking, broadening the connection base. The benefits of higher education far outweigh the negatives.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7560" name="Rectangle 407559">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554" name="Rectangle 2">
            <a:extLst>
              <a:ext uri="{FF2B5EF4-FFF2-40B4-BE49-F238E27FC236}">
                <a16:creationId xmlns:a16="http://schemas.microsoft.com/office/drawing/2014/main" id="{1C029944-8009-4F99-87BC-5B2DF7F94F3D}"/>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Wrong answer</a:t>
            </a:r>
          </a:p>
        </p:txBody>
      </p:sp>
      <p:sp>
        <p:nvSpPr>
          <p:cNvPr id="407562" name="Freeform: Shape 407561">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7555" name="Rectangle 3">
            <a:extLst>
              <a:ext uri="{FF2B5EF4-FFF2-40B4-BE49-F238E27FC236}">
                <a16:creationId xmlns:a16="http://schemas.microsoft.com/office/drawing/2014/main" id="{C85059A5-B7E1-4537-9E12-7D4D4E5B4B1D}"/>
              </a:ext>
            </a:extLst>
          </p:cNvPr>
          <p:cNvSpPr>
            <a:spLocks noGrp="1" noChangeArrowheads="1"/>
          </p:cNvSpPr>
          <p:nvPr>
            <p:ph type="body" idx="1"/>
          </p:nvPr>
        </p:nvSpPr>
        <p:spPr>
          <a:xfrm>
            <a:off x="628650" y="1825625"/>
            <a:ext cx="4168866" cy="4351338"/>
          </a:xfrm>
        </p:spPr>
        <p:txBody>
          <a:bodyPr>
            <a:normAutofit/>
          </a:bodyPr>
          <a:lstStyle/>
          <a:p>
            <a:pPr eaLnBrk="1" hangingPunct="1">
              <a:lnSpc>
                <a:spcPct val="90000"/>
              </a:lnSpc>
              <a:buFont typeface="Wingdings" panose="05000000000000000000" pitchFamily="2" charset="2"/>
              <a:buNone/>
              <a:defRPr/>
            </a:pPr>
            <a:r>
              <a:rPr lang="en-US" altLang="en-US" sz="2200" b="1" dirty="0"/>
              <a:t>Higher education in today’s</a:t>
            </a:r>
          </a:p>
          <a:p>
            <a:pPr eaLnBrk="1" hangingPunct="1">
              <a:lnSpc>
                <a:spcPct val="90000"/>
              </a:lnSpc>
              <a:buFont typeface="Wingdings" panose="05000000000000000000" pitchFamily="2" charset="2"/>
              <a:buNone/>
              <a:defRPr/>
            </a:pPr>
            <a:r>
              <a:rPr lang="en-US" altLang="en-US" sz="2200" b="1" dirty="0"/>
              <a:t>economy is a waste of time</a:t>
            </a:r>
          </a:p>
          <a:p>
            <a:pPr eaLnBrk="1" hangingPunct="1">
              <a:lnSpc>
                <a:spcPct val="90000"/>
              </a:lnSpc>
              <a:buFont typeface="Wingdings" panose="05000000000000000000" pitchFamily="2" charset="2"/>
              <a:buNone/>
              <a:defRPr/>
            </a:pPr>
            <a:r>
              <a:rPr lang="en-US" altLang="en-US" sz="2200" b="1" dirty="0"/>
              <a:t>and money, what is the best</a:t>
            </a:r>
          </a:p>
          <a:p>
            <a:pPr eaLnBrk="1" hangingPunct="1">
              <a:lnSpc>
                <a:spcPct val="90000"/>
              </a:lnSpc>
              <a:buFont typeface="Wingdings" panose="05000000000000000000" pitchFamily="2" charset="2"/>
              <a:buNone/>
              <a:defRPr/>
            </a:pPr>
            <a:r>
              <a:rPr lang="en-US" altLang="en-US" sz="2200" b="1" dirty="0"/>
              <a:t>response?</a:t>
            </a:r>
            <a:endParaRPr lang="en-US" altLang="en-US" sz="2200" dirty="0"/>
          </a:p>
          <a:p>
            <a:pPr eaLnBrk="1" hangingPunct="1">
              <a:lnSpc>
                <a:spcPct val="90000"/>
              </a:lnSpc>
              <a:defRPr/>
            </a:pPr>
            <a:r>
              <a:rPr lang="en-US" altLang="en-US" sz="2200" dirty="0">
                <a:solidFill>
                  <a:srgbClr val="FF0000"/>
                </a:solidFill>
              </a:rPr>
              <a:t>I agree lots of people who have college degrees are working on jobs that do not require a college education.</a:t>
            </a:r>
          </a:p>
        </p:txBody>
      </p:sp>
      <p:sp>
        <p:nvSpPr>
          <p:cNvPr id="407564" name="Oval 407563">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566" name="Block Arc 407565">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7568" name="Freeform: Shape 407567">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07570" name="Straight Connector 407569">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07572" name="Freeform: Shape 407571">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07574" name="Arc 407573">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7576" name="Freeform: Shape 407575">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A440C04E-9AD7-B0C4-C308-DF96AC2BB15F}"/>
              </a:ext>
            </a:extLst>
          </p:cNvPr>
          <p:cNvSpPr/>
          <p:nvPr/>
        </p:nvSpPr>
        <p:spPr bwMode="auto">
          <a:xfrm>
            <a:off x="3352800" y="5486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8584" name="Rectangle 40858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586" name="Freeform: Shape 40858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578" name="Rectangle 2">
            <a:extLst>
              <a:ext uri="{FF2B5EF4-FFF2-40B4-BE49-F238E27FC236}">
                <a16:creationId xmlns:a16="http://schemas.microsoft.com/office/drawing/2014/main" id="{800490FE-43C7-4291-BA39-DD08253DCC7C}"/>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Wrong answer</a:t>
            </a:r>
          </a:p>
        </p:txBody>
      </p:sp>
      <p:sp>
        <p:nvSpPr>
          <p:cNvPr id="408588" name="Arc 40858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8579" name="Rectangle 3">
            <a:extLst>
              <a:ext uri="{FF2B5EF4-FFF2-40B4-BE49-F238E27FC236}">
                <a16:creationId xmlns:a16="http://schemas.microsoft.com/office/drawing/2014/main" id="{A19F5879-0924-43FE-BE76-EE9741C57BAF}"/>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defRPr/>
            </a:pPr>
            <a:r>
              <a:rPr lang="en-US" altLang="en-US" dirty="0"/>
              <a:t>Higher education is only for a select few because there is no guarantee that a college education will improve a person’s quality of life.</a:t>
            </a:r>
          </a:p>
        </p:txBody>
      </p:sp>
      <p:sp>
        <p:nvSpPr>
          <p:cNvPr id="2" name="Arrow: Left 1">
            <a:hlinkClick r:id="rId2" action="ppaction://hlinksldjump"/>
            <a:extLst>
              <a:ext uri="{FF2B5EF4-FFF2-40B4-BE49-F238E27FC236}">
                <a16:creationId xmlns:a16="http://schemas.microsoft.com/office/drawing/2014/main" id="{C0E6EE04-2480-58E1-D4E6-FA586599E4DF}"/>
              </a:ext>
            </a:extLst>
          </p:cNvPr>
          <p:cNvSpPr/>
          <p:nvPr/>
        </p:nvSpPr>
        <p:spPr bwMode="auto">
          <a:xfrm>
            <a:off x="5410200" y="5410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608" name="Rectangle 40960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10" name="Freeform: Shape 40960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02" name="Rectangle 2">
            <a:extLst>
              <a:ext uri="{FF2B5EF4-FFF2-40B4-BE49-F238E27FC236}">
                <a16:creationId xmlns:a16="http://schemas.microsoft.com/office/drawing/2014/main" id="{CBDA197D-CD3F-4898-BAD2-97211C58508D}"/>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dirty="0">
                <a:solidFill>
                  <a:srgbClr val="FFFFFF"/>
                </a:solidFill>
              </a:rPr>
              <a:t>Right answer</a:t>
            </a:r>
          </a:p>
        </p:txBody>
      </p:sp>
      <p:sp>
        <p:nvSpPr>
          <p:cNvPr id="409612" name="Arc 4096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9603" name="Rectangle 3">
            <a:extLst>
              <a:ext uri="{FF2B5EF4-FFF2-40B4-BE49-F238E27FC236}">
                <a16:creationId xmlns:a16="http://schemas.microsoft.com/office/drawing/2014/main" id="{84854DF7-CC0B-4FFA-8277-278B1F063E5D}"/>
              </a:ext>
            </a:extLst>
          </p:cNvPr>
          <p:cNvSpPr>
            <a:spLocks noGrp="1" noChangeArrowheads="1"/>
          </p:cNvSpPr>
          <p:nvPr>
            <p:ph type="body" idx="1"/>
          </p:nvPr>
        </p:nvSpPr>
        <p:spPr>
          <a:xfrm>
            <a:off x="3335480" y="591344"/>
            <a:ext cx="5806234" cy="5585619"/>
          </a:xfrm>
        </p:spPr>
        <p:txBody>
          <a:bodyPr anchor="ctr">
            <a:normAutofit/>
          </a:bodyPr>
          <a:lstStyle/>
          <a:p>
            <a:pPr marL="609600" indent="-609600" eaLnBrk="1" hangingPunct="1">
              <a:lnSpc>
                <a:spcPct val="90000"/>
              </a:lnSpc>
              <a:buFont typeface="Wingdings" panose="05000000000000000000" pitchFamily="2" charset="2"/>
              <a:buNone/>
              <a:defRPr/>
            </a:pPr>
            <a:r>
              <a:rPr lang="en-US" altLang="en-US" sz="2000" b="1" dirty="0"/>
              <a:t>Higher education is valuable and should</a:t>
            </a:r>
          </a:p>
          <a:p>
            <a:pPr marL="609600" indent="-609600" eaLnBrk="1" hangingPunct="1">
              <a:lnSpc>
                <a:spcPct val="90000"/>
              </a:lnSpc>
              <a:buFont typeface="Wingdings" panose="05000000000000000000" pitchFamily="2" charset="2"/>
              <a:buNone/>
              <a:defRPr/>
            </a:pPr>
            <a:r>
              <a:rPr lang="en-US" altLang="en-US" sz="2000" b="1" dirty="0"/>
              <a:t>be pursued; more employment opportunities</a:t>
            </a:r>
          </a:p>
          <a:p>
            <a:pPr marL="609600" indent="-609600" eaLnBrk="1" hangingPunct="1">
              <a:lnSpc>
                <a:spcPct val="90000"/>
              </a:lnSpc>
              <a:buFont typeface="Wingdings" panose="05000000000000000000" pitchFamily="2" charset="2"/>
              <a:buNone/>
              <a:defRPr/>
            </a:pPr>
            <a:r>
              <a:rPr lang="en-US" altLang="en-US" sz="2000" b="1" dirty="0"/>
              <a:t>are open for those who have college</a:t>
            </a:r>
          </a:p>
          <a:p>
            <a:pPr marL="609600" indent="-609600" eaLnBrk="1" hangingPunct="1">
              <a:lnSpc>
                <a:spcPct val="90000"/>
              </a:lnSpc>
              <a:buFont typeface="Wingdings" panose="05000000000000000000" pitchFamily="2" charset="2"/>
              <a:buNone/>
              <a:defRPr/>
            </a:pPr>
            <a:r>
              <a:rPr lang="en-US" altLang="en-US" sz="2000" b="1" dirty="0"/>
              <a:t>degrees. Each person’s situation </a:t>
            </a:r>
          </a:p>
          <a:p>
            <a:pPr marL="609600" indent="-609600" eaLnBrk="1" hangingPunct="1">
              <a:lnSpc>
                <a:spcPct val="90000"/>
              </a:lnSpc>
              <a:buFont typeface="Wingdings" panose="05000000000000000000" pitchFamily="2" charset="2"/>
              <a:buNone/>
              <a:defRPr/>
            </a:pPr>
            <a:r>
              <a:rPr lang="en-US" altLang="en-US" sz="2000" b="1" dirty="0"/>
              <a:t>is different, there is a chance that a college</a:t>
            </a:r>
          </a:p>
          <a:p>
            <a:pPr marL="609600" indent="-609600" eaLnBrk="1" hangingPunct="1">
              <a:lnSpc>
                <a:spcPct val="90000"/>
              </a:lnSpc>
              <a:buFont typeface="Wingdings" panose="05000000000000000000" pitchFamily="2" charset="2"/>
              <a:buNone/>
              <a:defRPr/>
            </a:pPr>
            <a:r>
              <a:rPr lang="en-US" altLang="en-US" sz="2000" b="1" dirty="0"/>
              <a:t>graduate will find immediate employment </a:t>
            </a:r>
          </a:p>
          <a:p>
            <a:pPr marL="609600" indent="-609600" eaLnBrk="1" hangingPunct="1">
              <a:lnSpc>
                <a:spcPct val="90000"/>
              </a:lnSpc>
              <a:buFont typeface="Wingdings" panose="05000000000000000000" pitchFamily="2" charset="2"/>
              <a:buNone/>
              <a:defRPr/>
            </a:pPr>
            <a:r>
              <a:rPr lang="en-US" altLang="en-US" sz="2000" b="1" dirty="0"/>
              <a:t>if all qualifications are met. </a:t>
            </a:r>
            <a:endParaRPr lang="en-US" altLang="en-US" sz="2000" dirty="0"/>
          </a:p>
          <a:p>
            <a:pPr marL="609600" indent="-609600" eaLnBrk="1" hangingPunct="1">
              <a:lnSpc>
                <a:spcPct val="90000"/>
              </a:lnSpc>
              <a:defRPr/>
            </a:pPr>
            <a:r>
              <a:rPr lang="en-US" altLang="en-US" sz="2000" dirty="0">
                <a:solidFill>
                  <a:srgbClr val="FF0000"/>
                </a:solidFill>
              </a:rPr>
              <a:t>A college education still has the potential of being a significant meal ticket. It is all about connections and how hard a person is willing to pursue employment. It may require moving to another state or a different location.</a:t>
            </a:r>
          </a:p>
        </p:txBody>
      </p:sp>
      <p:sp>
        <p:nvSpPr>
          <p:cNvPr id="2" name="Arrow: Right 1">
            <a:hlinkClick r:id="rId2" action="ppaction://hlinksldjump"/>
            <a:extLst>
              <a:ext uri="{FF2B5EF4-FFF2-40B4-BE49-F238E27FC236}">
                <a16:creationId xmlns:a16="http://schemas.microsoft.com/office/drawing/2014/main" id="{D2773521-2342-CAC5-728C-15AB5A824130}"/>
              </a:ext>
            </a:extLst>
          </p:cNvPr>
          <p:cNvSpPr/>
          <p:nvPr/>
        </p:nvSpPr>
        <p:spPr bwMode="auto">
          <a:xfrm>
            <a:off x="5943600" y="5614735"/>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633" name="Rectangle 410632">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26" name="Rectangle 2">
            <a:extLst>
              <a:ext uri="{FF2B5EF4-FFF2-40B4-BE49-F238E27FC236}">
                <a16:creationId xmlns:a16="http://schemas.microsoft.com/office/drawing/2014/main" id="{E1CBF483-ADEA-4751-B213-E6EA9D3DA13D}"/>
              </a:ext>
            </a:extLst>
          </p:cNvPr>
          <p:cNvSpPr>
            <a:spLocks noGrp="1" noChangeArrowheads="1"/>
          </p:cNvSpPr>
          <p:nvPr>
            <p:ph type="title"/>
          </p:nvPr>
        </p:nvSpPr>
        <p:spPr>
          <a:xfrm>
            <a:off x="486696" y="557190"/>
            <a:ext cx="3886133" cy="1671569"/>
          </a:xfrm>
        </p:spPr>
        <p:txBody>
          <a:bodyPr>
            <a:normAutofit/>
          </a:bodyPr>
          <a:lstStyle/>
          <a:p>
            <a:pPr eaLnBrk="1" hangingPunct="1">
              <a:defRPr/>
            </a:pPr>
            <a:r>
              <a:rPr lang="en-US" altLang="en-US" sz="3500" dirty="0">
                <a:solidFill>
                  <a:srgbClr val="FF0000"/>
                </a:solidFill>
              </a:rPr>
              <a:t>Wrong answer</a:t>
            </a:r>
          </a:p>
        </p:txBody>
      </p:sp>
      <p:sp>
        <p:nvSpPr>
          <p:cNvPr id="410627" name="Rectangle 3">
            <a:extLst>
              <a:ext uri="{FF2B5EF4-FFF2-40B4-BE49-F238E27FC236}">
                <a16:creationId xmlns:a16="http://schemas.microsoft.com/office/drawing/2014/main" id="{6C4A69FD-DEF9-46DC-BEB5-7113EE252CBA}"/>
              </a:ext>
            </a:extLst>
          </p:cNvPr>
          <p:cNvSpPr>
            <a:spLocks noGrp="1" noChangeArrowheads="1"/>
          </p:cNvSpPr>
          <p:nvPr>
            <p:ph type="body" idx="1"/>
          </p:nvPr>
        </p:nvSpPr>
        <p:spPr>
          <a:xfrm>
            <a:off x="486697" y="2406650"/>
            <a:ext cx="3886131" cy="3722438"/>
          </a:xfrm>
        </p:spPr>
        <p:txBody>
          <a:bodyPr>
            <a:normAutofit/>
          </a:bodyPr>
          <a:lstStyle/>
          <a:p>
            <a:pPr eaLnBrk="1" hangingPunct="1">
              <a:defRPr/>
            </a:pPr>
            <a:r>
              <a:rPr lang="en-US" altLang="en-US" sz="1700" b="1" dirty="0"/>
              <a:t>A person should go to college it makes no difference what kind of degree they pursue what is your response?</a:t>
            </a:r>
            <a:endParaRPr lang="en-US" altLang="en-US" sz="1700" dirty="0"/>
          </a:p>
          <a:p>
            <a:pPr eaLnBrk="1" hangingPunct="1">
              <a:defRPr/>
            </a:pPr>
            <a:r>
              <a:rPr lang="en-US" altLang="en-US" sz="1700" dirty="0">
                <a:solidFill>
                  <a:srgbClr val="FF0000"/>
                </a:solidFill>
              </a:rPr>
              <a:t>I agree the only thing that matters is that a person has a college degree because an employer will hire you simply because you have a degree.</a:t>
            </a:r>
          </a:p>
        </p:txBody>
      </p:sp>
      <p:pic>
        <p:nvPicPr>
          <p:cNvPr id="410629" name="Picture 410628" descr="High angle view of a rolled paper, brown notebook, and black notepad on a wooden table">
            <a:extLst>
              <a:ext uri="{FF2B5EF4-FFF2-40B4-BE49-F238E27FC236}">
                <a16:creationId xmlns:a16="http://schemas.microsoft.com/office/drawing/2014/main" id="{B9659A61-5274-58A9-7D33-DB4B05768CC9}"/>
              </a:ext>
            </a:extLst>
          </p:cNvPr>
          <p:cNvPicPr>
            <a:picLocks noChangeAspect="1"/>
          </p:cNvPicPr>
          <p:nvPr/>
        </p:nvPicPr>
        <p:blipFill rotWithShape="1">
          <a:blip r:embed="rId2"/>
          <a:srcRect l="1922" r="54257" b="-1"/>
          <a:stretch/>
        </p:blipFill>
        <p:spPr>
          <a:xfrm>
            <a:off x="4641866" y="10"/>
            <a:ext cx="4502133" cy="6857990"/>
          </a:xfrm>
          <a:prstGeom prst="rect">
            <a:avLst/>
          </a:prstGeom>
          <a:effectLst/>
        </p:spPr>
      </p:pic>
      <p:sp>
        <p:nvSpPr>
          <p:cNvPr id="2" name="Arrow: Left 1">
            <a:hlinkClick r:id="rId3" action="ppaction://hlinksldjump"/>
            <a:extLst>
              <a:ext uri="{FF2B5EF4-FFF2-40B4-BE49-F238E27FC236}">
                <a16:creationId xmlns:a16="http://schemas.microsoft.com/office/drawing/2014/main" id="{8EC66E74-FD8D-776F-7DE7-47CDA833B724}"/>
              </a:ext>
            </a:extLst>
          </p:cNvPr>
          <p:cNvSpPr/>
          <p:nvPr/>
        </p:nvSpPr>
        <p:spPr bwMode="auto">
          <a:xfrm>
            <a:off x="3276600" y="6129088"/>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57" name="Rectangle 411656">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659" name="Rectangle 411658">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11653" name="Picture 411652" descr="High angle view of a rolled paper, brown notebook, and black notepad on a wooden table">
            <a:extLst>
              <a:ext uri="{FF2B5EF4-FFF2-40B4-BE49-F238E27FC236}">
                <a16:creationId xmlns:a16="http://schemas.microsoft.com/office/drawing/2014/main" id="{61C17633-3335-3D1D-6151-854C87CB0B76}"/>
              </a:ext>
            </a:extLst>
          </p:cNvPr>
          <p:cNvPicPr>
            <a:picLocks noChangeAspect="1"/>
          </p:cNvPicPr>
          <p:nvPr/>
        </p:nvPicPr>
        <p:blipFill rotWithShape="1">
          <a:blip r:embed="rId2">
            <a:alphaModFix amt="60000"/>
          </a:blip>
          <a:srcRect r="10999" b="-1"/>
          <a:stretch/>
        </p:blipFill>
        <p:spPr>
          <a:xfrm>
            <a:off x="20" y="10"/>
            <a:ext cx="9143980" cy="6857990"/>
          </a:xfrm>
          <a:prstGeom prst="rect">
            <a:avLst/>
          </a:prstGeom>
        </p:spPr>
      </p:pic>
      <p:sp>
        <p:nvSpPr>
          <p:cNvPr id="411650" name="Rectangle 2">
            <a:extLst>
              <a:ext uri="{FF2B5EF4-FFF2-40B4-BE49-F238E27FC236}">
                <a16:creationId xmlns:a16="http://schemas.microsoft.com/office/drawing/2014/main" id="{96B839D1-E67B-4B4F-8876-6EE2601C6586}"/>
              </a:ext>
            </a:extLst>
          </p:cNvPr>
          <p:cNvSpPr>
            <a:spLocks noGrp="1" noChangeArrowheads="1"/>
          </p:cNvSpPr>
          <p:nvPr>
            <p:ph type="title"/>
          </p:nvPr>
        </p:nvSpPr>
        <p:spPr>
          <a:xfrm>
            <a:off x="630936" y="600427"/>
            <a:ext cx="7406640" cy="3299902"/>
          </a:xfrm>
        </p:spPr>
        <p:txBody>
          <a:bodyPr vert="horz" lIns="91440" tIns="45720" rIns="91440" bIns="45720" rtlCol="0" anchor="b">
            <a:normAutofit/>
          </a:bodyPr>
          <a:lstStyle/>
          <a:p>
            <a:pPr eaLnBrk="1" hangingPunct="1">
              <a:lnSpc>
                <a:spcPct val="90000"/>
              </a:lnSpc>
              <a:defRPr/>
            </a:pPr>
            <a:r>
              <a:rPr lang="en-US" altLang="en-US" sz="7100">
                <a:solidFill>
                  <a:srgbClr val="FFFFFF"/>
                </a:solidFill>
              </a:rPr>
              <a:t>Wrong answer</a:t>
            </a:r>
          </a:p>
        </p:txBody>
      </p:sp>
      <p:sp>
        <p:nvSpPr>
          <p:cNvPr id="411651" name="Rectangle 3">
            <a:extLst>
              <a:ext uri="{FF2B5EF4-FFF2-40B4-BE49-F238E27FC236}">
                <a16:creationId xmlns:a16="http://schemas.microsoft.com/office/drawing/2014/main" id="{923ADEA1-9746-48BE-94C5-1CBCE97B9D9F}"/>
              </a:ext>
            </a:extLst>
          </p:cNvPr>
          <p:cNvSpPr>
            <a:spLocks noGrp="1" noChangeArrowheads="1"/>
          </p:cNvSpPr>
          <p:nvPr>
            <p:ph type="body" idx="1"/>
          </p:nvPr>
        </p:nvSpPr>
        <p:spPr>
          <a:xfrm>
            <a:off x="644652" y="4072045"/>
            <a:ext cx="7406640" cy="1414355"/>
          </a:xfrm>
        </p:spPr>
        <p:txBody>
          <a:bodyPr vert="horz" lIns="91440" tIns="45720" rIns="91440" bIns="45720" rtlCol="0">
            <a:normAutofit/>
          </a:bodyPr>
          <a:lstStyle/>
          <a:p>
            <a:pPr marL="0" indent="0" eaLnBrk="1" hangingPunct="1">
              <a:lnSpc>
                <a:spcPct val="90000"/>
              </a:lnSpc>
              <a:spcBef>
                <a:spcPts val="1000"/>
              </a:spcBef>
              <a:buNone/>
              <a:defRPr/>
            </a:pPr>
            <a:r>
              <a:rPr lang="en-US" altLang="en-US" sz="2400" dirty="0">
                <a:solidFill>
                  <a:srgbClr val="FFFFFF"/>
                </a:solidFill>
              </a:rPr>
              <a:t>It does not make any difference whether you have a degree or not.</a:t>
            </a:r>
          </a:p>
        </p:txBody>
      </p:sp>
      <p:sp>
        <p:nvSpPr>
          <p:cNvPr id="2" name="Arrow: Left 1">
            <a:hlinkClick r:id="rId3" action="ppaction://hlinksldjump"/>
            <a:extLst>
              <a:ext uri="{FF2B5EF4-FFF2-40B4-BE49-F238E27FC236}">
                <a16:creationId xmlns:a16="http://schemas.microsoft.com/office/drawing/2014/main" id="{AA883E69-85EB-E842-409A-812744D278A6}"/>
              </a:ext>
            </a:extLst>
          </p:cNvPr>
          <p:cNvSpPr/>
          <p:nvPr/>
        </p:nvSpPr>
        <p:spPr bwMode="auto">
          <a:xfrm>
            <a:off x="4191000" y="5515326"/>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705" name="Rectangle 41370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698" name="Rectangle 2">
            <a:extLst>
              <a:ext uri="{FF2B5EF4-FFF2-40B4-BE49-F238E27FC236}">
                <a16:creationId xmlns:a16="http://schemas.microsoft.com/office/drawing/2014/main" id="{C5544CEB-7A3B-49C9-B660-61BD8E99FDA5}"/>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Right answer</a:t>
            </a:r>
          </a:p>
        </p:txBody>
      </p:sp>
      <p:pic>
        <p:nvPicPr>
          <p:cNvPr id="413701" name="Picture 413700" descr="High angle view of a rolled paper, brown notebook, and black notepad on a wooden table">
            <a:extLst>
              <a:ext uri="{FF2B5EF4-FFF2-40B4-BE49-F238E27FC236}">
                <a16:creationId xmlns:a16="http://schemas.microsoft.com/office/drawing/2014/main" id="{5738467B-775F-3ABB-6333-E9B11E420163}"/>
              </a:ext>
            </a:extLst>
          </p:cNvPr>
          <p:cNvPicPr>
            <a:picLocks noChangeAspect="1"/>
          </p:cNvPicPr>
          <p:nvPr/>
        </p:nvPicPr>
        <p:blipFill rotWithShape="1">
          <a:blip r:embed="rId2"/>
          <a:srcRect l="1507" r="53842"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13699" name="Rectangle 3">
            <a:extLst>
              <a:ext uri="{FF2B5EF4-FFF2-40B4-BE49-F238E27FC236}">
                <a16:creationId xmlns:a16="http://schemas.microsoft.com/office/drawing/2014/main" id="{3ECC72AB-DC2C-4C6E-B020-DED9E9992EBA}"/>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lnSpc>
                <a:spcPct val="90000"/>
              </a:lnSpc>
              <a:buFont typeface="Wingdings" panose="05000000000000000000" pitchFamily="2" charset="2"/>
              <a:buNone/>
              <a:defRPr/>
            </a:pPr>
            <a:r>
              <a:rPr lang="en-US" altLang="en-US" sz="1400" b="1" dirty="0"/>
              <a:t>It is essential to earn a degree that will </a:t>
            </a:r>
          </a:p>
          <a:p>
            <a:pPr marL="609600" indent="-609600" eaLnBrk="1" hangingPunct="1">
              <a:lnSpc>
                <a:spcPct val="90000"/>
              </a:lnSpc>
              <a:buFont typeface="Wingdings" panose="05000000000000000000" pitchFamily="2" charset="2"/>
              <a:buNone/>
              <a:defRPr/>
            </a:pPr>
            <a:r>
              <a:rPr lang="en-US" altLang="en-US" sz="1400" b="1" dirty="0"/>
              <a:t>reap financial,  intellectual, and career </a:t>
            </a:r>
          </a:p>
          <a:p>
            <a:pPr marL="609600" indent="-609600" eaLnBrk="1" hangingPunct="1">
              <a:lnSpc>
                <a:spcPct val="90000"/>
              </a:lnSpc>
              <a:buFont typeface="Wingdings" panose="05000000000000000000" pitchFamily="2" charset="2"/>
              <a:buNone/>
              <a:defRPr/>
            </a:pPr>
            <a:r>
              <a:rPr lang="en-US" altLang="en-US" sz="1400" b="1" dirty="0"/>
              <a:t>satisfaction benefits.  </a:t>
            </a:r>
            <a:endParaRPr lang="en-US" altLang="en-US" sz="1400" dirty="0"/>
          </a:p>
          <a:p>
            <a:pPr marL="609600" indent="-609600" eaLnBrk="1" hangingPunct="1">
              <a:lnSpc>
                <a:spcPct val="90000"/>
              </a:lnSpc>
              <a:defRPr/>
            </a:pPr>
            <a:r>
              <a:rPr lang="en-US" altLang="en-US" sz="1400" dirty="0"/>
              <a:t>The cost of education is too high to pursue a degree that has no money-making potential. If a person earns a degree and cannot pay off the college loans, it is counterproductive</a:t>
            </a:r>
            <a:r>
              <a:rPr lang="en-US" altLang="en-US" sz="1400" dirty="0">
                <a:solidFill>
                  <a:srgbClr val="FF0000"/>
                </a:solidFill>
              </a:rPr>
              <a:t>. If your education does not allow you to make a living, consider getting a graduate degree or a technical education to supplement your income to pay your bills.</a:t>
            </a:r>
          </a:p>
        </p:txBody>
      </p:sp>
      <p:sp>
        <p:nvSpPr>
          <p:cNvPr id="3" name="Arrow: Right 2">
            <a:hlinkClick r:id="rId3" action="ppaction://hlinksldjump"/>
            <a:extLst>
              <a:ext uri="{FF2B5EF4-FFF2-40B4-BE49-F238E27FC236}">
                <a16:creationId xmlns:a16="http://schemas.microsoft.com/office/drawing/2014/main" id="{E0A8C336-D39C-7CBB-43F5-A9460B58E3F7}"/>
              </a:ext>
            </a:extLst>
          </p:cNvPr>
          <p:cNvSpPr/>
          <p:nvPr/>
        </p:nvSpPr>
        <p:spPr bwMode="auto">
          <a:xfrm>
            <a:off x="6629400" y="54864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681" name="Rectangle 41268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2677" name="Picture 412676" descr="High angle view of a rolled paper, brown notebook, and black notepad on a wooden table">
            <a:extLst>
              <a:ext uri="{FF2B5EF4-FFF2-40B4-BE49-F238E27FC236}">
                <a16:creationId xmlns:a16="http://schemas.microsoft.com/office/drawing/2014/main" id="{BA51CA7E-186B-3AED-C2D8-31193079EDAE}"/>
              </a:ext>
            </a:extLst>
          </p:cNvPr>
          <p:cNvPicPr>
            <a:picLocks noChangeAspect="1"/>
          </p:cNvPicPr>
          <p:nvPr/>
        </p:nvPicPr>
        <p:blipFill rotWithShape="1">
          <a:blip r:embed="rId2"/>
          <a:srcRect l="6110" r="58444"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1268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2674" name="Rectangle 2">
            <a:extLst>
              <a:ext uri="{FF2B5EF4-FFF2-40B4-BE49-F238E27FC236}">
                <a16:creationId xmlns:a16="http://schemas.microsoft.com/office/drawing/2014/main" id="{84721AF9-BEE1-4532-BF1F-1C665ED81B92}"/>
              </a:ext>
            </a:extLst>
          </p:cNvPr>
          <p:cNvSpPr>
            <a:spLocks noGrp="1" noChangeArrowheads="1"/>
          </p:cNvSpPr>
          <p:nvPr>
            <p:ph type="title"/>
          </p:nvPr>
        </p:nvSpPr>
        <p:spPr>
          <a:xfrm>
            <a:off x="4370286" y="407987"/>
            <a:ext cx="4291113" cy="1325563"/>
          </a:xfrm>
        </p:spPr>
        <p:txBody>
          <a:bodyPr>
            <a:normAutofit/>
          </a:bodyPr>
          <a:lstStyle/>
          <a:p>
            <a:pPr eaLnBrk="1" hangingPunct="1">
              <a:defRPr/>
            </a:pPr>
            <a:r>
              <a:rPr lang="en-US" altLang="en-US" dirty="0">
                <a:solidFill>
                  <a:srgbClr val="FF0000"/>
                </a:solidFill>
              </a:rPr>
              <a:t>Wrong answer</a:t>
            </a:r>
          </a:p>
        </p:txBody>
      </p:sp>
      <p:sp>
        <p:nvSpPr>
          <p:cNvPr id="412675" name="Rectangle 3">
            <a:extLst>
              <a:ext uri="{FF2B5EF4-FFF2-40B4-BE49-F238E27FC236}">
                <a16:creationId xmlns:a16="http://schemas.microsoft.com/office/drawing/2014/main" id="{54B95337-9527-4E05-83EF-0A3B6FE8FB5B}"/>
              </a:ext>
            </a:extLst>
          </p:cNvPr>
          <p:cNvSpPr>
            <a:spLocks noGrp="1" noChangeArrowheads="1"/>
          </p:cNvSpPr>
          <p:nvPr>
            <p:ph type="body" idx="1"/>
          </p:nvPr>
        </p:nvSpPr>
        <p:spPr>
          <a:xfrm>
            <a:off x="4370286" y="1868487"/>
            <a:ext cx="4291113" cy="4351338"/>
          </a:xfrm>
        </p:spPr>
        <p:txBody>
          <a:bodyPr>
            <a:normAutofit/>
          </a:bodyPr>
          <a:lstStyle/>
          <a:p>
            <a:pPr marL="0" indent="0" eaLnBrk="1" hangingPunct="1">
              <a:buNone/>
              <a:defRPr/>
            </a:pPr>
            <a:r>
              <a:rPr lang="en-US" altLang="en-US" dirty="0"/>
              <a:t>A person only needs to pursue a four-year college degree to succeed in the job market.</a:t>
            </a:r>
          </a:p>
        </p:txBody>
      </p:sp>
      <p:sp>
        <p:nvSpPr>
          <p:cNvPr id="2" name="Arrow: Left 1">
            <a:hlinkClick r:id="rId3" action="ppaction://hlinksldjump"/>
            <a:extLst>
              <a:ext uri="{FF2B5EF4-FFF2-40B4-BE49-F238E27FC236}">
                <a16:creationId xmlns:a16="http://schemas.microsoft.com/office/drawing/2014/main" id="{23AA5716-10EE-4CA8-E1C3-75935360A584}"/>
              </a:ext>
            </a:extLst>
          </p:cNvPr>
          <p:cNvSpPr/>
          <p:nvPr/>
        </p:nvSpPr>
        <p:spPr bwMode="auto">
          <a:xfrm>
            <a:off x="5952937" y="4989783"/>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12674"/>
                                        </p:tgtEl>
                                        <p:attrNameLst>
                                          <p:attrName>style.visibility</p:attrName>
                                        </p:attrNameLst>
                                      </p:cBhvr>
                                      <p:to>
                                        <p:strVal val="visible"/>
                                      </p:to>
                                    </p:set>
                                    <p:animEffect transition="in" filter="fade">
                                      <p:cBhvr>
                                        <p:cTn id="7" dur="700"/>
                                        <p:tgtEl>
                                          <p:spTgt spid="412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p:bldLst>
  </p:timing>
</p:sld>
</file>

<file path=ppt/slides/slide3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4737" name="Rectangle 41473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739" name="Freeform: Shape 41473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722" name="Rectangle 2">
            <a:extLst>
              <a:ext uri="{FF2B5EF4-FFF2-40B4-BE49-F238E27FC236}">
                <a16:creationId xmlns:a16="http://schemas.microsoft.com/office/drawing/2014/main" id="{B4286A6E-82D3-4460-97AB-5A41DC0FBBE9}"/>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Wrong answer</a:t>
            </a:r>
          </a:p>
        </p:txBody>
      </p:sp>
      <p:sp>
        <p:nvSpPr>
          <p:cNvPr id="414741" name="Arc 41474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4750" name="Rectangle 3">
            <a:extLst>
              <a:ext uri="{FF2B5EF4-FFF2-40B4-BE49-F238E27FC236}">
                <a16:creationId xmlns:a16="http://schemas.microsoft.com/office/drawing/2014/main" id="{36D8A45E-C058-43B4-BCCA-BA7DFC9B0C8F}"/>
              </a:ext>
            </a:extLst>
          </p:cNvPr>
          <p:cNvSpPr>
            <a:spLocks noGrp="1" noChangeArrowheads="1"/>
          </p:cNvSpPr>
          <p:nvPr>
            <p:ph type="body" idx="1"/>
          </p:nvPr>
        </p:nvSpPr>
        <p:spPr>
          <a:xfrm>
            <a:off x="2915425" y="591344"/>
            <a:ext cx="6226289" cy="5585619"/>
          </a:xfrm>
        </p:spPr>
        <p:txBody>
          <a:bodyPr anchor="ctr">
            <a:normAutofit/>
          </a:bodyPr>
          <a:lstStyle/>
          <a:p>
            <a:pPr eaLnBrk="1" hangingPunct="1">
              <a:buFont typeface="Wingdings" panose="05000000000000000000" pitchFamily="2" charset="2"/>
              <a:buNone/>
              <a:defRPr/>
            </a:pPr>
            <a:r>
              <a:rPr lang="en-US" altLang="en-US" sz="2800" b="1" dirty="0"/>
              <a:t>Is it essential to pursue a</a:t>
            </a:r>
          </a:p>
          <a:p>
            <a:pPr eaLnBrk="1" hangingPunct="1">
              <a:buFont typeface="Wingdings" panose="05000000000000000000" pitchFamily="2" charset="2"/>
              <a:buNone/>
              <a:defRPr/>
            </a:pPr>
            <a:r>
              <a:rPr lang="en-US" altLang="en-US" sz="2800" b="1" dirty="0"/>
              <a:t>technical education in</a:t>
            </a:r>
          </a:p>
          <a:p>
            <a:pPr eaLnBrk="1" hangingPunct="1">
              <a:buFont typeface="Wingdings" panose="05000000000000000000" pitchFamily="2" charset="2"/>
              <a:buNone/>
              <a:defRPr/>
            </a:pPr>
            <a:r>
              <a:rPr lang="en-US" altLang="en-US" sz="2800" b="1" dirty="0"/>
              <a:t> addition to a 4-year college</a:t>
            </a:r>
          </a:p>
          <a:p>
            <a:pPr eaLnBrk="1" hangingPunct="1">
              <a:buFont typeface="Wingdings" panose="05000000000000000000" pitchFamily="2" charset="2"/>
              <a:buNone/>
              <a:defRPr/>
            </a:pPr>
            <a:r>
              <a:rPr lang="en-US" altLang="en-US" sz="2800" b="1" dirty="0"/>
              <a:t> degree, what is your response?</a:t>
            </a:r>
            <a:endParaRPr lang="en-US" altLang="en-US" sz="2800" dirty="0"/>
          </a:p>
          <a:p>
            <a:pPr eaLnBrk="1" hangingPunct="1">
              <a:defRPr/>
            </a:pPr>
            <a:r>
              <a:rPr lang="en-US" altLang="en-US" sz="2800" dirty="0">
                <a:solidFill>
                  <a:srgbClr val="FF0000"/>
                </a:solidFill>
              </a:rPr>
              <a:t>A person who has a four-year college degree should not pursue a technical education as a backup to a four-year degree</a:t>
            </a:r>
            <a:r>
              <a:rPr lang="en-US" altLang="en-US" sz="2800" dirty="0"/>
              <a:t>.</a:t>
            </a:r>
          </a:p>
        </p:txBody>
      </p:sp>
      <p:sp>
        <p:nvSpPr>
          <p:cNvPr id="2" name="Arrow: Left 1">
            <a:hlinkClick r:id="rId2" action="ppaction://hlinksldjump"/>
            <a:extLst>
              <a:ext uri="{FF2B5EF4-FFF2-40B4-BE49-F238E27FC236}">
                <a16:creationId xmlns:a16="http://schemas.microsoft.com/office/drawing/2014/main" id="{FE141AA8-4A75-FA43-60C0-DCC3F79760BF}"/>
              </a:ext>
            </a:extLst>
          </p:cNvPr>
          <p:cNvSpPr/>
          <p:nvPr/>
        </p:nvSpPr>
        <p:spPr bwMode="auto">
          <a:xfrm>
            <a:off x="5257800" y="5614735"/>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47106" name="Rectangle 2">
            <a:extLst>
              <a:ext uri="{FF2B5EF4-FFF2-40B4-BE49-F238E27FC236}">
                <a16:creationId xmlns:a16="http://schemas.microsoft.com/office/drawing/2014/main" id="{0DC1D41F-253B-4876-93B5-B849A63E9FD7}"/>
              </a:ext>
            </a:extLst>
          </p:cNvPr>
          <p:cNvSpPr>
            <a:spLocks noGrp="1" noChangeArrowheads="1"/>
          </p:cNvSpPr>
          <p:nvPr>
            <p:ph type="title"/>
          </p:nvPr>
        </p:nvSpPr>
        <p:spPr>
          <a:xfrm>
            <a:off x="628650" y="838199"/>
            <a:ext cx="3143250" cy="5338763"/>
          </a:xfrm>
        </p:spPr>
        <p:txBody>
          <a:bodyPr>
            <a:normAutofit/>
          </a:bodyPr>
          <a:lstStyle/>
          <a:p>
            <a:pPr eaLnBrk="1" hangingPunct="1">
              <a:defRPr/>
            </a:pPr>
            <a:r>
              <a:rPr lang="en-US" altLang="en-US" sz="3300" b="1" dirty="0">
                <a:solidFill>
                  <a:srgbClr val="FF0000"/>
                </a:solidFill>
              </a:rPr>
              <a:t>Facebook and Instagram have become an obsession; you cannot stay off the sites; what should be your response?</a:t>
            </a:r>
          </a:p>
        </p:txBody>
      </p:sp>
      <p:sp>
        <p:nvSpPr>
          <p:cNvPr id="47107" name="Rectangle 3">
            <a:extLst>
              <a:ext uri="{FF2B5EF4-FFF2-40B4-BE49-F238E27FC236}">
                <a16:creationId xmlns:a16="http://schemas.microsoft.com/office/drawing/2014/main" id="{A424402D-0B86-4E0C-A9FA-345DA076F742}"/>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a:t>
            </a:r>
            <a:r>
              <a:rPr lang="en-US" altLang="en-US" sz="1700" dirty="0">
                <a:hlinkClick r:id="" action="ppaction://noaction"/>
              </a:rPr>
              <a:t>.</a:t>
            </a:r>
            <a:r>
              <a:rPr lang="en-US" altLang="en-US" sz="1700" dirty="0"/>
              <a:t> Continue to spend a lot of time on </a:t>
            </a:r>
          </a:p>
          <a:p>
            <a:pPr marL="0" indent="0" eaLnBrk="1" hangingPunct="1">
              <a:buFont typeface="Wingdings" panose="05000000000000000000" pitchFamily="2" charset="2"/>
              <a:buNone/>
              <a:defRPr/>
            </a:pPr>
            <a:r>
              <a:rPr lang="en-US" altLang="en-US" sz="1700" dirty="0"/>
              <a:t>     the site;  it is customary to spend a lot </a:t>
            </a:r>
          </a:p>
          <a:p>
            <a:pPr marL="0" indent="0" eaLnBrk="1" hangingPunct="1">
              <a:buFont typeface="Wingdings" panose="05000000000000000000" pitchFamily="2" charset="2"/>
              <a:buNone/>
              <a:defRPr/>
            </a:pPr>
            <a:r>
              <a:rPr lang="en-US" altLang="en-US" sz="1700" dirty="0"/>
              <a:t>     of time on Facebook and Instagram.</a:t>
            </a:r>
          </a:p>
          <a:p>
            <a:pPr marL="0" indent="0" eaLnBrk="1" hangingPunct="1">
              <a:buFont typeface="Wingdings" panose="05000000000000000000" pitchFamily="2" charset="2"/>
              <a:buNone/>
              <a:defRPr/>
            </a:pPr>
            <a:r>
              <a:rPr lang="en-US" altLang="en-US" sz="1700" dirty="0">
                <a:hlinkClick r:id="rId3" action="ppaction://hlinksldjump"/>
              </a:rPr>
              <a:t>B</a:t>
            </a:r>
            <a:r>
              <a:rPr lang="en-US" altLang="en-US" sz="1700" dirty="0">
                <a:hlinkClick r:id="" action="ppaction://noaction"/>
              </a:rPr>
              <a:t>.</a:t>
            </a:r>
            <a:r>
              <a:rPr lang="en-US" altLang="en-US" sz="1700" dirty="0"/>
              <a:t> Accept the fact that everyone is on </a:t>
            </a:r>
          </a:p>
          <a:p>
            <a:pPr marL="0" indent="0" eaLnBrk="1" hangingPunct="1">
              <a:buFont typeface="Wingdings" panose="05000000000000000000" pitchFamily="2" charset="2"/>
              <a:buNone/>
              <a:defRPr/>
            </a:pPr>
            <a:r>
              <a:rPr lang="en-US" altLang="en-US" sz="1700" dirty="0"/>
              <a:t>    Facebook, there is no cause for </a:t>
            </a:r>
          </a:p>
          <a:p>
            <a:pPr marL="0" indent="0" eaLnBrk="1" hangingPunct="1">
              <a:buFont typeface="Wingdings" panose="05000000000000000000" pitchFamily="2" charset="2"/>
              <a:buNone/>
              <a:defRPr/>
            </a:pPr>
            <a:r>
              <a:rPr lang="en-US" altLang="en-US" sz="1700" dirty="0"/>
              <a:t>    concern. </a:t>
            </a:r>
          </a:p>
          <a:p>
            <a:pPr marL="0" indent="0" eaLnBrk="1" hangingPunct="1">
              <a:buFont typeface="Wingdings" panose="05000000000000000000" pitchFamily="2" charset="2"/>
              <a:buNone/>
              <a:defRPr/>
            </a:pPr>
            <a:r>
              <a:rPr lang="en-US" altLang="en-US" sz="1700" dirty="0">
                <a:hlinkClick r:id="rId4" action="ppaction://hlinksldjump"/>
              </a:rPr>
              <a:t>C. </a:t>
            </a:r>
            <a:r>
              <a:rPr lang="en-US" altLang="en-US" sz="1700" dirty="0"/>
              <a:t>Devise a plan to decrease  your </a:t>
            </a:r>
          </a:p>
          <a:p>
            <a:pPr marL="0" indent="0" eaLnBrk="1" hangingPunct="1">
              <a:buFont typeface="Wingdings" panose="05000000000000000000" pitchFamily="2" charset="2"/>
              <a:buNone/>
              <a:defRPr/>
            </a:pPr>
            <a:r>
              <a:rPr lang="en-US" altLang="en-US" sz="1700" dirty="0"/>
              <a:t>    social media time, and if you need  </a:t>
            </a:r>
          </a:p>
          <a:p>
            <a:pPr marL="0" indent="0" eaLnBrk="1" hangingPunct="1">
              <a:buFont typeface="Wingdings" panose="05000000000000000000" pitchFamily="2" charset="2"/>
              <a:buNone/>
              <a:defRPr/>
            </a:pPr>
            <a:r>
              <a:rPr lang="en-US" altLang="en-US" sz="1700" dirty="0"/>
              <a:t>    help  talk with a responsible adult to</a:t>
            </a:r>
          </a:p>
          <a:p>
            <a:pPr marL="0" indent="0" eaLnBrk="1" hangingPunct="1">
              <a:buFont typeface="Wingdings" panose="05000000000000000000" pitchFamily="2" charset="2"/>
              <a:buNone/>
              <a:defRPr/>
            </a:pPr>
            <a:r>
              <a:rPr lang="en-US" altLang="en-US" sz="1700" dirty="0"/>
              <a:t>    discuss other alternatives  to </a:t>
            </a:r>
          </a:p>
          <a:p>
            <a:pPr marL="0" indent="0" eaLnBrk="1" hangingPunct="1">
              <a:buFont typeface="Wingdings" panose="05000000000000000000" pitchFamily="2" charset="2"/>
              <a:buNone/>
              <a:defRPr/>
            </a:pPr>
            <a:r>
              <a:rPr lang="en-US" altLang="en-US" sz="1700" dirty="0"/>
              <a:t>    spending your time.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5776" name="Rectangle 41577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746" name="Rectangle 2">
            <a:extLst>
              <a:ext uri="{FF2B5EF4-FFF2-40B4-BE49-F238E27FC236}">
                <a16:creationId xmlns:a16="http://schemas.microsoft.com/office/drawing/2014/main" id="{03462EDD-1649-4363-8E06-4A878E1FDAED}"/>
              </a:ext>
            </a:extLst>
          </p:cNvPr>
          <p:cNvSpPr>
            <a:spLocks noGrp="1" noChangeArrowheads="1"/>
          </p:cNvSpPr>
          <p:nvPr>
            <p:ph type="title"/>
          </p:nvPr>
        </p:nvSpPr>
        <p:spPr>
          <a:xfrm>
            <a:off x="667753" y="640080"/>
            <a:ext cx="2800511" cy="3566160"/>
          </a:xfrm>
        </p:spPr>
        <p:txBody>
          <a:bodyPr vert="horz" lIns="91440" tIns="45720" rIns="91440" bIns="45720" rtlCol="0" anchor="b">
            <a:normAutofit/>
          </a:bodyPr>
          <a:lstStyle/>
          <a:p>
            <a:pPr eaLnBrk="1" hangingPunct="1">
              <a:lnSpc>
                <a:spcPct val="90000"/>
              </a:lnSpc>
              <a:defRPr/>
            </a:pPr>
            <a:r>
              <a:rPr lang="en-US" altLang="en-US" sz="4700" dirty="0">
                <a:solidFill>
                  <a:srgbClr val="FF0000"/>
                </a:solidFill>
              </a:rPr>
              <a:t>Wrong answer</a:t>
            </a:r>
          </a:p>
        </p:txBody>
      </p:sp>
      <p:sp>
        <p:nvSpPr>
          <p:cNvPr id="415747" name="Rectangle 3">
            <a:extLst>
              <a:ext uri="{FF2B5EF4-FFF2-40B4-BE49-F238E27FC236}">
                <a16:creationId xmlns:a16="http://schemas.microsoft.com/office/drawing/2014/main" id="{3B22B8C7-2423-4037-B9D1-B8015015AB17}"/>
              </a:ext>
            </a:extLst>
          </p:cNvPr>
          <p:cNvSpPr>
            <a:spLocks noGrp="1" noChangeArrowheads="1"/>
          </p:cNvSpPr>
          <p:nvPr>
            <p:ph type="body" idx="1"/>
          </p:nvPr>
        </p:nvSpPr>
        <p:spPr>
          <a:xfrm>
            <a:off x="667754" y="4636008"/>
            <a:ext cx="2800510" cy="1572768"/>
          </a:xfrm>
        </p:spPr>
        <p:txBody>
          <a:bodyPr vert="horz" lIns="91440" tIns="45720" rIns="91440" bIns="45720" rtlCol="0">
            <a:normAutofit/>
          </a:bodyPr>
          <a:lstStyle/>
          <a:p>
            <a:pPr marL="0" indent="0" eaLnBrk="1" hangingPunct="1">
              <a:lnSpc>
                <a:spcPct val="90000"/>
              </a:lnSpc>
              <a:spcBef>
                <a:spcPts val="1000"/>
              </a:spcBef>
              <a:buNone/>
              <a:defRPr/>
            </a:pPr>
            <a:r>
              <a:rPr lang="en-US" altLang="en-US" sz="2200"/>
              <a:t>A person only needs a 4-year college degree to find a job in the work market.</a:t>
            </a:r>
          </a:p>
        </p:txBody>
      </p:sp>
      <p:sp>
        <p:nvSpPr>
          <p:cNvPr id="41577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5749" name="Picture 415748" descr="A hand holding a pen and shading circles on a sheet">
            <a:extLst>
              <a:ext uri="{FF2B5EF4-FFF2-40B4-BE49-F238E27FC236}">
                <a16:creationId xmlns:a16="http://schemas.microsoft.com/office/drawing/2014/main" id="{E5E9DC3D-96B9-EA83-2317-3EAD1F369200}"/>
              </a:ext>
            </a:extLst>
          </p:cNvPr>
          <p:cNvPicPr>
            <a:picLocks noChangeAspect="1"/>
          </p:cNvPicPr>
          <p:nvPr/>
        </p:nvPicPr>
        <p:blipFill rotWithShape="1">
          <a:blip r:embed="rId2"/>
          <a:srcRect l="28090" r="28089"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15746"/>
                                        </p:tgtEl>
                                        <p:attrNameLst>
                                          <p:attrName>style.visibility</p:attrName>
                                        </p:attrNameLst>
                                      </p:cBhvr>
                                      <p:to>
                                        <p:strVal val="visible"/>
                                      </p:to>
                                    </p:set>
                                    <p:animEffect transition="in" filter="fade">
                                      <p:cBhvr>
                                        <p:cTn id="7" dur="700"/>
                                        <p:tgtEl>
                                          <p:spTgt spid="415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6" grpId="0"/>
    </p:bldLst>
  </p:timing>
</p:sld>
</file>

<file path=ppt/slides/slide3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6788" name="Rectangle 41678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6773" name="Picture 416772" descr="High angle view of a rolled paper, brown notebook, and black notepad on a wooden table">
            <a:extLst>
              <a:ext uri="{FF2B5EF4-FFF2-40B4-BE49-F238E27FC236}">
                <a16:creationId xmlns:a16="http://schemas.microsoft.com/office/drawing/2014/main" id="{4B397F30-CE32-8AE4-D43A-1D6CD37248E2}"/>
              </a:ext>
            </a:extLst>
          </p:cNvPr>
          <p:cNvPicPr>
            <a:picLocks noChangeAspect="1"/>
          </p:cNvPicPr>
          <p:nvPr/>
        </p:nvPicPr>
        <p:blipFill rotWithShape="1">
          <a:blip r:embed="rId2"/>
          <a:srcRect l="6185" r="58369"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16790"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6770" name="Rectangle 2">
            <a:extLst>
              <a:ext uri="{FF2B5EF4-FFF2-40B4-BE49-F238E27FC236}">
                <a16:creationId xmlns:a16="http://schemas.microsoft.com/office/drawing/2014/main" id="{03D48CCE-775C-4B0A-B4A6-5A2FF87CA08E}"/>
              </a:ext>
            </a:extLst>
          </p:cNvPr>
          <p:cNvSpPr>
            <a:spLocks noGrp="1" noChangeArrowheads="1"/>
          </p:cNvSpPr>
          <p:nvPr>
            <p:ph type="title"/>
          </p:nvPr>
        </p:nvSpPr>
        <p:spPr>
          <a:xfrm>
            <a:off x="4370286" y="407987"/>
            <a:ext cx="4291113" cy="1325563"/>
          </a:xfrm>
        </p:spPr>
        <p:txBody>
          <a:bodyPr>
            <a:normAutofit/>
          </a:bodyPr>
          <a:lstStyle/>
          <a:p>
            <a:pPr eaLnBrk="1" hangingPunct="1">
              <a:defRPr/>
            </a:pPr>
            <a:r>
              <a:rPr lang="en-US" altLang="en-US" dirty="0">
                <a:solidFill>
                  <a:srgbClr val="FF0000"/>
                </a:solidFill>
              </a:rPr>
              <a:t>Right answer</a:t>
            </a:r>
          </a:p>
        </p:txBody>
      </p:sp>
      <p:sp>
        <p:nvSpPr>
          <p:cNvPr id="416771" name="Rectangle 3">
            <a:extLst>
              <a:ext uri="{FF2B5EF4-FFF2-40B4-BE49-F238E27FC236}">
                <a16:creationId xmlns:a16="http://schemas.microsoft.com/office/drawing/2014/main" id="{466C8F2E-51C9-43BB-BD77-A2575A81BACE}"/>
              </a:ext>
            </a:extLst>
          </p:cNvPr>
          <p:cNvSpPr>
            <a:spLocks noGrp="1" noChangeArrowheads="1"/>
          </p:cNvSpPr>
          <p:nvPr>
            <p:ph type="body" idx="1"/>
          </p:nvPr>
        </p:nvSpPr>
        <p:spPr>
          <a:xfrm>
            <a:off x="4370286" y="1868487"/>
            <a:ext cx="4291113" cy="4351338"/>
          </a:xfrm>
        </p:spPr>
        <p:txBody>
          <a:bodyPr>
            <a:normAutofit/>
          </a:bodyPr>
          <a:lstStyle/>
          <a:p>
            <a:pPr marL="0" indent="0" eaLnBrk="1" hangingPunct="1">
              <a:lnSpc>
                <a:spcPct val="90000"/>
              </a:lnSpc>
              <a:buNone/>
              <a:defRPr/>
            </a:pPr>
            <a:r>
              <a:rPr lang="en-US" altLang="en-US" sz="1500" b="1" dirty="0">
                <a:solidFill>
                  <a:srgbClr val="FF0000"/>
                </a:solidFill>
              </a:rPr>
              <a:t>There are times when a person who has a 4-year college education needs to pursue a higher degree or pursue a technical degree or certificate to find suitable employment. </a:t>
            </a:r>
            <a:endParaRPr lang="en-US" altLang="en-US" sz="1500" dirty="0">
              <a:solidFill>
                <a:srgbClr val="FF0000"/>
              </a:solidFill>
            </a:endParaRPr>
          </a:p>
          <a:p>
            <a:pPr marL="609600" indent="-609600" eaLnBrk="1" hangingPunct="1">
              <a:lnSpc>
                <a:spcPct val="90000"/>
              </a:lnSpc>
              <a:defRPr/>
            </a:pPr>
            <a:r>
              <a:rPr lang="en-US" altLang="en-US" sz="1500" dirty="0"/>
              <a:t>A person needs to do what they have to do to earn an honest living; even if it means returning to school to earn a technical degree.  When it is all said and done bills need to be paid mom and dad will not always be around to help or loan money.</a:t>
            </a:r>
          </a:p>
          <a:p>
            <a:pPr marL="609600" indent="-609600" eaLnBrk="1" hangingPunct="1">
              <a:lnSpc>
                <a:spcPct val="90000"/>
              </a:lnSpc>
              <a:defRPr/>
            </a:pPr>
            <a:r>
              <a:rPr lang="en-US" altLang="en-US" sz="1500" dirty="0"/>
              <a:t>A person should make every effort to qualify for a variety of jobs. There is no guarantee that a person’s present place of employment will remain open.   Companies are in a mode of downsizing. Going into your own business may be an alternative to working for someone else.</a:t>
            </a:r>
          </a:p>
        </p:txBody>
      </p:sp>
      <p:sp>
        <p:nvSpPr>
          <p:cNvPr id="2" name="Arrow: Right 1">
            <a:hlinkClick r:id="rId3" action="ppaction://hlinksldjump"/>
            <a:extLst>
              <a:ext uri="{FF2B5EF4-FFF2-40B4-BE49-F238E27FC236}">
                <a16:creationId xmlns:a16="http://schemas.microsoft.com/office/drawing/2014/main" id="{4F01A0F1-5F20-0D5E-4C63-2C0C876DDA24}"/>
              </a:ext>
            </a:extLst>
          </p:cNvPr>
          <p:cNvSpPr/>
          <p:nvPr/>
        </p:nvSpPr>
        <p:spPr bwMode="auto">
          <a:xfrm>
            <a:off x="6248400" y="6006832"/>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7801" name="Rectangle 41780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7797" name="Picture 417796" descr="Books stacked on a wooden table">
            <a:extLst>
              <a:ext uri="{FF2B5EF4-FFF2-40B4-BE49-F238E27FC236}">
                <a16:creationId xmlns:a16="http://schemas.microsoft.com/office/drawing/2014/main" id="{4EF4E3DD-374A-F2C4-7126-83B481F6690C}"/>
              </a:ext>
            </a:extLst>
          </p:cNvPr>
          <p:cNvPicPr>
            <a:picLocks noChangeAspect="1"/>
          </p:cNvPicPr>
          <p:nvPr/>
        </p:nvPicPr>
        <p:blipFill rotWithShape="1">
          <a:blip r:embed="rId2"/>
          <a:srcRect l="54551" r="10003"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1780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7794" name="Rectangle 2">
            <a:extLst>
              <a:ext uri="{FF2B5EF4-FFF2-40B4-BE49-F238E27FC236}">
                <a16:creationId xmlns:a16="http://schemas.microsoft.com/office/drawing/2014/main" id="{33B53E4F-D348-4553-A240-E7FF9AE4F464}"/>
              </a:ext>
            </a:extLst>
          </p:cNvPr>
          <p:cNvSpPr>
            <a:spLocks noGrp="1" noChangeArrowheads="1"/>
          </p:cNvSpPr>
          <p:nvPr>
            <p:ph type="title"/>
          </p:nvPr>
        </p:nvSpPr>
        <p:spPr>
          <a:xfrm>
            <a:off x="4370286" y="407987"/>
            <a:ext cx="4291113" cy="1325563"/>
          </a:xfrm>
        </p:spPr>
        <p:txBody>
          <a:bodyPr>
            <a:normAutofit/>
          </a:bodyPr>
          <a:lstStyle/>
          <a:p>
            <a:pPr eaLnBrk="1" hangingPunct="1">
              <a:defRPr/>
            </a:pPr>
            <a:r>
              <a:rPr lang="en-US" altLang="en-US" dirty="0">
                <a:solidFill>
                  <a:srgbClr val="FF0000"/>
                </a:solidFill>
              </a:rPr>
              <a:t>Wrong answer</a:t>
            </a:r>
          </a:p>
        </p:txBody>
      </p:sp>
      <p:sp>
        <p:nvSpPr>
          <p:cNvPr id="417795" name="Rectangle 3">
            <a:extLst>
              <a:ext uri="{FF2B5EF4-FFF2-40B4-BE49-F238E27FC236}">
                <a16:creationId xmlns:a16="http://schemas.microsoft.com/office/drawing/2014/main" id="{EFCA43BB-562F-408C-9F8C-AF03599A8A7C}"/>
              </a:ext>
            </a:extLst>
          </p:cNvPr>
          <p:cNvSpPr>
            <a:spLocks noGrp="1" noChangeArrowheads="1"/>
          </p:cNvSpPr>
          <p:nvPr>
            <p:ph type="body" idx="1"/>
          </p:nvPr>
        </p:nvSpPr>
        <p:spPr>
          <a:xfrm>
            <a:off x="3810000" y="1868487"/>
            <a:ext cx="5334000" cy="4351338"/>
          </a:xfrm>
        </p:spPr>
        <p:txBody>
          <a:bodyPr>
            <a:normAutofit/>
          </a:bodyPr>
          <a:lstStyle/>
          <a:p>
            <a:pPr eaLnBrk="1" hangingPunct="1">
              <a:lnSpc>
                <a:spcPct val="90000"/>
              </a:lnSpc>
              <a:buFont typeface="Wingdings" panose="05000000000000000000" pitchFamily="2" charset="2"/>
              <a:buNone/>
              <a:defRPr/>
            </a:pPr>
            <a:r>
              <a:rPr lang="en-US" altLang="en-US" sz="2800" b="1" dirty="0"/>
              <a:t>Should a person accumulate a</a:t>
            </a:r>
          </a:p>
          <a:p>
            <a:pPr eaLnBrk="1" hangingPunct="1">
              <a:lnSpc>
                <a:spcPct val="90000"/>
              </a:lnSpc>
              <a:buFont typeface="Wingdings" panose="05000000000000000000" pitchFamily="2" charset="2"/>
              <a:buNone/>
              <a:defRPr/>
            </a:pPr>
            <a:r>
              <a:rPr lang="en-US" altLang="en-US" sz="2800" b="1" dirty="0"/>
              <a:t>a lot of debt in pursuing a</a:t>
            </a:r>
          </a:p>
          <a:p>
            <a:pPr eaLnBrk="1" hangingPunct="1">
              <a:lnSpc>
                <a:spcPct val="90000"/>
              </a:lnSpc>
              <a:buFont typeface="Wingdings" panose="05000000000000000000" pitchFamily="2" charset="2"/>
              <a:buNone/>
              <a:defRPr/>
            </a:pPr>
            <a:r>
              <a:rPr lang="en-US" altLang="en-US" sz="2800" b="1" dirty="0"/>
              <a:t>higher education degree?</a:t>
            </a:r>
            <a:endParaRPr lang="en-US" altLang="en-US" sz="2800" dirty="0"/>
          </a:p>
          <a:p>
            <a:pPr eaLnBrk="1" hangingPunct="1">
              <a:lnSpc>
                <a:spcPct val="90000"/>
              </a:lnSpc>
              <a:defRPr/>
            </a:pPr>
            <a:r>
              <a:rPr lang="en-US" altLang="en-US" dirty="0">
                <a:solidFill>
                  <a:srgbClr val="FF0000"/>
                </a:solidFill>
              </a:rPr>
              <a:t>Yes pursue an education at all costs, it will pay off in the long run.</a:t>
            </a:r>
          </a:p>
        </p:txBody>
      </p:sp>
      <p:sp>
        <p:nvSpPr>
          <p:cNvPr id="2" name="Arrow: Left 1">
            <a:hlinkClick r:id="rId3" action="ppaction://hlinksldjump"/>
            <a:extLst>
              <a:ext uri="{FF2B5EF4-FFF2-40B4-BE49-F238E27FC236}">
                <a16:creationId xmlns:a16="http://schemas.microsoft.com/office/drawing/2014/main" id="{EE56A155-8973-9869-E81C-AD4E3CA82EB4}"/>
              </a:ext>
            </a:extLst>
          </p:cNvPr>
          <p:cNvSpPr/>
          <p:nvPr/>
        </p:nvSpPr>
        <p:spPr bwMode="auto">
          <a:xfrm>
            <a:off x="5943600" y="5029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8824" name="Rectangle 41882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818" name="Rectangle 2">
            <a:extLst>
              <a:ext uri="{FF2B5EF4-FFF2-40B4-BE49-F238E27FC236}">
                <a16:creationId xmlns:a16="http://schemas.microsoft.com/office/drawing/2014/main" id="{B52636EC-2D18-4D07-88A9-E262AD2101C8}"/>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41882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819" name="Rectangle 3">
            <a:extLst>
              <a:ext uri="{FF2B5EF4-FFF2-40B4-BE49-F238E27FC236}">
                <a16:creationId xmlns:a16="http://schemas.microsoft.com/office/drawing/2014/main" id="{3E506060-952D-4C03-BCC4-9F98B879B104}"/>
              </a:ext>
            </a:extLst>
          </p:cNvPr>
          <p:cNvSpPr>
            <a:spLocks noGrp="1" noChangeArrowheads="1"/>
          </p:cNvSpPr>
          <p:nvPr>
            <p:ph type="body" idx="1"/>
          </p:nvPr>
        </p:nvSpPr>
        <p:spPr>
          <a:xfrm>
            <a:off x="3844813" y="552091"/>
            <a:ext cx="4668251" cy="5431536"/>
          </a:xfrm>
        </p:spPr>
        <p:txBody>
          <a:bodyPr anchor="ctr">
            <a:normAutofit/>
          </a:bodyPr>
          <a:lstStyle/>
          <a:p>
            <a:pPr eaLnBrk="1" hangingPunct="1">
              <a:defRPr/>
            </a:pPr>
            <a:r>
              <a:rPr lang="en-US" altLang="en-US" sz="1900" dirty="0"/>
              <a:t>If the cost is too high do not pursue a college education. </a:t>
            </a:r>
          </a:p>
        </p:txBody>
      </p:sp>
      <p:sp>
        <p:nvSpPr>
          <p:cNvPr id="2" name="Arrow: Left 1">
            <a:hlinkClick r:id="rId2" action="ppaction://hlinksldjump"/>
            <a:extLst>
              <a:ext uri="{FF2B5EF4-FFF2-40B4-BE49-F238E27FC236}">
                <a16:creationId xmlns:a16="http://schemas.microsoft.com/office/drawing/2014/main" id="{6F4856FF-D340-1C5D-CC4A-22A4B955740F}"/>
              </a:ext>
            </a:extLst>
          </p:cNvPr>
          <p:cNvSpPr/>
          <p:nvPr/>
        </p:nvSpPr>
        <p:spPr bwMode="auto">
          <a:xfrm>
            <a:off x="5715000" y="4191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18818"/>
                                        </p:tgtEl>
                                        <p:attrNameLst>
                                          <p:attrName>style.visibility</p:attrName>
                                        </p:attrNameLst>
                                      </p:cBhvr>
                                      <p:to>
                                        <p:strVal val="visible"/>
                                      </p:to>
                                    </p:set>
                                    <p:animEffect transition="in" filter="fade">
                                      <p:cBhvr>
                                        <p:cTn id="7" dur="700"/>
                                        <p:tgtEl>
                                          <p:spTgt spid="418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8" grpId="0"/>
    </p:bldLst>
  </p:timing>
</p:sld>
</file>

<file path=ppt/slides/slide3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849" name="Rectangle 41984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42" name="Rectangle 2">
            <a:extLst>
              <a:ext uri="{FF2B5EF4-FFF2-40B4-BE49-F238E27FC236}">
                <a16:creationId xmlns:a16="http://schemas.microsoft.com/office/drawing/2014/main" id="{18D3544B-931C-4817-BCE5-D7AB4D939019}"/>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Right answer</a:t>
            </a:r>
          </a:p>
        </p:txBody>
      </p:sp>
      <p:pic>
        <p:nvPicPr>
          <p:cNvPr id="419845" name="Picture 419844" descr="Old wrinkled hands with some coins">
            <a:extLst>
              <a:ext uri="{FF2B5EF4-FFF2-40B4-BE49-F238E27FC236}">
                <a16:creationId xmlns:a16="http://schemas.microsoft.com/office/drawing/2014/main" id="{00247F12-544A-2F31-1D9A-CA095A8B6C37}"/>
              </a:ext>
            </a:extLst>
          </p:cNvPr>
          <p:cNvPicPr>
            <a:picLocks noChangeAspect="1"/>
          </p:cNvPicPr>
          <p:nvPr/>
        </p:nvPicPr>
        <p:blipFill rotWithShape="1">
          <a:blip r:embed="rId2"/>
          <a:srcRect l="22543" r="43459"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1985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43" name="Rectangle 3">
            <a:extLst>
              <a:ext uri="{FF2B5EF4-FFF2-40B4-BE49-F238E27FC236}">
                <a16:creationId xmlns:a16="http://schemas.microsoft.com/office/drawing/2014/main" id="{26287F3E-ED6F-478B-A19E-1C1460819916}"/>
              </a:ext>
            </a:extLst>
          </p:cNvPr>
          <p:cNvSpPr>
            <a:spLocks noGrp="1" noChangeArrowheads="1"/>
          </p:cNvSpPr>
          <p:nvPr>
            <p:ph type="body" idx="1"/>
          </p:nvPr>
        </p:nvSpPr>
        <p:spPr>
          <a:xfrm>
            <a:off x="3973321" y="2706624"/>
            <a:ext cx="4688333" cy="3483864"/>
          </a:xfrm>
        </p:spPr>
        <p:txBody>
          <a:bodyPr>
            <a:normAutofit/>
          </a:bodyPr>
          <a:lstStyle/>
          <a:p>
            <a:pPr marL="609600" indent="-609600" eaLnBrk="1" hangingPunct="1">
              <a:lnSpc>
                <a:spcPct val="90000"/>
              </a:lnSpc>
              <a:buFont typeface="Wingdings" panose="05000000000000000000" pitchFamily="2" charset="2"/>
              <a:buNone/>
              <a:defRPr/>
            </a:pPr>
            <a:r>
              <a:rPr lang="en-US" altLang="en-US" sz="1600" b="1" dirty="0"/>
              <a:t>A person should take into consideration</a:t>
            </a:r>
          </a:p>
          <a:p>
            <a:pPr marL="609600" indent="-609600" eaLnBrk="1" hangingPunct="1">
              <a:lnSpc>
                <a:spcPct val="90000"/>
              </a:lnSpc>
              <a:buFont typeface="Wingdings" panose="05000000000000000000" pitchFamily="2" charset="2"/>
              <a:buNone/>
              <a:defRPr/>
            </a:pPr>
            <a:r>
              <a:rPr lang="en-US" altLang="en-US" sz="1600" b="1" dirty="0"/>
              <a:t>their financial status and attend a school </a:t>
            </a:r>
          </a:p>
          <a:p>
            <a:pPr marL="609600" indent="-609600" eaLnBrk="1" hangingPunct="1">
              <a:lnSpc>
                <a:spcPct val="90000"/>
              </a:lnSpc>
              <a:buFont typeface="Wingdings" panose="05000000000000000000" pitchFamily="2" charset="2"/>
              <a:buNone/>
              <a:defRPr/>
            </a:pPr>
            <a:r>
              <a:rPr lang="en-US" altLang="en-US" sz="1600" b="1" dirty="0"/>
              <a:t>where it will not be a tremendous financial </a:t>
            </a:r>
          </a:p>
          <a:p>
            <a:pPr marL="609600" indent="-609600" eaLnBrk="1" hangingPunct="1">
              <a:lnSpc>
                <a:spcPct val="90000"/>
              </a:lnSpc>
              <a:buFont typeface="Wingdings" panose="05000000000000000000" pitchFamily="2" charset="2"/>
              <a:buNone/>
              <a:defRPr/>
            </a:pPr>
            <a:r>
              <a:rPr lang="en-US" altLang="en-US" sz="1600" b="1" dirty="0"/>
              <a:t>Liability.  </a:t>
            </a:r>
            <a:endParaRPr lang="en-US" altLang="en-US" sz="1600" dirty="0"/>
          </a:p>
          <a:p>
            <a:pPr marL="609600" indent="-609600" eaLnBrk="1" hangingPunct="1">
              <a:lnSpc>
                <a:spcPct val="90000"/>
              </a:lnSpc>
              <a:defRPr/>
            </a:pPr>
            <a:r>
              <a:rPr lang="en-US" altLang="en-US" sz="1600" dirty="0">
                <a:solidFill>
                  <a:srgbClr val="FF0000"/>
                </a:solidFill>
              </a:rPr>
              <a:t>Debt can be a back breaker; it is essential to monitor a debt situation and ensure it does not get out of hand. It is necessary to take all precautions to save as much money as possible when pursuing higher education, even if it means going to a community college for the first two years to save money.</a:t>
            </a:r>
          </a:p>
        </p:txBody>
      </p:sp>
      <p:sp>
        <p:nvSpPr>
          <p:cNvPr id="2" name="Arrow: Right 1">
            <a:hlinkClick r:id="rId3" action="ppaction://hlinksldjump"/>
            <a:extLst>
              <a:ext uri="{FF2B5EF4-FFF2-40B4-BE49-F238E27FC236}">
                <a16:creationId xmlns:a16="http://schemas.microsoft.com/office/drawing/2014/main" id="{364DAB94-754B-AB9D-F80B-B1490EFDB9C7}"/>
              </a:ext>
            </a:extLst>
          </p:cNvPr>
          <p:cNvSpPr/>
          <p:nvPr/>
        </p:nvSpPr>
        <p:spPr bwMode="auto">
          <a:xfrm>
            <a:off x="6233592"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73" name="Rectangle 42087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866" name="Rectangle 2">
            <a:extLst>
              <a:ext uri="{FF2B5EF4-FFF2-40B4-BE49-F238E27FC236}">
                <a16:creationId xmlns:a16="http://schemas.microsoft.com/office/drawing/2014/main" id="{132A5EF8-FAFF-4E5C-B6E7-FC54BDA15EFE}"/>
              </a:ext>
            </a:extLst>
          </p:cNvPr>
          <p:cNvSpPr>
            <a:spLocks noGrp="1" noChangeArrowheads="1"/>
          </p:cNvSpPr>
          <p:nvPr>
            <p:ph type="title"/>
          </p:nvPr>
        </p:nvSpPr>
        <p:spPr>
          <a:xfrm>
            <a:off x="393555" y="620392"/>
            <a:ext cx="2856201" cy="5504688"/>
          </a:xfrm>
        </p:spPr>
        <p:txBody>
          <a:bodyPr>
            <a:normAutofit/>
          </a:bodyPr>
          <a:lstStyle/>
          <a:p>
            <a:pPr eaLnBrk="1" hangingPunct="1">
              <a:defRPr/>
            </a:pPr>
            <a:r>
              <a:rPr lang="en-US" altLang="en-US" sz="5200">
                <a:solidFill>
                  <a:schemeClr val="bg1"/>
                </a:solidFill>
              </a:rPr>
              <a:t>Wrong answer</a:t>
            </a:r>
          </a:p>
        </p:txBody>
      </p:sp>
      <p:graphicFrame>
        <p:nvGraphicFramePr>
          <p:cNvPr id="420869" name="Rectangle 3">
            <a:extLst>
              <a:ext uri="{FF2B5EF4-FFF2-40B4-BE49-F238E27FC236}">
                <a16:creationId xmlns:a16="http://schemas.microsoft.com/office/drawing/2014/main" id="{56EC4DDF-CC17-B9FB-C707-F9374A9A8293}"/>
              </a:ext>
            </a:extLst>
          </p:cNvPr>
          <p:cNvGraphicFramePr/>
          <p:nvPr>
            <p:extLst>
              <p:ext uri="{D42A27DB-BD31-4B8C-83A1-F6EECF244321}">
                <p14:modId xmlns:p14="http://schemas.microsoft.com/office/powerpoint/2010/main" val="1449032377"/>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1898" name="Rectangle 421897">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1900" name="Freeform: Shape 421899">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9352" y="5486400"/>
            <a:ext cx="2004648"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21895" name="Graphic 421894" descr="Education">
            <a:extLst>
              <a:ext uri="{FF2B5EF4-FFF2-40B4-BE49-F238E27FC236}">
                <a16:creationId xmlns:a16="http://schemas.microsoft.com/office/drawing/2014/main" id="{9F91BAF4-CB85-CDCB-C155-669E12241E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5789" y="1551128"/>
            <a:ext cx="3583036" cy="35830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21902" name="Arc 421901">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1537" y="650160"/>
            <a:ext cx="2240924"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1890" name="Rectangle 2">
            <a:extLst>
              <a:ext uri="{FF2B5EF4-FFF2-40B4-BE49-F238E27FC236}">
                <a16:creationId xmlns:a16="http://schemas.microsoft.com/office/drawing/2014/main" id="{B4BF8806-C883-4441-A131-EE75B3552DA6}"/>
              </a:ext>
            </a:extLst>
          </p:cNvPr>
          <p:cNvSpPr>
            <a:spLocks noGrp="1" noChangeArrowheads="1"/>
          </p:cNvSpPr>
          <p:nvPr>
            <p:ph type="title"/>
          </p:nvPr>
        </p:nvSpPr>
        <p:spPr>
          <a:xfrm>
            <a:off x="628650" y="479493"/>
            <a:ext cx="3943350" cy="1325563"/>
          </a:xfrm>
        </p:spPr>
        <p:txBody>
          <a:bodyPr>
            <a:normAutofit/>
          </a:bodyPr>
          <a:lstStyle/>
          <a:p>
            <a:pPr eaLnBrk="1" hangingPunct="1">
              <a:defRPr/>
            </a:pPr>
            <a:r>
              <a:rPr lang="en-US" altLang="en-US" dirty="0">
                <a:solidFill>
                  <a:srgbClr val="FF0000"/>
                </a:solidFill>
              </a:rPr>
              <a:t>Wrong answer</a:t>
            </a:r>
          </a:p>
        </p:txBody>
      </p:sp>
      <p:sp>
        <p:nvSpPr>
          <p:cNvPr id="421891" name="Rectangle 3">
            <a:extLst>
              <a:ext uri="{FF2B5EF4-FFF2-40B4-BE49-F238E27FC236}">
                <a16:creationId xmlns:a16="http://schemas.microsoft.com/office/drawing/2014/main" id="{D6B2E6C2-16F2-4A2A-BA1A-31E22CD85859}"/>
              </a:ext>
            </a:extLst>
          </p:cNvPr>
          <p:cNvSpPr>
            <a:spLocks noGrp="1" noChangeArrowheads="1"/>
          </p:cNvSpPr>
          <p:nvPr>
            <p:ph type="body" idx="1"/>
          </p:nvPr>
        </p:nvSpPr>
        <p:spPr>
          <a:xfrm>
            <a:off x="628650" y="1984443"/>
            <a:ext cx="3943350" cy="4192520"/>
          </a:xfrm>
        </p:spPr>
        <p:txBody>
          <a:bodyPr>
            <a:normAutofit/>
          </a:bodyPr>
          <a:lstStyle/>
          <a:p>
            <a:pPr eaLnBrk="1" hangingPunct="1">
              <a:lnSpc>
                <a:spcPct val="90000"/>
              </a:lnSpc>
              <a:defRPr/>
            </a:pPr>
            <a:r>
              <a:rPr lang="en-US" altLang="en-US" sz="3000" dirty="0"/>
              <a:t>A person should always pursue a 4 year academic education over a technical or trade school education.</a:t>
            </a:r>
          </a:p>
          <a:p>
            <a:pPr eaLnBrk="1" hangingPunct="1">
              <a:lnSpc>
                <a:spcPct val="90000"/>
              </a:lnSpc>
              <a:defRPr/>
            </a:pPr>
            <a:r>
              <a:rPr lang="en-US" altLang="en-US" sz="3000" dirty="0">
                <a:solidFill>
                  <a:srgbClr val="FF0000"/>
                </a:solidFill>
              </a:rPr>
              <a:t>A four-year college education should always be pursued. </a:t>
            </a:r>
          </a:p>
        </p:txBody>
      </p:sp>
      <p:sp>
        <p:nvSpPr>
          <p:cNvPr id="2" name="Arrow: Left 1">
            <a:hlinkClick r:id="rId4" action="ppaction://hlinksldjump"/>
            <a:extLst>
              <a:ext uri="{FF2B5EF4-FFF2-40B4-BE49-F238E27FC236}">
                <a16:creationId xmlns:a16="http://schemas.microsoft.com/office/drawing/2014/main" id="{14BEC2D4-6265-F201-5450-96C2578F2874}"/>
              </a:ext>
            </a:extLst>
          </p:cNvPr>
          <p:cNvSpPr/>
          <p:nvPr/>
        </p:nvSpPr>
        <p:spPr bwMode="auto">
          <a:xfrm>
            <a:off x="4572000" y="6176962"/>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199994-21AE-49A2-BA0D-12E295989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B3D7FB9-41E2-6521-E267-EE1AC0B464C9}"/>
              </a:ext>
            </a:extLst>
          </p:cNvPr>
          <p:cNvSpPr>
            <a:spLocks noGrp="1"/>
          </p:cNvSpPr>
          <p:nvPr>
            <p:ph type="title"/>
          </p:nvPr>
        </p:nvSpPr>
        <p:spPr>
          <a:xfrm>
            <a:off x="5077177" y="530578"/>
            <a:ext cx="3578384" cy="1160110"/>
          </a:xfrm>
        </p:spPr>
        <p:txBody>
          <a:bodyPr>
            <a:normAutofit/>
          </a:bodyPr>
          <a:lstStyle/>
          <a:p>
            <a:r>
              <a:rPr lang="en-US" dirty="0">
                <a:solidFill>
                  <a:srgbClr val="FF0000"/>
                </a:solidFill>
              </a:rPr>
              <a:t>Wrong answer</a:t>
            </a:r>
          </a:p>
        </p:txBody>
      </p:sp>
      <p:pic>
        <p:nvPicPr>
          <p:cNvPr id="7" name="Graphic 6" descr="Diploma Roll">
            <a:extLst>
              <a:ext uri="{FF2B5EF4-FFF2-40B4-BE49-F238E27FC236}">
                <a16:creationId xmlns:a16="http://schemas.microsoft.com/office/drawing/2014/main" id="{2222FA82-416E-6FDD-F1EB-2AE1FE9339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49" y="1332482"/>
            <a:ext cx="4080146" cy="4080146"/>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p:spPr>
      </p:pic>
      <p:sp>
        <p:nvSpPr>
          <p:cNvPr id="12" name="Arc 11">
            <a:extLst>
              <a:ext uri="{FF2B5EF4-FFF2-40B4-BE49-F238E27FC236}">
                <a16:creationId xmlns:a16="http://schemas.microsoft.com/office/drawing/2014/main" id="{A2C34835-4F79-4934-B151-D68E79764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6164896" y="3712762"/>
            <a:ext cx="2987899" cy="2240924"/>
          </a:xfrm>
          <a:prstGeom prst="arc">
            <a:avLst>
              <a:gd name="adj1" fmla="val 14441841"/>
              <a:gd name="adj2" fmla="val 0"/>
            </a:avLst>
          </a:prstGeom>
          <a:ln w="127000" cap="rnd">
            <a:solidFill>
              <a:schemeClr val="accent4">
                <a:alpha val="9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D988B4-446F-4A66-A1BB-0D5732C16267}"/>
              </a:ext>
            </a:extLst>
          </p:cNvPr>
          <p:cNvSpPr>
            <a:spLocks noGrp="1"/>
          </p:cNvSpPr>
          <p:nvPr>
            <p:ph idx="1"/>
          </p:nvPr>
        </p:nvSpPr>
        <p:spPr>
          <a:xfrm>
            <a:off x="5077177" y="1825625"/>
            <a:ext cx="3578384" cy="4388908"/>
          </a:xfrm>
        </p:spPr>
        <p:txBody>
          <a:bodyPr>
            <a:normAutofit/>
          </a:bodyPr>
          <a:lstStyle/>
          <a:p>
            <a:r>
              <a:rPr lang="en-US" dirty="0"/>
              <a:t>In today's economy a person should not pursue a college education.</a:t>
            </a:r>
          </a:p>
        </p:txBody>
      </p:sp>
      <p:sp>
        <p:nvSpPr>
          <p:cNvPr id="4" name="Arrow: Left 3">
            <a:hlinkClick r:id="rId4" action="ppaction://hlinksldjump"/>
            <a:extLst>
              <a:ext uri="{FF2B5EF4-FFF2-40B4-BE49-F238E27FC236}">
                <a16:creationId xmlns:a16="http://schemas.microsoft.com/office/drawing/2014/main" id="{5EE32310-DE70-B634-5E8F-0AB6C0F92C46}"/>
              </a:ext>
            </a:extLst>
          </p:cNvPr>
          <p:cNvSpPr/>
          <p:nvPr/>
        </p:nvSpPr>
        <p:spPr bwMode="auto">
          <a:xfrm>
            <a:off x="4813921" y="5181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623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FBE3EE23-151A-4DF0-847F-2928B3484421}"/>
              </a:ext>
            </a:extLst>
          </p:cNvPr>
          <p:cNvSpPr>
            <a:spLocks noGrp="1" noChangeArrowheads="1"/>
          </p:cNvSpPr>
          <p:nvPr>
            <p:ph type="title"/>
          </p:nvPr>
        </p:nvSpPr>
        <p:spPr/>
        <p:txBody>
          <a:bodyPr/>
          <a:lstStyle/>
          <a:p>
            <a:pPr eaLnBrk="1" hangingPunct="1">
              <a:defRPr/>
            </a:pPr>
            <a:r>
              <a:rPr lang="en-US" altLang="en-US"/>
              <a:t>Wrong answer</a:t>
            </a:r>
          </a:p>
        </p:txBody>
      </p:sp>
      <p:sp>
        <p:nvSpPr>
          <p:cNvPr id="422915" name="Rectangle 3">
            <a:extLst>
              <a:ext uri="{FF2B5EF4-FFF2-40B4-BE49-F238E27FC236}">
                <a16:creationId xmlns:a16="http://schemas.microsoft.com/office/drawing/2014/main" id="{CA7CB1DB-AC48-41D2-AD2C-B670D4B8E8B3}"/>
              </a:ext>
            </a:extLst>
          </p:cNvPr>
          <p:cNvSpPr>
            <a:spLocks noGrp="1" noChangeArrowheads="1"/>
          </p:cNvSpPr>
          <p:nvPr>
            <p:ph type="body" idx="1"/>
          </p:nvPr>
        </p:nvSpPr>
        <p:spPr/>
        <p:txBody>
          <a:bodyPr/>
          <a:lstStyle/>
          <a:p>
            <a:pPr eaLnBrk="1" hangingPunct="1">
              <a:defRPr/>
            </a:pPr>
            <a:r>
              <a:rPr lang="en-US" altLang="en-US" dirty="0"/>
              <a:t>A person should always pursue a 4 year academic education over a technical or trade school education.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94CAFB53-32A7-478A-859E-D951F6DBE1A4}"/>
              </a:ext>
            </a:extLst>
          </p:cNvPr>
          <p:cNvSpPr>
            <a:spLocks noGrp="1" noChangeArrowheads="1"/>
          </p:cNvSpPr>
          <p:nvPr>
            <p:ph type="title"/>
          </p:nvPr>
        </p:nvSpPr>
        <p:spPr/>
        <p:txBody>
          <a:bodyPr/>
          <a:lstStyle/>
          <a:p>
            <a:pPr eaLnBrk="1" hangingPunct="1">
              <a:defRPr/>
            </a:pPr>
            <a:r>
              <a:rPr lang="en-US" altLang="en-US"/>
              <a:t>Right answer</a:t>
            </a:r>
          </a:p>
        </p:txBody>
      </p:sp>
      <p:sp>
        <p:nvSpPr>
          <p:cNvPr id="423939" name="Rectangle 3">
            <a:extLst>
              <a:ext uri="{FF2B5EF4-FFF2-40B4-BE49-F238E27FC236}">
                <a16:creationId xmlns:a16="http://schemas.microsoft.com/office/drawing/2014/main" id="{3C2AE278-624F-401B-AEAF-50E1FAB6B721}"/>
              </a:ext>
            </a:extLst>
          </p:cNvPr>
          <p:cNvSpPr>
            <a:spLocks noGrp="1" noChangeArrowheads="1"/>
          </p:cNvSpPr>
          <p:nvPr>
            <p:ph type="body" idx="1"/>
          </p:nvPr>
        </p:nvSpPr>
        <p:spPr/>
        <p:txBody>
          <a:bodyPr/>
          <a:lstStyle/>
          <a:p>
            <a:pPr marL="609600" indent="-609600" eaLnBrk="1" hangingPunct="1">
              <a:lnSpc>
                <a:spcPct val="90000"/>
              </a:lnSpc>
              <a:buFont typeface="Wingdings" panose="05000000000000000000" pitchFamily="2" charset="2"/>
              <a:buNone/>
              <a:defRPr/>
            </a:pPr>
            <a:r>
              <a:rPr lang="en-US" altLang="en-US" sz="2400" b="1"/>
              <a:t>Pursue an education that</a:t>
            </a:r>
          </a:p>
          <a:p>
            <a:pPr marL="609600" indent="-609600" eaLnBrk="1" hangingPunct="1">
              <a:lnSpc>
                <a:spcPct val="90000"/>
              </a:lnSpc>
              <a:buFont typeface="Wingdings" panose="05000000000000000000" pitchFamily="2" charset="2"/>
              <a:buNone/>
              <a:defRPr/>
            </a:pPr>
            <a:r>
              <a:rPr lang="en-US" altLang="en-US" sz="2400" b="1"/>
              <a:t>compliments  your personality,  </a:t>
            </a:r>
          </a:p>
          <a:p>
            <a:pPr marL="609600" indent="-609600" eaLnBrk="1" hangingPunct="1">
              <a:lnSpc>
                <a:spcPct val="90000"/>
              </a:lnSpc>
              <a:buFont typeface="Wingdings" panose="05000000000000000000" pitchFamily="2" charset="2"/>
              <a:buNone/>
              <a:defRPr/>
            </a:pPr>
            <a:r>
              <a:rPr lang="en-US" altLang="en-US" sz="2400" b="1"/>
              <a:t>your happiness and your academic</a:t>
            </a:r>
          </a:p>
          <a:p>
            <a:pPr marL="609600" indent="-609600" eaLnBrk="1" hangingPunct="1">
              <a:lnSpc>
                <a:spcPct val="90000"/>
              </a:lnSpc>
              <a:buFont typeface="Wingdings" panose="05000000000000000000" pitchFamily="2" charset="2"/>
              <a:buNone/>
              <a:defRPr/>
            </a:pPr>
            <a:r>
              <a:rPr lang="en-US" altLang="en-US" sz="2400" b="1"/>
              <a:t>skills</a:t>
            </a:r>
            <a:endParaRPr lang="en-US" altLang="en-US" sz="2400"/>
          </a:p>
          <a:p>
            <a:pPr marL="609600" indent="-609600" eaLnBrk="1" hangingPunct="1">
              <a:lnSpc>
                <a:spcPct val="90000"/>
              </a:lnSpc>
              <a:defRPr/>
            </a:pPr>
            <a:r>
              <a:rPr lang="en-US" altLang="en-US" sz="2400"/>
              <a:t>It is extremely important that a person pursue an education that fits their personality and character. It may be a four college or a technical education. When it is all said and done the potential for success exist in both educational paths.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Rectangle 2">
            <a:extLst>
              <a:ext uri="{FF2B5EF4-FFF2-40B4-BE49-F238E27FC236}">
                <a16:creationId xmlns:a16="http://schemas.microsoft.com/office/drawing/2014/main" id="{22F24B0D-0937-4160-AFB8-917257DFA5B8}"/>
              </a:ext>
            </a:extLst>
          </p:cNvPr>
          <p:cNvSpPr>
            <a:spLocks noGrp="1" noChangeArrowheads="1"/>
          </p:cNvSpPr>
          <p:nvPr>
            <p:ph type="title"/>
          </p:nvPr>
        </p:nvSpPr>
        <p:spPr>
          <a:xfrm>
            <a:off x="628650" y="365125"/>
            <a:ext cx="7886700" cy="1325563"/>
          </a:xfrm>
        </p:spPr>
        <p:txBody>
          <a:bodyPr>
            <a:normAutofit/>
          </a:bodyPr>
          <a:lstStyle/>
          <a:p>
            <a:pPr eaLnBrk="1" hangingPunct="1">
              <a:lnSpc>
                <a:spcPct val="90000"/>
              </a:lnSpc>
              <a:defRPr/>
            </a:pPr>
            <a:r>
              <a:rPr lang="en-US" altLang="en-US" sz="2900" b="1" dirty="0">
                <a:solidFill>
                  <a:srgbClr val="FF0000"/>
                </a:solidFill>
              </a:rPr>
              <a:t>Texting has taken over your life you are caught up in a cycle of texting back and forth with little motivation to stop.</a:t>
            </a:r>
          </a:p>
        </p:txBody>
      </p:sp>
      <p:sp>
        <p:nvSpPr>
          <p:cNvPr id="7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1" name="Rectangle 3">
            <a:extLst>
              <a:ext uri="{FF2B5EF4-FFF2-40B4-BE49-F238E27FC236}">
                <a16:creationId xmlns:a16="http://schemas.microsoft.com/office/drawing/2014/main" id="{6586BE13-4ED7-4694-9D46-7151249C3DAD}"/>
              </a:ext>
            </a:extLst>
          </p:cNvPr>
          <p:cNvSpPr>
            <a:spLocks noGrp="1" noChangeArrowheads="1"/>
          </p:cNvSpPr>
          <p:nvPr>
            <p:ph type="body" idx="1"/>
          </p:nvPr>
        </p:nvSpPr>
        <p:spPr>
          <a:xfrm>
            <a:off x="628650" y="1929384"/>
            <a:ext cx="7886700" cy="4251960"/>
          </a:xfrm>
        </p:spPr>
        <p:txBody>
          <a:bodyP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Regardless of the consequence, do </a:t>
            </a:r>
          </a:p>
          <a:p>
            <a:pPr marL="0" indent="0" eaLnBrk="1" hangingPunct="1">
              <a:buFont typeface="Wingdings" panose="05000000000000000000" pitchFamily="2" charset="2"/>
              <a:buNone/>
              <a:defRPr/>
            </a:pPr>
            <a:r>
              <a:rPr lang="en-US" altLang="en-US" sz="1900" dirty="0"/>
              <a:t>     what you want to do.</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Accept excessive texting as a good </a:t>
            </a:r>
          </a:p>
          <a:p>
            <a:pPr marL="0" indent="0" eaLnBrk="1" hangingPunct="1">
              <a:buFont typeface="Wingdings" panose="05000000000000000000" pitchFamily="2" charset="2"/>
              <a:buNone/>
              <a:defRPr/>
            </a:pPr>
            <a:r>
              <a:rPr lang="en-US" altLang="en-US" sz="1900" dirty="0"/>
              <a:t>    way to relieve stress.</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Accept the fact that texting is taking </a:t>
            </a:r>
          </a:p>
          <a:p>
            <a:pPr marL="0" indent="0" eaLnBrk="1" hangingPunct="1">
              <a:buFont typeface="Wingdings" panose="05000000000000000000" pitchFamily="2" charset="2"/>
              <a:buNone/>
              <a:defRPr/>
            </a:pPr>
            <a:r>
              <a:rPr lang="en-US" altLang="en-US" sz="1900" dirty="0"/>
              <a:t>    over a large segment of life and that </a:t>
            </a:r>
          </a:p>
          <a:p>
            <a:pPr marL="0" indent="0" eaLnBrk="1" hangingPunct="1">
              <a:buFont typeface="Wingdings" panose="05000000000000000000" pitchFamily="2" charset="2"/>
              <a:buNone/>
              <a:defRPr/>
            </a:pPr>
            <a:r>
              <a:rPr lang="en-US" altLang="en-US" sz="1900" dirty="0"/>
              <a:t>    it is interfering with your achieving </a:t>
            </a:r>
          </a:p>
          <a:p>
            <a:pPr marL="0" indent="0" eaLnBrk="1" hangingPunct="1">
              <a:buFont typeface="Wingdings" panose="05000000000000000000" pitchFamily="2" charset="2"/>
              <a:buNone/>
              <a:defRPr/>
            </a:pPr>
            <a:r>
              <a:rPr lang="en-US" altLang="en-US" sz="1900" dirty="0"/>
              <a:t>    your goals and objectives, therefore; </a:t>
            </a:r>
          </a:p>
          <a:p>
            <a:pPr marL="0" indent="0" eaLnBrk="1" hangingPunct="1">
              <a:buFont typeface="Wingdings" panose="05000000000000000000" pitchFamily="2" charset="2"/>
              <a:buNone/>
              <a:defRPr/>
            </a:pPr>
            <a:r>
              <a:rPr lang="en-US" altLang="en-US" sz="1900" dirty="0"/>
              <a:t>    seek advice from a responsible adult     </a:t>
            </a:r>
          </a:p>
          <a:p>
            <a:pPr marL="0" indent="0" eaLnBrk="1" hangingPunct="1">
              <a:buFont typeface="Wingdings" panose="05000000000000000000" pitchFamily="2" charset="2"/>
              <a:buNone/>
              <a:defRPr/>
            </a:pPr>
            <a:r>
              <a:rPr lang="en-US" altLang="en-US" sz="1900" dirty="0"/>
              <a:t>    to solve the problem.</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4975" name="Rectangle 42496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4962" name="Rectangle 2">
            <a:extLst>
              <a:ext uri="{FF2B5EF4-FFF2-40B4-BE49-F238E27FC236}">
                <a16:creationId xmlns:a16="http://schemas.microsoft.com/office/drawing/2014/main" id="{E96AB336-3762-4295-8C6E-000CFD3983C0}"/>
              </a:ext>
            </a:extLst>
          </p:cNvPr>
          <p:cNvSpPr>
            <a:spLocks noGrp="1" noChangeArrowheads="1"/>
          </p:cNvSpPr>
          <p:nvPr>
            <p:ph type="title"/>
          </p:nvPr>
        </p:nvSpPr>
        <p:spPr>
          <a:xfrm>
            <a:off x="628650" y="365125"/>
            <a:ext cx="4045020" cy="1325563"/>
          </a:xfrm>
        </p:spPr>
        <p:txBody>
          <a:bodyPr>
            <a:normAutofit/>
          </a:bodyPr>
          <a:lstStyle/>
          <a:p>
            <a:pPr eaLnBrk="1" hangingPunct="1">
              <a:defRPr/>
            </a:pPr>
            <a:r>
              <a:rPr lang="en-US" altLang="en-US" dirty="0">
                <a:solidFill>
                  <a:srgbClr val="FF0000"/>
                </a:solidFill>
              </a:rPr>
              <a:t>Wrong answer</a:t>
            </a:r>
          </a:p>
        </p:txBody>
      </p:sp>
      <p:sp>
        <p:nvSpPr>
          <p:cNvPr id="424977" name="Freeform: Shape 42497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4979" name="Rectangle 3">
            <a:extLst>
              <a:ext uri="{FF2B5EF4-FFF2-40B4-BE49-F238E27FC236}">
                <a16:creationId xmlns:a16="http://schemas.microsoft.com/office/drawing/2014/main" id="{5C6F0685-2020-4ACB-933D-B87D5D440163}"/>
              </a:ext>
            </a:extLst>
          </p:cNvPr>
          <p:cNvSpPr>
            <a:spLocks noGrp="1" noChangeArrowheads="1"/>
          </p:cNvSpPr>
          <p:nvPr>
            <p:ph type="body" idx="1"/>
          </p:nvPr>
        </p:nvSpPr>
        <p:spPr>
          <a:xfrm>
            <a:off x="628650" y="1825625"/>
            <a:ext cx="4045020" cy="4351338"/>
          </a:xfrm>
        </p:spPr>
        <p:txBody>
          <a:bodyPr>
            <a:normAutofit/>
          </a:bodyPr>
          <a:lstStyle/>
          <a:p>
            <a:pPr eaLnBrk="1" hangingPunct="1">
              <a:lnSpc>
                <a:spcPct val="90000"/>
              </a:lnSpc>
              <a:defRPr/>
            </a:pPr>
            <a:r>
              <a:rPr lang="en-US" altLang="en-US" sz="2700" b="1" dirty="0"/>
              <a:t>Is it in a student’s best interest to attend a college that is far away or close by, what is your response?</a:t>
            </a:r>
            <a:endParaRPr lang="en-US" altLang="en-US" sz="2700" dirty="0"/>
          </a:p>
          <a:p>
            <a:pPr eaLnBrk="1" hangingPunct="1">
              <a:lnSpc>
                <a:spcPct val="90000"/>
              </a:lnSpc>
              <a:defRPr/>
            </a:pPr>
            <a:r>
              <a:rPr lang="en-US" altLang="en-US" sz="2700" dirty="0">
                <a:solidFill>
                  <a:srgbClr val="FF0000"/>
                </a:solidFill>
              </a:rPr>
              <a:t>Put some distance between yourself and your family it may help you mature and do better in college.</a:t>
            </a:r>
          </a:p>
        </p:txBody>
      </p:sp>
      <p:sp>
        <p:nvSpPr>
          <p:cNvPr id="424974" name="Oval 42497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05617"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4967" name="Graphic 424966" descr="Fingerprint">
            <a:extLst>
              <a:ext uri="{FF2B5EF4-FFF2-40B4-BE49-F238E27FC236}">
                <a16:creationId xmlns:a16="http://schemas.microsoft.com/office/drawing/2014/main" id="{6A3E0972-8DDE-A0B9-9B3D-3561118130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5388" y="1689117"/>
            <a:ext cx="2835788" cy="283578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424976" name="Freeform: Shape 42497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424978" name="Straight Connector 42497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24980" name="Freeform: Shape 42497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5166682"/>
            <a:ext cx="1376793"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424982" name="Freeform: Shape 42498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4984" name="Freeform: Shape 42498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 name="Arrow: Left 1">
            <a:hlinkClick r:id="rId4" action="ppaction://hlinksldjump"/>
            <a:extLst>
              <a:ext uri="{FF2B5EF4-FFF2-40B4-BE49-F238E27FC236}">
                <a16:creationId xmlns:a16="http://schemas.microsoft.com/office/drawing/2014/main" id="{E85FC190-579E-AC9C-63FC-C36A1B6CF719}"/>
              </a:ext>
            </a:extLst>
          </p:cNvPr>
          <p:cNvSpPr/>
          <p:nvPr/>
        </p:nvSpPr>
        <p:spPr bwMode="auto">
          <a:xfrm>
            <a:off x="4038600" y="6324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5994" name="Rectangle 425993">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986" name="Rectangle 2">
            <a:extLst>
              <a:ext uri="{FF2B5EF4-FFF2-40B4-BE49-F238E27FC236}">
                <a16:creationId xmlns:a16="http://schemas.microsoft.com/office/drawing/2014/main" id="{97EBB553-293C-4636-8E08-132EF29014DD}"/>
              </a:ext>
            </a:extLst>
          </p:cNvPr>
          <p:cNvSpPr>
            <a:spLocks noGrp="1" noChangeArrowheads="1"/>
          </p:cNvSpPr>
          <p:nvPr>
            <p:ph type="title"/>
          </p:nvPr>
        </p:nvSpPr>
        <p:spPr>
          <a:xfrm>
            <a:off x="626366" y="552906"/>
            <a:ext cx="3874452" cy="1674904"/>
          </a:xfrm>
        </p:spPr>
        <p:txBody>
          <a:bodyPr anchor="ctr">
            <a:normAutofit/>
          </a:bodyPr>
          <a:lstStyle/>
          <a:p>
            <a:pPr eaLnBrk="1" hangingPunct="1">
              <a:defRPr/>
            </a:pPr>
            <a:r>
              <a:rPr lang="en-US" altLang="en-US" sz="3500" dirty="0">
                <a:solidFill>
                  <a:srgbClr val="FF0000"/>
                </a:solidFill>
              </a:rPr>
              <a:t>Wrong answer</a:t>
            </a:r>
          </a:p>
        </p:txBody>
      </p:sp>
      <p:sp>
        <p:nvSpPr>
          <p:cNvPr id="425987" name="Rectangle 3">
            <a:extLst>
              <a:ext uri="{FF2B5EF4-FFF2-40B4-BE49-F238E27FC236}">
                <a16:creationId xmlns:a16="http://schemas.microsoft.com/office/drawing/2014/main" id="{AF56962D-C9EC-4E4E-B00B-132FD44DC57B}"/>
              </a:ext>
            </a:extLst>
          </p:cNvPr>
          <p:cNvSpPr>
            <a:spLocks noGrp="1" noChangeArrowheads="1"/>
          </p:cNvSpPr>
          <p:nvPr>
            <p:ph type="body" idx="1"/>
          </p:nvPr>
        </p:nvSpPr>
        <p:spPr>
          <a:xfrm>
            <a:off x="4643181" y="552906"/>
            <a:ext cx="3869869" cy="1674905"/>
          </a:xfrm>
        </p:spPr>
        <p:txBody>
          <a:bodyPr anchor="ctr">
            <a:noAutofit/>
          </a:bodyPr>
          <a:lstStyle/>
          <a:p>
            <a:pPr marL="609600" indent="-609600" eaLnBrk="1" hangingPunct="1">
              <a:defRPr/>
            </a:pPr>
            <a:r>
              <a:rPr lang="en-US" altLang="en-US" sz="2400" dirty="0"/>
              <a:t>When attending college stay close to home regardless of the circumstance or situation.</a:t>
            </a:r>
          </a:p>
        </p:txBody>
      </p:sp>
      <p:pic>
        <p:nvPicPr>
          <p:cNvPr id="425991" name="Graphic 425990" descr="Fingerprint">
            <a:extLst>
              <a:ext uri="{FF2B5EF4-FFF2-40B4-BE49-F238E27FC236}">
                <a16:creationId xmlns:a16="http://schemas.microsoft.com/office/drawing/2014/main" id="{C22AD39F-50F7-AC64-1C07-A09B4EB52E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20015" y="2405149"/>
            <a:ext cx="3899395" cy="3899395"/>
          </a:xfrm>
          <a:prstGeom prst="rect">
            <a:avLst/>
          </a:prstGeom>
        </p:spPr>
      </p:pic>
      <p:sp>
        <p:nvSpPr>
          <p:cNvPr id="2" name="Arrow: Left 1">
            <a:hlinkClick r:id="rId4" action="ppaction://hlinksldjump"/>
            <a:extLst>
              <a:ext uri="{FF2B5EF4-FFF2-40B4-BE49-F238E27FC236}">
                <a16:creationId xmlns:a16="http://schemas.microsoft.com/office/drawing/2014/main" id="{A63CD6F2-CAAE-E1B8-A460-91CDF725B6C1}"/>
              </a:ext>
            </a:extLst>
          </p:cNvPr>
          <p:cNvSpPr/>
          <p:nvPr/>
        </p:nvSpPr>
        <p:spPr bwMode="auto">
          <a:xfrm>
            <a:off x="4342547" y="6009772"/>
            <a:ext cx="1219200" cy="3810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7016" name="Rectangle 42701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018" name="Freeform: Shape 42701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010" name="Rectangle 2">
            <a:extLst>
              <a:ext uri="{FF2B5EF4-FFF2-40B4-BE49-F238E27FC236}">
                <a16:creationId xmlns:a16="http://schemas.microsoft.com/office/drawing/2014/main" id="{38CEE4B5-7C7A-43DA-926E-CB9ADEF90706}"/>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Right answer</a:t>
            </a:r>
          </a:p>
        </p:txBody>
      </p:sp>
      <p:sp>
        <p:nvSpPr>
          <p:cNvPr id="427020" name="Arc 4270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7011" name="Rectangle 3">
            <a:extLst>
              <a:ext uri="{FF2B5EF4-FFF2-40B4-BE49-F238E27FC236}">
                <a16:creationId xmlns:a16="http://schemas.microsoft.com/office/drawing/2014/main" id="{32F70754-4B41-482D-9E21-E52B032B6FA6}"/>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lnSpc>
                <a:spcPct val="90000"/>
              </a:lnSpc>
              <a:buFont typeface="Wingdings" panose="05000000000000000000" pitchFamily="2" charset="2"/>
              <a:buNone/>
              <a:defRPr/>
            </a:pPr>
            <a:r>
              <a:rPr lang="en-US" altLang="en-US" sz="1800" b="1" dirty="0"/>
              <a:t>Take into consideration the financial status of</a:t>
            </a:r>
          </a:p>
          <a:p>
            <a:pPr marL="609600" indent="-609600" eaLnBrk="1" hangingPunct="1">
              <a:lnSpc>
                <a:spcPct val="90000"/>
              </a:lnSpc>
              <a:buFont typeface="Wingdings" panose="05000000000000000000" pitchFamily="2" charset="2"/>
              <a:buNone/>
              <a:defRPr/>
            </a:pPr>
            <a:r>
              <a:rPr lang="en-US" altLang="en-US" sz="1800" b="1" dirty="0"/>
              <a:t>your family, listen to your parents before</a:t>
            </a:r>
          </a:p>
          <a:p>
            <a:pPr marL="609600" indent="-609600" eaLnBrk="1" hangingPunct="1">
              <a:lnSpc>
                <a:spcPct val="90000"/>
              </a:lnSpc>
              <a:buFont typeface="Wingdings" panose="05000000000000000000" pitchFamily="2" charset="2"/>
              <a:buNone/>
              <a:defRPr/>
            </a:pPr>
            <a:r>
              <a:rPr lang="en-US" altLang="en-US" sz="1800" b="1" dirty="0"/>
              <a:t>making a decision, try not to overburden</a:t>
            </a:r>
          </a:p>
          <a:p>
            <a:pPr marL="609600" indent="-609600" eaLnBrk="1" hangingPunct="1">
              <a:lnSpc>
                <a:spcPct val="90000"/>
              </a:lnSpc>
              <a:buFont typeface="Wingdings" panose="05000000000000000000" pitchFamily="2" charset="2"/>
              <a:buNone/>
              <a:defRPr/>
            </a:pPr>
            <a:r>
              <a:rPr lang="en-US" altLang="en-US" sz="1800" b="1" dirty="0"/>
              <a:t>those who are responsible for your financial</a:t>
            </a:r>
          </a:p>
          <a:p>
            <a:pPr marL="609600" indent="-609600" eaLnBrk="1" hangingPunct="1">
              <a:lnSpc>
                <a:spcPct val="90000"/>
              </a:lnSpc>
              <a:buFont typeface="Wingdings" panose="05000000000000000000" pitchFamily="2" charset="2"/>
              <a:buNone/>
              <a:defRPr/>
            </a:pPr>
            <a:r>
              <a:rPr lang="en-US" altLang="en-US" sz="1800" b="1" dirty="0"/>
              <a:t>support.</a:t>
            </a:r>
          </a:p>
          <a:p>
            <a:pPr marL="609600" indent="-609600" eaLnBrk="1" hangingPunct="1">
              <a:lnSpc>
                <a:spcPct val="90000"/>
              </a:lnSpc>
              <a:buFont typeface="Wingdings" panose="05000000000000000000" pitchFamily="2" charset="2"/>
              <a:buNone/>
              <a:defRPr/>
            </a:pPr>
            <a:endParaRPr lang="en-US" altLang="en-US" sz="1800" dirty="0"/>
          </a:p>
          <a:p>
            <a:pPr marL="609600" indent="-609600" eaLnBrk="1" hangingPunct="1">
              <a:lnSpc>
                <a:spcPct val="90000"/>
              </a:lnSpc>
              <a:defRPr/>
            </a:pPr>
            <a:r>
              <a:rPr lang="en-US" altLang="en-US" sz="1800" dirty="0">
                <a:solidFill>
                  <a:srgbClr val="FF0000"/>
                </a:solidFill>
              </a:rPr>
              <a:t>It is essential to consider the liability of parents and loved ones when the location of a college or university is an issue.  If there is friction between the parents who are paying the bills and the child who wants to attend a long-distance college, it is essential to work with the parents because the parents are the ones who are footing the bills. It is also necessary to investigate all financial and scholarship aid when pursuing higher education. </a:t>
            </a:r>
          </a:p>
        </p:txBody>
      </p:sp>
      <p:sp>
        <p:nvSpPr>
          <p:cNvPr id="2" name="Arrow: Right 1">
            <a:hlinkClick r:id="rId2" action="ppaction://hlinksldjump"/>
            <a:extLst>
              <a:ext uri="{FF2B5EF4-FFF2-40B4-BE49-F238E27FC236}">
                <a16:creationId xmlns:a16="http://schemas.microsoft.com/office/drawing/2014/main" id="{9F20763B-ADED-7288-C319-BD6F9B4EA3BC}"/>
              </a:ext>
            </a:extLst>
          </p:cNvPr>
          <p:cNvSpPr/>
          <p:nvPr/>
        </p:nvSpPr>
        <p:spPr bwMode="auto">
          <a:xfrm>
            <a:off x="5662801" y="60198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8053" name="Rectangle 42803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054" name="Freeform: Shape 42804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8034" name="Rectangle 2">
            <a:extLst>
              <a:ext uri="{FF2B5EF4-FFF2-40B4-BE49-F238E27FC236}">
                <a16:creationId xmlns:a16="http://schemas.microsoft.com/office/drawing/2014/main" id="{BEAB371B-16B5-49FC-AD37-76F5C6217481}"/>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Wrong answer</a:t>
            </a:r>
          </a:p>
        </p:txBody>
      </p:sp>
      <p:sp>
        <p:nvSpPr>
          <p:cNvPr id="428055" name="Arc 42804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8035" name="Rectangle 3">
            <a:extLst>
              <a:ext uri="{FF2B5EF4-FFF2-40B4-BE49-F238E27FC236}">
                <a16:creationId xmlns:a16="http://schemas.microsoft.com/office/drawing/2014/main" id="{1FBD041A-1B37-4EA5-A084-148F5FEDF7D5}"/>
              </a:ext>
            </a:extLst>
          </p:cNvPr>
          <p:cNvSpPr>
            <a:spLocks noGrp="1" noChangeArrowheads="1"/>
          </p:cNvSpPr>
          <p:nvPr>
            <p:ph type="body" idx="1"/>
          </p:nvPr>
        </p:nvSpPr>
        <p:spPr>
          <a:xfrm>
            <a:off x="628650" y="1825625"/>
            <a:ext cx="7886700" cy="4351338"/>
          </a:xfrm>
        </p:spPr>
        <p:txBody>
          <a:bodyPr>
            <a:normAutofit/>
          </a:bodyPr>
          <a:lstStyle/>
          <a:p>
            <a:pPr eaLnBrk="1" hangingPunct="1">
              <a:buFont typeface="Wingdings" panose="05000000000000000000" pitchFamily="2" charset="2"/>
              <a:buNone/>
              <a:defRPr/>
            </a:pPr>
            <a:r>
              <a:rPr lang="en-US" altLang="en-US" b="1" dirty="0"/>
              <a:t>Should a student pursue a </a:t>
            </a:r>
          </a:p>
          <a:p>
            <a:pPr eaLnBrk="1" hangingPunct="1">
              <a:buFont typeface="Wingdings" panose="05000000000000000000" pitchFamily="2" charset="2"/>
              <a:buNone/>
              <a:defRPr/>
            </a:pPr>
            <a:r>
              <a:rPr lang="en-US" altLang="en-US" b="1" dirty="0"/>
              <a:t>college degree simply because</a:t>
            </a:r>
          </a:p>
          <a:p>
            <a:pPr eaLnBrk="1" hangingPunct="1">
              <a:buFont typeface="Wingdings" panose="05000000000000000000" pitchFamily="2" charset="2"/>
              <a:buNone/>
              <a:defRPr/>
            </a:pPr>
            <a:r>
              <a:rPr lang="en-US" altLang="en-US" b="1" dirty="0"/>
              <a:t>it is a family tradition; what is</a:t>
            </a:r>
          </a:p>
          <a:p>
            <a:pPr eaLnBrk="1" hangingPunct="1">
              <a:buFont typeface="Wingdings" panose="05000000000000000000" pitchFamily="2" charset="2"/>
              <a:buNone/>
              <a:defRPr/>
            </a:pPr>
            <a:r>
              <a:rPr lang="en-US" altLang="en-US" b="1" dirty="0"/>
              <a:t>the best response?</a:t>
            </a:r>
            <a:endParaRPr lang="en-US" altLang="en-US" dirty="0"/>
          </a:p>
          <a:p>
            <a:pPr eaLnBrk="1" hangingPunct="1">
              <a:defRPr/>
            </a:pPr>
            <a:r>
              <a:rPr lang="en-US" altLang="en-US" dirty="0">
                <a:solidFill>
                  <a:srgbClr val="FF0000"/>
                </a:solidFill>
              </a:rPr>
              <a:t>Follow the lead of your brothers and sisters regardless of how you feel.</a:t>
            </a:r>
          </a:p>
        </p:txBody>
      </p:sp>
      <p:sp>
        <p:nvSpPr>
          <p:cNvPr id="2" name="Arrow: Left 1">
            <a:hlinkClick r:id="rId2" action="ppaction://hlinksldjump"/>
            <a:extLst>
              <a:ext uri="{FF2B5EF4-FFF2-40B4-BE49-F238E27FC236}">
                <a16:creationId xmlns:a16="http://schemas.microsoft.com/office/drawing/2014/main" id="{0A94F8A8-69CF-DC8D-3656-A27B1DBED77F}"/>
              </a:ext>
            </a:extLst>
          </p:cNvPr>
          <p:cNvSpPr/>
          <p:nvPr/>
        </p:nvSpPr>
        <p:spPr bwMode="auto">
          <a:xfrm>
            <a:off x="4343400" y="5600116"/>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9064" name="Rectangle 42906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058" name="Rectangle 2">
            <a:extLst>
              <a:ext uri="{FF2B5EF4-FFF2-40B4-BE49-F238E27FC236}">
                <a16:creationId xmlns:a16="http://schemas.microsoft.com/office/drawing/2014/main" id="{48678FA2-E4ED-4760-8527-487B1F790166}"/>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Wrong answer</a:t>
            </a:r>
          </a:p>
        </p:txBody>
      </p:sp>
      <p:sp>
        <p:nvSpPr>
          <p:cNvPr id="429066" name="Freeform: Shape 42906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9059" name="Rectangle 3">
            <a:extLst>
              <a:ext uri="{FF2B5EF4-FFF2-40B4-BE49-F238E27FC236}">
                <a16:creationId xmlns:a16="http://schemas.microsoft.com/office/drawing/2014/main" id="{FB4AA084-00FD-4C66-927C-DA170C866AF1}"/>
              </a:ext>
            </a:extLst>
          </p:cNvPr>
          <p:cNvSpPr>
            <a:spLocks noGrp="1" noChangeArrowheads="1"/>
          </p:cNvSpPr>
          <p:nvPr>
            <p:ph type="body" idx="1"/>
          </p:nvPr>
        </p:nvSpPr>
        <p:spPr>
          <a:xfrm>
            <a:off x="628650" y="1825625"/>
            <a:ext cx="4168866" cy="4351338"/>
          </a:xfrm>
        </p:spPr>
        <p:txBody>
          <a:bodyPr>
            <a:normAutofit/>
          </a:bodyPr>
          <a:lstStyle/>
          <a:p>
            <a:pPr marL="609600" indent="-609600" eaLnBrk="1" hangingPunct="1">
              <a:defRPr/>
            </a:pPr>
            <a:r>
              <a:rPr lang="en-US" altLang="en-US" dirty="0"/>
              <a:t>Disregard the family tradition when pursuing a college education; follow your personal goals and objectives.</a:t>
            </a:r>
          </a:p>
        </p:txBody>
      </p:sp>
      <p:sp>
        <p:nvSpPr>
          <p:cNvPr id="429068" name="Oval 42906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070" name="Block Arc 42906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9072" name="Freeform: Shape 42907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29074" name="Straight Connector 42907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29076" name="Freeform: Shape 42907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29078" name="Arc 42907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9080" name="Freeform: Shape 42907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BEE6F81D-DEF7-9019-B9AB-C475835ED86D}"/>
              </a:ext>
            </a:extLst>
          </p:cNvPr>
          <p:cNvSpPr/>
          <p:nvPr/>
        </p:nvSpPr>
        <p:spPr bwMode="auto">
          <a:xfrm>
            <a:off x="3657600" y="5715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088" name="Rectangle 43008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082" name="Rectangle 2">
            <a:extLst>
              <a:ext uri="{FF2B5EF4-FFF2-40B4-BE49-F238E27FC236}">
                <a16:creationId xmlns:a16="http://schemas.microsoft.com/office/drawing/2014/main" id="{ADB33E6E-FBBA-493B-8B75-E6C1446EBB01}"/>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43009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083" name="Rectangle 3">
            <a:extLst>
              <a:ext uri="{FF2B5EF4-FFF2-40B4-BE49-F238E27FC236}">
                <a16:creationId xmlns:a16="http://schemas.microsoft.com/office/drawing/2014/main" id="{86A440C6-E0A9-46E9-8F28-E89D4FC87C9C}"/>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buFont typeface="Wingdings" panose="05000000000000000000" pitchFamily="2" charset="2"/>
              <a:buNone/>
              <a:defRPr/>
            </a:pPr>
            <a:r>
              <a:rPr lang="en-US" altLang="en-US" sz="1900" b="1" dirty="0"/>
              <a:t>Listen to your parents, evaluate the pros and cons  </a:t>
            </a:r>
          </a:p>
          <a:p>
            <a:pPr marL="609600" indent="-609600" eaLnBrk="1" hangingPunct="1">
              <a:buFont typeface="Wingdings" panose="05000000000000000000" pitchFamily="2" charset="2"/>
              <a:buNone/>
              <a:defRPr/>
            </a:pPr>
            <a:r>
              <a:rPr lang="en-US" altLang="en-US" sz="1900" b="1" dirty="0"/>
              <a:t>of going to college, be true to yourself, pursue a </a:t>
            </a:r>
          </a:p>
          <a:p>
            <a:pPr marL="609600" indent="-609600" eaLnBrk="1" hangingPunct="1">
              <a:buFont typeface="Wingdings" panose="05000000000000000000" pitchFamily="2" charset="2"/>
              <a:buNone/>
              <a:defRPr/>
            </a:pPr>
            <a:r>
              <a:rPr lang="en-US" altLang="en-US" sz="1900" b="1" dirty="0"/>
              <a:t>college education if it is in your best interests and </a:t>
            </a:r>
          </a:p>
          <a:p>
            <a:pPr marL="609600" indent="-609600" eaLnBrk="1" hangingPunct="1">
              <a:buFont typeface="Wingdings" panose="05000000000000000000" pitchFamily="2" charset="2"/>
              <a:buNone/>
              <a:defRPr/>
            </a:pPr>
            <a:r>
              <a:rPr lang="en-US" altLang="en-US" sz="1900" b="1" dirty="0"/>
              <a:t>if you sincerely desire higher education.  </a:t>
            </a:r>
          </a:p>
          <a:p>
            <a:pPr marL="609600" indent="-609600" eaLnBrk="1" hangingPunct="1">
              <a:buFont typeface="Wingdings" panose="05000000000000000000" pitchFamily="2" charset="2"/>
              <a:buNone/>
              <a:defRPr/>
            </a:pPr>
            <a:endParaRPr lang="en-US" altLang="en-US" sz="1900" dirty="0"/>
          </a:p>
          <a:p>
            <a:pPr marL="609600" indent="-609600" eaLnBrk="1" hangingPunct="1">
              <a:defRPr/>
            </a:pPr>
            <a:r>
              <a:rPr lang="en-US" altLang="en-US" sz="1900" dirty="0">
                <a:solidFill>
                  <a:srgbClr val="FF0000"/>
                </a:solidFill>
              </a:rPr>
              <a:t>A student should receive input from their parents and other trusted school counselors, teachers, and adults. The final decision is the students. Attending college should not be based on what others in the family have done or what others say. A person should pursue a college education if they desire higher education and if higher education is in their best interests.</a:t>
            </a:r>
          </a:p>
        </p:txBody>
      </p:sp>
      <p:sp>
        <p:nvSpPr>
          <p:cNvPr id="2" name="Arrow: Right 1">
            <a:hlinkClick r:id="rId2" action="ppaction://hlinksldjump"/>
            <a:extLst>
              <a:ext uri="{FF2B5EF4-FFF2-40B4-BE49-F238E27FC236}">
                <a16:creationId xmlns:a16="http://schemas.microsoft.com/office/drawing/2014/main" id="{3FAD55D5-B1FD-4701-43E6-0E7AF36D6695}"/>
              </a:ext>
            </a:extLst>
          </p:cNvPr>
          <p:cNvSpPr/>
          <p:nvPr/>
        </p:nvSpPr>
        <p:spPr bwMode="auto">
          <a:xfrm>
            <a:off x="4572000"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1112" name="Rectangle 431111">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106" name="Rectangle 2">
            <a:extLst>
              <a:ext uri="{FF2B5EF4-FFF2-40B4-BE49-F238E27FC236}">
                <a16:creationId xmlns:a16="http://schemas.microsoft.com/office/drawing/2014/main" id="{D6CDAFB3-5F3C-4BEF-851A-DF2E378495DD}"/>
              </a:ext>
            </a:extLst>
          </p:cNvPr>
          <p:cNvSpPr>
            <a:spLocks noGrp="1" noChangeArrowheads="1"/>
          </p:cNvSpPr>
          <p:nvPr>
            <p:ph type="title"/>
          </p:nvPr>
        </p:nvSpPr>
        <p:spPr>
          <a:xfrm>
            <a:off x="628650" y="365125"/>
            <a:ext cx="4168866" cy="1325563"/>
          </a:xfrm>
        </p:spPr>
        <p:txBody>
          <a:bodyPr>
            <a:normAutofit/>
          </a:bodyPr>
          <a:lstStyle/>
          <a:p>
            <a:pPr eaLnBrk="1" hangingPunct="1">
              <a:lnSpc>
                <a:spcPct val="90000"/>
              </a:lnSpc>
              <a:defRPr/>
            </a:pPr>
            <a:r>
              <a:rPr lang="en-US" altLang="en-US" sz="2800" dirty="0">
                <a:solidFill>
                  <a:srgbClr val="FF0000"/>
                </a:solidFill>
              </a:rPr>
              <a:t>Take a self-inventory and decide your best path to success.</a:t>
            </a:r>
          </a:p>
        </p:txBody>
      </p:sp>
      <p:sp>
        <p:nvSpPr>
          <p:cNvPr id="431114" name="Freeform: Shape 431113">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1107" name="Rectangle 3">
            <a:extLst>
              <a:ext uri="{FF2B5EF4-FFF2-40B4-BE49-F238E27FC236}">
                <a16:creationId xmlns:a16="http://schemas.microsoft.com/office/drawing/2014/main" id="{6E477003-ACCA-489A-954C-40042110BB05}"/>
              </a:ext>
            </a:extLst>
          </p:cNvPr>
          <p:cNvSpPr>
            <a:spLocks noGrp="1" noChangeArrowheads="1"/>
          </p:cNvSpPr>
          <p:nvPr>
            <p:ph type="body" idx="1"/>
          </p:nvPr>
        </p:nvSpPr>
        <p:spPr>
          <a:xfrm>
            <a:off x="628650" y="1825625"/>
            <a:ext cx="4168866" cy="4351338"/>
          </a:xfrm>
        </p:spPr>
        <p:txBody>
          <a:bodyPr>
            <a:normAutofit/>
          </a:bodyPr>
          <a:lstStyle/>
          <a:p>
            <a:pPr marL="609600" indent="-609600" eaLnBrk="1" hangingPunct="1">
              <a:lnSpc>
                <a:spcPct val="90000"/>
              </a:lnSpc>
              <a:defRPr/>
            </a:pPr>
            <a:r>
              <a:rPr lang="en-US" altLang="en-US" sz="1500" b="1" dirty="0"/>
              <a:t>Listen to your parents, evaluate the pros and cons  of going to college, be true to yourself, pursue a college education if it is in your best interests and if you sincerely desire a higher education  </a:t>
            </a:r>
            <a:endParaRPr lang="en-US" altLang="en-US" sz="1500" dirty="0"/>
          </a:p>
          <a:p>
            <a:pPr marL="609600" indent="-609600" eaLnBrk="1" hangingPunct="1">
              <a:lnSpc>
                <a:spcPct val="90000"/>
              </a:lnSpc>
              <a:defRPr/>
            </a:pPr>
            <a:r>
              <a:rPr lang="en-US" altLang="en-US" sz="1500" dirty="0"/>
              <a:t>A student should receive input from their parents and other trusted school counselors, teachers, and adults. The final decision is the students. Attending college should not be based on what others in the family have done or what others say. A person should pursue a college education if they desire higher education and if higher education is in their best interests.</a:t>
            </a:r>
          </a:p>
        </p:txBody>
      </p:sp>
      <p:sp>
        <p:nvSpPr>
          <p:cNvPr id="431116" name="Oval 431115">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118" name="Block Arc 431117">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1120" name="Freeform: Shape 431119">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31122" name="Straight Connector 431121">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31124" name="Freeform: Shape 431123">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31126" name="Arc 431125">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1128" name="Freeform: Shape 431127">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2" action="ppaction://hlinksldjump"/>
            <a:extLst>
              <a:ext uri="{FF2B5EF4-FFF2-40B4-BE49-F238E27FC236}">
                <a16:creationId xmlns:a16="http://schemas.microsoft.com/office/drawing/2014/main" id="{494C6028-4A1C-8B49-6C43-9A0B442A69B3}"/>
              </a:ext>
            </a:extLst>
          </p:cNvPr>
          <p:cNvSpPr/>
          <p:nvPr/>
        </p:nvSpPr>
        <p:spPr bwMode="auto">
          <a:xfrm>
            <a:off x="3699095" y="5841044"/>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2137" name="Rectangle 4321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2133" name="Picture 432132" descr="Wood human figure">
            <a:extLst>
              <a:ext uri="{FF2B5EF4-FFF2-40B4-BE49-F238E27FC236}">
                <a16:creationId xmlns:a16="http://schemas.microsoft.com/office/drawing/2014/main" id="{BA53F6FC-6F59-41BD-881A-EA1C85EF7C16}"/>
              </a:ext>
            </a:extLst>
          </p:cNvPr>
          <p:cNvPicPr>
            <a:picLocks noChangeAspect="1"/>
          </p:cNvPicPr>
          <p:nvPr/>
        </p:nvPicPr>
        <p:blipFill rotWithShape="1">
          <a:blip r:embed="rId2"/>
          <a:srcRect r="29412" b="-1"/>
          <a:stretch/>
        </p:blipFill>
        <p:spPr>
          <a:xfrm>
            <a:off x="4121655" y="10"/>
            <a:ext cx="5022343" cy="6857990"/>
          </a:xfrm>
          <a:prstGeom prst="rect">
            <a:avLst/>
          </a:prstGeom>
        </p:spPr>
      </p:pic>
      <p:sp>
        <p:nvSpPr>
          <p:cNvPr id="432139" name="Rectangle 43213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130" name="Rectangle 2">
            <a:extLst>
              <a:ext uri="{FF2B5EF4-FFF2-40B4-BE49-F238E27FC236}">
                <a16:creationId xmlns:a16="http://schemas.microsoft.com/office/drawing/2014/main" id="{F1B38AE5-2446-43AD-9035-483399493803}"/>
              </a:ext>
            </a:extLst>
          </p:cNvPr>
          <p:cNvSpPr>
            <a:spLocks noGrp="1" noChangeArrowheads="1"/>
          </p:cNvSpPr>
          <p:nvPr>
            <p:ph type="title"/>
          </p:nvPr>
        </p:nvSpPr>
        <p:spPr>
          <a:xfrm>
            <a:off x="628650" y="365125"/>
            <a:ext cx="2866641" cy="1899912"/>
          </a:xfrm>
        </p:spPr>
        <p:txBody>
          <a:bodyPr>
            <a:normAutofit/>
          </a:bodyPr>
          <a:lstStyle/>
          <a:p>
            <a:pPr eaLnBrk="1" hangingPunct="1">
              <a:defRPr/>
            </a:pPr>
            <a:r>
              <a:rPr lang="en-US" altLang="en-US" sz="3500" dirty="0">
                <a:solidFill>
                  <a:srgbClr val="FF0000"/>
                </a:solidFill>
              </a:rPr>
              <a:t>Wrong answer</a:t>
            </a:r>
          </a:p>
        </p:txBody>
      </p:sp>
      <p:sp>
        <p:nvSpPr>
          <p:cNvPr id="432131" name="Rectangle 3">
            <a:extLst>
              <a:ext uri="{FF2B5EF4-FFF2-40B4-BE49-F238E27FC236}">
                <a16:creationId xmlns:a16="http://schemas.microsoft.com/office/drawing/2014/main" id="{A6E1F886-3BD3-4D99-BFEB-6BBE353659F5}"/>
              </a:ext>
            </a:extLst>
          </p:cNvPr>
          <p:cNvSpPr>
            <a:spLocks noGrp="1" noChangeArrowheads="1"/>
          </p:cNvSpPr>
          <p:nvPr>
            <p:ph type="body" idx="1"/>
          </p:nvPr>
        </p:nvSpPr>
        <p:spPr>
          <a:xfrm>
            <a:off x="628650" y="2434201"/>
            <a:ext cx="3714750" cy="3742762"/>
          </a:xfrm>
        </p:spPr>
        <p:txBody>
          <a:bodyPr>
            <a:normAutofit/>
          </a:bodyPr>
          <a:lstStyle/>
          <a:p>
            <a:pPr marL="609600" indent="-609600" eaLnBrk="1" hangingPunct="1">
              <a:buFont typeface="Wingdings" panose="05000000000000000000" pitchFamily="2" charset="2"/>
              <a:buNone/>
              <a:defRPr/>
            </a:pPr>
            <a:r>
              <a:rPr lang="en-US" altLang="en-US" sz="1700" b="1" dirty="0"/>
              <a:t>Family /Parent/Child issues</a:t>
            </a:r>
          </a:p>
          <a:p>
            <a:pPr marL="609600" indent="-609600" eaLnBrk="1" hangingPunct="1">
              <a:buFont typeface="Wingdings" panose="05000000000000000000" pitchFamily="2" charset="2"/>
              <a:buNone/>
              <a:defRPr/>
            </a:pPr>
            <a:r>
              <a:rPr lang="en-US" altLang="en-US" sz="1700" b="1" dirty="0"/>
              <a:t>You find yourself obsessively</a:t>
            </a:r>
          </a:p>
          <a:p>
            <a:pPr marL="609600" indent="-609600" eaLnBrk="1" hangingPunct="1">
              <a:buFont typeface="Wingdings" panose="05000000000000000000" pitchFamily="2" charset="2"/>
              <a:buNone/>
              <a:defRPr/>
            </a:pPr>
            <a:r>
              <a:rPr lang="en-US" altLang="en-US" sz="1700" b="1" dirty="0"/>
              <a:t>arguing with your parents,</a:t>
            </a:r>
          </a:p>
          <a:p>
            <a:pPr marL="609600" indent="-609600" eaLnBrk="1" hangingPunct="1">
              <a:buFont typeface="Wingdings" panose="05000000000000000000" pitchFamily="2" charset="2"/>
              <a:buNone/>
              <a:defRPr/>
            </a:pPr>
            <a:r>
              <a:rPr lang="en-US" altLang="en-US" sz="1700" b="1" dirty="0"/>
              <a:t>what should be your response?</a:t>
            </a:r>
            <a:endParaRPr lang="en-US" altLang="en-US" sz="1700" dirty="0"/>
          </a:p>
          <a:p>
            <a:pPr marL="609600" indent="-609600" eaLnBrk="1" hangingPunct="1">
              <a:defRPr/>
            </a:pPr>
            <a:r>
              <a:rPr lang="en-US" altLang="en-US" sz="1700" dirty="0">
                <a:solidFill>
                  <a:srgbClr val="FF0000"/>
                </a:solidFill>
              </a:rPr>
              <a:t>Continue to argue; things will eventually get better.</a:t>
            </a:r>
          </a:p>
        </p:txBody>
      </p:sp>
      <p:sp>
        <p:nvSpPr>
          <p:cNvPr id="2" name="Arrow: Left 1">
            <a:hlinkClick r:id="rId3" action="ppaction://hlinksldjump"/>
            <a:extLst>
              <a:ext uri="{FF2B5EF4-FFF2-40B4-BE49-F238E27FC236}">
                <a16:creationId xmlns:a16="http://schemas.microsoft.com/office/drawing/2014/main" id="{FC60E1EE-9088-9D85-D7BD-02472E044341}"/>
              </a:ext>
            </a:extLst>
          </p:cNvPr>
          <p:cNvSpPr/>
          <p:nvPr/>
        </p:nvSpPr>
        <p:spPr bwMode="auto">
          <a:xfrm>
            <a:off x="3048000" y="5410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3160" name="Rectangle 43315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162" name="Freeform: Shape 43316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154" name="Rectangle 2">
            <a:extLst>
              <a:ext uri="{FF2B5EF4-FFF2-40B4-BE49-F238E27FC236}">
                <a16:creationId xmlns:a16="http://schemas.microsoft.com/office/drawing/2014/main" id="{C36467C0-6BEB-485E-AF0D-EB724C27E3BF}"/>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Right answer</a:t>
            </a:r>
          </a:p>
        </p:txBody>
      </p:sp>
      <p:sp>
        <p:nvSpPr>
          <p:cNvPr id="433164" name="Arc 43316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3155" name="Rectangle 3">
            <a:extLst>
              <a:ext uri="{FF2B5EF4-FFF2-40B4-BE49-F238E27FC236}">
                <a16:creationId xmlns:a16="http://schemas.microsoft.com/office/drawing/2014/main" id="{927930C9-9407-421E-83C3-2ACFFD8158BB}"/>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lnSpc>
                <a:spcPct val="90000"/>
              </a:lnSpc>
              <a:defRPr/>
            </a:pPr>
            <a:r>
              <a:rPr lang="en-US" altLang="en-US" sz="2200" b="1" dirty="0">
                <a:solidFill>
                  <a:srgbClr val="FF0000"/>
                </a:solidFill>
              </a:rPr>
              <a:t>Sit down and talk with your parents to determine what is expected and devise a plan to avoid doing those things that trigger an argument.</a:t>
            </a:r>
            <a:endParaRPr lang="en-US" altLang="en-US" sz="2200" dirty="0">
              <a:solidFill>
                <a:srgbClr val="FF0000"/>
              </a:solidFill>
            </a:endParaRPr>
          </a:p>
          <a:p>
            <a:pPr marL="609600" indent="-609600" eaLnBrk="1" hangingPunct="1">
              <a:lnSpc>
                <a:spcPct val="90000"/>
              </a:lnSpc>
              <a:defRPr/>
            </a:pPr>
            <a:r>
              <a:rPr lang="en-US" altLang="en-US" sz="2200" dirty="0"/>
              <a:t>Excessively arguing with a parent is not a good idea. The best option is for the child and the parent to sit down and discuss the problem and devise a plan to eliminate the behavior that triggers the arguments and disagreements. Obedience is usually the key that solves most parent-child conflicts. </a:t>
            </a:r>
          </a:p>
        </p:txBody>
      </p:sp>
      <p:sp>
        <p:nvSpPr>
          <p:cNvPr id="2" name="Arrow: Right 1">
            <a:hlinkClick r:id="rId2" action="ppaction://hlinksldjump"/>
            <a:extLst>
              <a:ext uri="{FF2B5EF4-FFF2-40B4-BE49-F238E27FC236}">
                <a16:creationId xmlns:a16="http://schemas.microsoft.com/office/drawing/2014/main" id="{DDF91F60-FD64-2702-87C3-D21336AE46A8}"/>
              </a:ext>
            </a:extLst>
          </p:cNvPr>
          <p:cNvSpPr/>
          <p:nvPr/>
        </p:nvSpPr>
        <p:spPr bwMode="auto">
          <a:xfrm>
            <a:off x="6172200" y="57912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4184" name="Rectangle 434183">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186" name="Arc 43418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536887" y="795372"/>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4179" name="Rectangle 3">
            <a:extLst>
              <a:ext uri="{FF2B5EF4-FFF2-40B4-BE49-F238E27FC236}">
                <a16:creationId xmlns:a16="http://schemas.microsoft.com/office/drawing/2014/main" id="{2396B05A-EA17-496E-9A27-056BA14D512F}"/>
              </a:ext>
            </a:extLst>
          </p:cNvPr>
          <p:cNvSpPr>
            <a:spLocks noGrp="1" noChangeArrowheads="1"/>
          </p:cNvSpPr>
          <p:nvPr>
            <p:ph type="body" idx="1"/>
          </p:nvPr>
        </p:nvSpPr>
        <p:spPr>
          <a:xfrm>
            <a:off x="686293" y="1676400"/>
            <a:ext cx="4152297" cy="3935281"/>
          </a:xfrm>
        </p:spPr>
        <p:txBody>
          <a:bodyPr>
            <a:normAutofit/>
          </a:bodyPr>
          <a:lstStyle/>
          <a:p>
            <a:pPr marL="609600" indent="-609600" eaLnBrk="1" hangingPunct="1">
              <a:lnSpc>
                <a:spcPct val="90000"/>
              </a:lnSpc>
              <a:buFont typeface="Wingdings" panose="05000000000000000000" pitchFamily="2" charset="2"/>
              <a:buNone/>
              <a:defRPr/>
            </a:pPr>
            <a:r>
              <a:rPr lang="en-US" altLang="en-US" sz="1800" dirty="0">
                <a:solidFill>
                  <a:srgbClr val="FF0000"/>
                </a:solidFill>
              </a:rPr>
              <a:t>Take out your frustration on your sister, </a:t>
            </a:r>
          </a:p>
          <a:p>
            <a:pPr marL="609600" indent="-609600" eaLnBrk="1" hangingPunct="1">
              <a:lnSpc>
                <a:spcPct val="90000"/>
              </a:lnSpc>
              <a:buFont typeface="Wingdings" panose="05000000000000000000" pitchFamily="2" charset="2"/>
              <a:buNone/>
              <a:defRPr/>
            </a:pPr>
            <a:r>
              <a:rPr lang="en-US" altLang="en-US" sz="1800" dirty="0">
                <a:solidFill>
                  <a:srgbClr val="FF0000"/>
                </a:solidFill>
              </a:rPr>
              <a:t>brother or friend.</a:t>
            </a:r>
          </a:p>
          <a:p>
            <a:pPr marL="609600" indent="-609600" eaLnBrk="1" hangingPunct="1">
              <a:lnSpc>
                <a:spcPct val="90000"/>
              </a:lnSpc>
              <a:defRPr/>
            </a:pPr>
            <a:endParaRPr lang="en-US" altLang="en-US" sz="1800" dirty="0"/>
          </a:p>
          <a:p>
            <a:pPr marL="609600" indent="-609600" eaLnBrk="1" hangingPunct="1">
              <a:lnSpc>
                <a:spcPct val="90000"/>
              </a:lnSpc>
              <a:defRPr/>
            </a:pPr>
            <a:r>
              <a:rPr lang="en-US" altLang="en-US" sz="1800" dirty="0"/>
              <a:t>Taking your frustration out on an innocent person should never be an option. Some people take their frustration out on those they perceive to be a weaker target. Others tend to fight fire with fire, knowing that there is very little chance that they will win the battle. </a:t>
            </a:r>
          </a:p>
          <a:p>
            <a:pPr marL="609600" indent="-609600" eaLnBrk="1" hangingPunct="1">
              <a:lnSpc>
                <a:spcPct val="90000"/>
              </a:lnSpc>
              <a:defRPr/>
            </a:pPr>
            <a:endParaRPr lang="en-US" altLang="en-US" sz="1800" dirty="0"/>
          </a:p>
        </p:txBody>
      </p:sp>
      <p:sp>
        <p:nvSpPr>
          <p:cNvPr id="434188" name="Oval 43418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4297" y="1119031"/>
            <a:ext cx="3464953"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190" name="Oval 434189">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8095" y="4737713"/>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4178" name="Rectangle 2">
            <a:extLst>
              <a:ext uri="{FF2B5EF4-FFF2-40B4-BE49-F238E27FC236}">
                <a16:creationId xmlns:a16="http://schemas.microsoft.com/office/drawing/2014/main" id="{0760ECD9-DD37-4DA8-B2A7-4C244C3DF219}"/>
              </a:ext>
            </a:extLst>
          </p:cNvPr>
          <p:cNvSpPr>
            <a:spLocks noGrp="1" noChangeArrowheads="1"/>
          </p:cNvSpPr>
          <p:nvPr>
            <p:ph type="title"/>
          </p:nvPr>
        </p:nvSpPr>
        <p:spPr>
          <a:xfrm>
            <a:off x="5605710" y="1396686"/>
            <a:ext cx="2430380" cy="4064628"/>
          </a:xfrm>
        </p:spPr>
        <p:txBody>
          <a:bodyPr>
            <a:normAutofit/>
          </a:bodyPr>
          <a:lstStyle/>
          <a:p>
            <a:pPr eaLnBrk="1" hangingPunct="1">
              <a:defRPr/>
            </a:pPr>
            <a:r>
              <a:rPr lang="en-US" altLang="en-US">
                <a:solidFill>
                  <a:srgbClr val="FFFFFF"/>
                </a:solidFill>
              </a:rPr>
              <a:t>Wrong answer</a:t>
            </a:r>
          </a:p>
        </p:txBody>
      </p:sp>
      <p:sp>
        <p:nvSpPr>
          <p:cNvPr id="2" name="Arrow: Left 1">
            <a:hlinkClick r:id="rId2" action="ppaction://hlinksldjump"/>
            <a:extLst>
              <a:ext uri="{FF2B5EF4-FFF2-40B4-BE49-F238E27FC236}">
                <a16:creationId xmlns:a16="http://schemas.microsoft.com/office/drawing/2014/main" id="{E3E8B1D9-D04F-466E-222F-F354FC5EC22C}"/>
              </a:ext>
            </a:extLst>
          </p:cNvPr>
          <p:cNvSpPr/>
          <p:nvPr/>
        </p:nvSpPr>
        <p:spPr bwMode="auto">
          <a:xfrm>
            <a:off x="4953000" y="6019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90" name="Rectangle 2">
            <a:extLst>
              <a:ext uri="{FF2B5EF4-FFF2-40B4-BE49-F238E27FC236}">
                <a16:creationId xmlns:a16="http://schemas.microsoft.com/office/drawing/2014/main" id="{666268CA-9457-4E18-8FDE-B41718520604}"/>
              </a:ext>
            </a:extLst>
          </p:cNvPr>
          <p:cNvSpPr>
            <a:spLocks noGrp="1" noChangeArrowheads="1"/>
          </p:cNvSpPr>
          <p:nvPr>
            <p:ph type="title"/>
          </p:nvPr>
        </p:nvSpPr>
        <p:spPr>
          <a:xfrm>
            <a:off x="9335" y="632801"/>
            <a:ext cx="3178352" cy="5536141"/>
          </a:xfrm>
        </p:spPr>
        <p:txBody>
          <a:bodyPr anchor="ctr">
            <a:normAutofit/>
          </a:bodyPr>
          <a:lstStyle/>
          <a:p>
            <a:pPr eaLnBrk="1" hangingPunct="1">
              <a:lnSpc>
                <a:spcPct val="90000"/>
              </a:lnSpc>
              <a:defRPr/>
            </a:pPr>
            <a:r>
              <a:rPr lang="en-US" altLang="en-US" sz="3200" b="1" dirty="0">
                <a:solidFill>
                  <a:srgbClr val="FF0000"/>
                </a:solidFill>
              </a:rPr>
              <a:t>You arrive at the park; your friend offers you a cigarette. What should be your response?</a:t>
            </a:r>
            <a:r>
              <a:rPr lang="en-US" altLang="en-US" sz="3200" dirty="0">
                <a:solidFill>
                  <a:srgbClr val="FF0000"/>
                </a:solidFill>
              </a:rPr>
              <a:t> </a:t>
            </a:r>
          </a:p>
        </p:txBody>
      </p:sp>
      <p:sp>
        <p:nvSpPr>
          <p:cNvPr id="19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293" name="Rectangle 3">
            <a:extLst>
              <a:ext uri="{FF2B5EF4-FFF2-40B4-BE49-F238E27FC236}">
                <a16:creationId xmlns:a16="http://schemas.microsoft.com/office/drawing/2014/main" id="{8526A500-1AD2-74F6-8761-D413C6ED3490}"/>
              </a:ext>
            </a:extLst>
          </p:cNvPr>
          <p:cNvGraphicFramePr/>
          <p:nvPr>
            <p:extLst>
              <p:ext uri="{D42A27DB-BD31-4B8C-83A1-F6EECF244321}">
                <p14:modId xmlns:p14="http://schemas.microsoft.com/office/powerpoint/2010/main" val="682388387"/>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57" name="Rectangle 13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8" name="Oval 137">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Rectangle 2">
            <a:extLst>
              <a:ext uri="{FF2B5EF4-FFF2-40B4-BE49-F238E27FC236}">
                <a16:creationId xmlns:a16="http://schemas.microsoft.com/office/drawing/2014/main" id="{982D6F86-E81B-4F73-9861-30E872238955}"/>
              </a:ext>
            </a:extLst>
          </p:cNvPr>
          <p:cNvSpPr>
            <a:spLocks noGrp="1" noChangeArrowheads="1"/>
          </p:cNvSpPr>
          <p:nvPr>
            <p:ph type="title"/>
          </p:nvPr>
        </p:nvSpPr>
        <p:spPr>
          <a:xfrm>
            <a:off x="933804" y="1289765"/>
            <a:ext cx="2738325" cy="4270963"/>
          </a:xfrm>
        </p:spPr>
        <p:txBody>
          <a:bodyPr anchor="ctr">
            <a:normAutofit/>
          </a:bodyPr>
          <a:lstStyle/>
          <a:p>
            <a:pPr algn="ctr" eaLnBrk="1" hangingPunct="1">
              <a:lnSpc>
                <a:spcPct val="90000"/>
              </a:lnSpc>
              <a:defRPr/>
            </a:pPr>
            <a:r>
              <a:rPr lang="en-US" altLang="en-US" sz="2700" b="1">
                <a:solidFill>
                  <a:srgbClr val="FFFFFF"/>
                </a:solidFill>
              </a:rPr>
              <a:t>Tweeting has become an obsession the thrill of increasing your tweeter followers is intoxicating, what should be your response?</a:t>
            </a:r>
          </a:p>
        </p:txBody>
      </p:sp>
      <p:sp>
        <p:nvSpPr>
          <p:cNvPr id="4915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4916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49155" name="Rectangle 3">
            <a:extLst>
              <a:ext uri="{FF2B5EF4-FFF2-40B4-BE49-F238E27FC236}">
                <a16:creationId xmlns:a16="http://schemas.microsoft.com/office/drawing/2014/main" id="{F2C0631E-D35A-447C-8684-B85DF17D7841}"/>
              </a:ext>
            </a:extLst>
          </p:cNvPr>
          <p:cNvSpPr>
            <a:spLocks noGrp="1" noChangeArrowheads="1"/>
          </p:cNvSpPr>
          <p:nvPr>
            <p:ph type="body" idx="1"/>
          </p:nvPr>
        </p:nvSpPr>
        <p:spPr>
          <a:xfrm>
            <a:off x="4722924" y="518400"/>
            <a:ext cx="3578706" cy="5837949"/>
          </a:xfrm>
        </p:spPr>
        <p:txBody>
          <a:bodyPr anchor="ctr">
            <a:normAutofit/>
          </a:bodyPr>
          <a:lstStyle/>
          <a:p>
            <a:pPr marL="0" indent="0" eaLnBrk="1" hangingPunct="1">
              <a:buFont typeface="Wingdings" panose="05000000000000000000" pitchFamily="2" charset="2"/>
              <a:buNone/>
              <a:defRPr/>
            </a:pPr>
            <a:r>
              <a:rPr lang="en-US" altLang="en-US" sz="1700" dirty="0">
                <a:solidFill>
                  <a:schemeClr val="tx1">
                    <a:alpha val="80000"/>
                  </a:schemeClr>
                </a:solidFill>
                <a:hlinkClick r:id="rId2" action="ppaction://hlinksldjump"/>
              </a:rPr>
              <a:t>A. </a:t>
            </a:r>
            <a:r>
              <a:rPr lang="en-US" altLang="en-US" sz="1700" dirty="0">
                <a:solidFill>
                  <a:schemeClr val="tx1">
                    <a:alpha val="80000"/>
                  </a:schemeClr>
                </a:solidFill>
              </a:rPr>
              <a:t>Try to compete with others in </a:t>
            </a:r>
          </a:p>
          <a:p>
            <a:pPr marL="0" indent="0" eaLnBrk="1" hangingPunct="1">
              <a:buFont typeface="Wingdings" panose="05000000000000000000" pitchFamily="2" charset="2"/>
              <a:buNone/>
              <a:defRPr/>
            </a:pPr>
            <a:r>
              <a:rPr lang="en-US" altLang="en-US" sz="1700" dirty="0">
                <a:solidFill>
                  <a:schemeClr val="tx1">
                    <a:alpha val="80000"/>
                  </a:schemeClr>
                </a:solidFill>
              </a:rPr>
              <a:t>    building up your followers. </a:t>
            </a:r>
          </a:p>
          <a:p>
            <a:pPr marL="0" indent="0" eaLnBrk="1" hangingPunct="1">
              <a:buFont typeface="Wingdings" panose="05000000000000000000" pitchFamily="2" charset="2"/>
              <a:buNone/>
              <a:defRPr/>
            </a:pPr>
            <a:r>
              <a:rPr lang="en-US" altLang="en-US" sz="1700" dirty="0">
                <a:solidFill>
                  <a:schemeClr val="tx1">
                    <a:alpha val="80000"/>
                  </a:schemeClr>
                </a:solidFill>
                <a:hlinkClick r:id="rId3" action="ppaction://hlinksldjump"/>
              </a:rPr>
              <a:t>B. </a:t>
            </a:r>
            <a:r>
              <a:rPr lang="en-US" altLang="en-US" sz="1700" dirty="0">
                <a:solidFill>
                  <a:schemeClr val="tx1">
                    <a:alpha val="80000"/>
                  </a:schemeClr>
                </a:solidFill>
              </a:rPr>
              <a:t>Have no limit to the amount of   </a:t>
            </a:r>
          </a:p>
          <a:p>
            <a:pPr marL="0" indent="0" eaLnBrk="1" hangingPunct="1">
              <a:buFont typeface="Wingdings" panose="05000000000000000000" pitchFamily="2" charset="2"/>
              <a:buNone/>
              <a:defRPr/>
            </a:pPr>
            <a:r>
              <a:rPr lang="en-US" altLang="en-US" sz="1700" dirty="0">
                <a:solidFill>
                  <a:schemeClr val="tx1">
                    <a:alpha val="80000"/>
                  </a:schemeClr>
                </a:solidFill>
              </a:rPr>
              <a:t>    time you spend tweeting.</a:t>
            </a:r>
          </a:p>
          <a:p>
            <a:pPr marL="0" indent="0" eaLnBrk="1" hangingPunct="1">
              <a:buFont typeface="Wingdings" panose="05000000000000000000" pitchFamily="2" charset="2"/>
              <a:buNone/>
              <a:defRPr/>
            </a:pPr>
            <a:r>
              <a:rPr lang="en-US" altLang="en-US" sz="1700" dirty="0">
                <a:solidFill>
                  <a:schemeClr val="tx1">
                    <a:alpha val="80000"/>
                  </a:schemeClr>
                </a:solidFill>
                <a:hlinkClick r:id="rId4" action="ppaction://hlinksldjump"/>
              </a:rPr>
              <a:t>C. </a:t>
            </a:r>
            <a:r>
              <a:rPr lang="en-US" altLang="en-US" sz="1700" dirty="0">
                <a:solidFill>
                  <a:schemeClr val="tx1">
                    <a:alpha val="80000"/>
                  </a:schemeClr>
                </a:solidFill>
              </a:rPr>
              <a:t>Be realistic take control of the </a:t>
            </a:r>
          </a:p>
          <a:p>
            <a:pPr marL="0" indent="0" eaLnBrk="1" hangingPunct="1">
              <a:buFont typeface="Wingdings" panose="05000000000000000000" pitchFamily="2" charset="2"/>
              <a:buNone/>
              <a:defRPr/>
            </a:pPr>
            <a:r>
              <a:rPr lang="en-US" altLang="en-US" sz="1700" dirty="0">
                <a:solidFill>
                  <a:schemeClr val="tx1">
                    <a:alpha val="80000"/>
                  </a:schemeClr>
                </a:solidFill>
              </a:rPr>
              <a:t>    habit before it takes control of </a:t>
            </a:r>
          </a:p>
          <a:p>
            <a:pPr marL="0" indent="0" eaLnBrk="1" hangingPunct="1">
              <a:buFont typeface="Wingdings" panose="05000000000000000000" pitchFamily="2" charset="2"/>
              <a:buNone/>
              <a:defRPr/>
            </a:pPr>
            <a:r>
              <a:rPr lang="en-US" altLang="en-US" sz="1700" dirty="0">
                <a:solidFill>
                  <a:schemeClr val="tx1">
                    <a:alpha val="80000"/>
                  </a:schemeClr>
                </a:solidFill>
              </a:rPr>
              <a:t>    you.</a:t>
            </a:r>
          </a:p>
        </p:txBody>
      </p:sp>
      <p:sp>
        <p:nvSpPr>
          <p:cNvPr id="4916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49162" name="Straight Connector 14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5209" name="Rectangle 43520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202" name="Rectangle 2">
            <a:extLst>
              <a:ext uri="{FF2B5EF4-FFF2-40B4-BE49-F238E27FC236}">
                <a16:creationId xmlns:a16="http://schemas.microsoft.com/office/drawing/2014/main" id="{3BF14AB3-0C09-4763-AF44-715BF5CD2AE3}"/>
              </a:ext>
            </a:extLst>
          </p:cNvPr>
          <p:cNvSpPr>
            <a:spLocks noGrp="1" noChangeArrowheads="1"/>
          </p:cNvSpPr>
          <p:nvPr>
            <p:ph type="title"/>
          </p:nvPr>
        </p:nvSpPr>
        <p:spPr>
          <a:xfrm>
            <a:off x="3490722" y="329184"/>
            <a:ext cx="5170932" cy="1783080"/>
          </a:xfrm>
        </p:spPr>
        <p:txBody>
          <a:bodyPr anchor="b">
            <a:normAutofit/>
          </a:bodyPr>
          <a:lstStyle/>
          <a:p>
            <a:pPr eaLnBrk="1" hangingPunct="1">
              <a:defRPr/>
            </a:pPr>
            <a:r>
              <a:rPr lang="en-US" altLang="en-US" sz="4700" dirty="0">
                <a:solidFill>
                  <a:srgbClr val="FF0000"/>
                </a:solidFill>
              </a:rPr>
              <a:t>Right answer</a:t>
            </a:r>
          </a:p>
        </p:txBody>
      </p:sp>
      <p:pic>
        <p:nvPicPr>
          <p:cNvPr id="435205" name="Picture 435204" descr="Red toy person in front of two lines of white figures">
            <a:extLst>
              <a:ext uri="{FF2B5EF4-FFF2-40B4-BE49-F238E27FC236}">
                <a16:creationId xmlns:a16="http://schemas.microsoft.com/office/drawing/2014/main" id="{12C837E6-2AFE-EFB4-F0A6-7251EFF6D361}"/>
              </a:ext>
            </a:extLst>
          </p:cNvPr>
          <p:cNvPicPr>
            <a:picLocks noChangeAspect="1"/>
          </p:cNvPicPr>
          <p:nvPr/>
        </p:nvPicPr>
        <p:blipFill rotWithShape="1">
          <a:blip r:embed="rId2"/>
          <a:srcRect l="37358" r="3350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4352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203" name="Rectangle 3">
            <a:extLst>
              <a:ext uri="{FF2B5EF4-FFF2-40B4-BE49-F238E27FC236}">
                <a16:creationId xmlns:a16="http://schemas.microsoft.com/office/drawing/2014/main" id="{63C4AE35-2CA1-4F8A-A1DE-6D22CE0A4A8C}"/>
              </a:ext>
            </a:extLst>
          </p:cNvPr>
          <p:cNvSpPr>
            <a:spLocks noGrp="1" noChangeArrowheads="1"/>
          </p:cNvSpPr>
          <p:nvPr>
            <p:ph type="body" idx="1"/>
          </p:nvPr>
        </p:nvSpPr>
        <p:spPr>
          <a:xfrm>
            <a:off x="3490722" y="2706624"/>
            <a:ext cx="5170932" cy="3483864"/>
          </a:xfrm>
        </p:spPr>
        <p:txBody>
          <a:bodyPr>
            <a:normAutofit/>
          </a:bodyPr>
          <a:lstStyle/>
          <a:p>
            <a:pPr eaLnBrk="1" hangingPunct="1">
              <a:lnSpc>
                <a:spcPct val="90000"/>
              </a:lnSpc>
              <a:defRPr/>
            </a:pPr>
            <a:r>
              <a:rPr lang="en-US" altLang="en-US" sz="1800" b="1" dirty="0">
                <a:solidFill>
                  <a:srgbClr val="FF0000"/>
                </a:solidFill>
              </a:rPr>
              <a:t>Your parents constantly highlight your shortcomings; what should be your response?</a:t>
            </a:r>
          </a:p>
          <a:p>
            <a:pPr eaLnBrk="1" hangingPunct="1">
              <a:lnSpc>
                <a:spcPct val="90000"/>
              </a:lnSpc>
              <a:defRPr/>
            </a:pPr>
            <a:r>
              <a:rPr lang="en-US" altLang="en-US" sz="1800" b="1" dirty="0">
                <a:solidFill>
                  <a:srgbClr val="FF0000"/>
                </a:solidFill>
              </a:rPr>
              <a:t>If the criticism is warranted or valid, take the necessary steps to address the problem areas.</a:t>
            </a:r>
            <a:endParaRPr lang="en-US" altLang="en-US" sz="1800" dirty="0">
              <a:solidFill>
                <a:srgbClr val="FF0000"/>
              </a:solidFill>
            </a:endParaRPr>
          </a:p>
          <a:p>
            <a:pPr eaLnBrk="1" hangingPunct="1">
              <a:lnSpc>
                <a:spcPct val="90000"/>
              </a:lnSpc>
              <a:defRPr/>
            </a:pPr>
            <a:r>
              <a:rPr lang="en-US" altLang="en-US" sz="1800" dirty="0"/>
              <a:t>Verbally or physically attacking a critic or parents is not good. It could lead to severe discipline or legal problems. Ignoring valid criticism is also not a good idea. The best option is to listen to the valid criticism and then take the necessary steps to correct the problem.</a:t>
            </a:r>
          </a:p>
        </p:txBody>
      </p:sp>
      <p:sp>
        <p:nvSpPr>
          <p:cNvPr id="3" name="Arrow: Right 2">
            <a:hlinkClick r:id="rId3" action="ppaction://hlinksldjump"/>
            <a:extLst>
              <a:ext uri="{FF2B5EF4-FFF2-40B4-BE49-F238E27FC236}">
                <a16:creationId xmlns:a16="http://schemas.microsoft.com/office/drawing/2014/main" id="{BF07148F-FF0F-55E2-312C-E268AAC839A8}"/>
              </a:ext>
            </a:extLst>
          </p:cNvPr>
          <p:cNvSpPr/>
          <p:nvPr/>
        </p:nvSpPr>
        <p:spPr bwMode="auto">
          <a:xfrm>
            <a:off x="6248400" y="59436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8285" name="Rectangle 43828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8286" name="Picture 438276" descr="Person with idea concept">
            <a:extLst>
              <a:ext uri="{FF2B5EF4-FFF2-40B4-BE49-F238E27FC236}">
                <a16:creationId xmlns:a16="http://schemas.microsoft.com/office/drawing/2014/main" id="{1EDA5BFF-23A1-939A-604D-9A6C90A3AA5D}"/>
              </a:ext>
            </a:extLst>
          </p:cNvPr>
          <p:cNvPicPr>
            <a:picLocks noChangeAspect="1"/>
          </p:cNvPicPr>
          <p:nvPr/>
        </p:nvPicPr>
        <p:blipFill rotWithShape="1">
          <a:blip r:embed="rId2"/>
          <a:srcRect l="18937" r="10475" b="-1"/>
          <a:stretch/>
        </p:blipFill>
        <p:spPr>
          <a:xfrm>
            <a:off x="1891767" y="10"/>
            <a:ext cx="7252231" cy="6857990"/>
          </a:xfrm>
          <a:prstGeom prst="rect">
            <a:avLst/>
          </a:prstGeom>
        </p:spPr>
      </p:pic>
      <p:sp>
        <p:nvSpPr>
          <p:cNvPr id="438287" name="Rectangle 43828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274" name="Rectangle 2">
            <a:extLst>
              <a:ext uri="{FF2B5EF4-FFF2-40B4-BE49-F238E27FC236}">
                <a16:creationId xmlns:a16="http://schemas.microsoft.com/office/drawing/2014/main" id="{331CC857-CA0E-48A8-82B4-F3B9F38E6562}"/>
              </a:ext>
            </a:extLst>
          </p:cNvPr>
          <p:cNvSpPr>
            <a:spLocks noGrp="1" noChangeArrowheads="1"/>
          </p:cNvSpPr>
          <p:nvPr>
            <p:ph type="title"/>
          </p:nvPr>
        </p:nvSpPr>
        <p:spPr>
          <a:xfrm>
            <a:off x="628650" y="365125"/>
            <a:ext cx="2866641" cy="1899912"/>
          </a:xfrm>
        </p:spPr>
        <p:txBody>
          <a:bodyPr>
            <a:normAutofit/>
          </a:bodyPr>
          <a:lstStyle/>
          <a:p>
            <a:pPr eaLnBrk="1" hangingPunct="1">
              <a:defRPr/>
            </a:pPr>
            <a:r>
              <a:rPr lang="en-US" altLang="en-US" sz="3500" dirty="0">
                <a:solidFill>
                  <a:srgbClr val="FF0000"/>
                </a:solidFill>
              </a:rPr>
              <a:t>Wrong answer</a:t>
            </a:r>
          </a:p>
        </p:txBody>
      </p:sp>
      <p:sp>
        <p:nvSpPr>
          <p:cNvPr id="438275" name="Rectangle 3">
            <a:extLst>
              <a:ext uri="{FF2B5EF4-FFF2-40B4-BE49-F238E27FC236}">
                <a16:creationId xmlns:a16="http://schemas.microsoft.com/office/drawing/2014/main" id="{0FB36CAA-B82A-4D54-A95A-ED75463AF334}"/>
              </a:ext>
            </a:extLst>
          </p:cNvPr>
          <p:cNvSpPr>
            <a:spLocks noGrp="1" noChangeArrowheads="1"/>
          </p:cNvSpPr>
          <p:nvPr>
            <p:ph type="body" idx="1"/>
          </p:nvPr>
        </p:nvSpPr>
        <p:spPr>
          <a:xfrm>
            <a:off x="628650" y="2434201"/>
            <a:ext cx="2866641" cy="3742762"/>
          </a:xfrm>
        </p:spPr>
        <p:txBody>
          <a:bodyPr>
            <a:normAutofit/>
          </a:bodyPr>
          <a:lstStyle/>
          <a:p>
            <a:pPr eaLnBrk="1" hangingPunct="1">
              <a:defRPr/>
            </a:pPr>
            <a:r>
              <a:rPr lang="en-US" altLang="en-US" sz="2400" dirty="0"/>
              <a:t>Ignore the criticism although it is valid. </a:t>
            </a:r>
          </a:p>
          <a:p>
            <a:pPr eaLnBrk="1" hangingPunct="1">
              <a:defRPr/>
            </a:pPr>
            <a:r>
              <a:rPr lang="en-US" altLang="en-US" sz="2400" dirty="0"/>
              <a:t>Ignoring valid criticism is also not a good idea.</a:t>
            </a:r>
          </a:p>
          <a:p>
            <a:pPr eaLnBrk="1" hangingPunct="1">
              <a:defRPr/>
            </a:pPr>
            <a:endParaRPr lang="en-US" altLang="en-US" sz="1700" dirty="0"/>
          </a:p>
        </p:txBody>
      </p:sp>
      <p:sp>
        <p:nvSpPr>
          <p:cNvPr id="2" name="Arrow: Left 1">
            <a:hlinkClick r:id="rId3" action="ppaction://hlinksldjump"/>
            <a:extLst>
              <a:ext uri="{FF2B5EF4-FFF2-40B4-BE49-F238E27FC236}">
                <a16:creationId xmlns:a16="http://schemas.microsoft.com/office/drawing/2014/main" id="{2C12B1D0-D440-FBF4-1EDC-D9072E441CED}"/>
              </a:ext>
            </a:extLst>
          </p:cNvPr>
          <p:cNvSpPr/>
          <p:nvPr/>
        </p:nvSpPr>
        <p:spPr bwMode="auto">
          <a:xfrm>
            <a:off x="5105400" y="5943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6233" name="Rectangle 4362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6229" name="Picture 436228" descr="Red toy person in front of two lines of white figures">
            <a:extLst>
              <a:ext uri="{FF2B5EF4-FFF2-40B4-BE49-F238E27FC236}">
                <a16:creationId xmlns:a16="http://schemas.microsoft.com/office/drawing/2014/main" id="{5A7B49F7-C8AF-7B72-7FC9-B6C2595AD7F6}"/>
              </a:ext>
            </a:extLst>
          </p:cNvPr>
          <p:cNvPicPr>
            <a:picLocks noChangeAspect="1"/>
          </p:cNvPicPr>
          <p:nvPr/>
        </p:nvPicPr>
        <p:blipFill rotWithShape="1">
          <a:blip r:embed="rId2"/>
          <a:srcRect l="17163" r="13307"/>
          <a:stretch/>
        </p:blipFill>
        <p:spPr>
          <a:xfrm>
            <a:off x="3962400" y="-32084"/>
            <a:ext cx="5312426" cy="6857990"/>
          </a:xfrm>
          <a:prstGeom prst="rect">
            <a:avLst/>
          </a:prstGeom>
        </p:spPr>
      </p:pic>
      <p:sp>
        <p:nvSpPr>
          <p:cNvPr id="436235" name="Rectangle 4362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226" name="Rectangle 2">
            <a:extLst>
              <a:ext uri="{FF2B5EF4-FFF2-40B4-BE49-F238E27FC236}">
                <a16:creationId xmlns:a16="http://schemas.microsoft.com/office/drawing/2014/main" id="{BDE5E312-1612-4DAB-98E3-1ABFF13451BE}"/>
              </a:ext>
            </a:extLst>
          </p:cNvPr>
          <p:cNvSpPr>
            <a:spLocks noGrp="1" noChangeArrowheads="1"/>
          </p:cNvSpPr>
          <p:nvPr>
            <p:ph type="title"/>
          </p:nvPr>
        </p:nvSpPr>
        <p:spPr>
          <a:xfrm>
            <a:off x="628650" y="365125"/>
            <a:ext cx="2866641" cy="1899912"/>
          </a:xfrm>
        </p:spPr>
        <p:txBody>
          <a:bodyPr>
            <a:normAutofit/>
          </a:bodyPr>
          <a:lstStyle/>
          <a:p>
            <a:pPr eaLnBrk="1" hangingPunct="1">
              <a:defRPr/>
            </a:pPr>
            <a:r>
              <a:rPr lang="en-US" altLang="en-US" sz="3500" dirty="0">
                <a:solidFill>
                  <a:srgbClr val="FF0000"/>
                </a:solidFill>
              </a:rPr>
              <a:t>Wrong answer</a:t>
            </a:r>
          </a:p>
        </p:txBody>
      </p:sp>
      <p:sp>
        <p:nvSpPr>
          <p:cNvPr id="436227" name="Rectangle 3">
            <a:extLst>
              <a:ext uri="{FF2B5EF4-FFF2-40B4-BE49-F238E27FC236}">
                <a16:creationId xmlns:a16="http://schemas.microsoft.com/office/drawing/2014/main" id="{9D6CCD63-ADB6-45C9-A853-12C494304ECF}"/>
              </a:ext>
            </a:extLst>
          </p:cNvPr>
          <p:cNvSpPr>
            <a:spLocks noGrp="1" noChangeArrowheads="1"/>
          </p:cNvSpPr>
          <p:nvPr>
            <p:ph type="body" idx="1"/>
          </p:nvPr>
        </p:nvSpPr>
        <p:spPr>
          <a:xfrm>
            <a:off x="628650" y="2434201"/>
            <a:ext cx="2866641" cy="3742762"/>
          </a:xfrm>
        </p:spPr>
        <p:txBody>
          <a:bodyPr>
            <a:normAutofit fontScale="92500" lnSpcReduction="10000"/>
          </a:bodyPr>
          <a:lstStyle/>
          <a:p>
            <a:pPr marL="609600" indent="-609600" eaLnBrk="1" hangingPunct="1">
              <a:buFont typeface="Wingdings" panose="05000000000000000000" pitchFamily="2" charset="2"/>
              <a:buNone/>
              <a:defRPr/>
            </a:pPr>
            <a:endParaRPr lang="en-US" altLang="en-US" sz="1700" dirty="0"/>
          </a:p>
          <a:p>
            <a:pPr marL="609600" indent="-609600" eaLnBrk="1" hangingPunct="1">
              <a:defRPr/>
            </a:pPr>
            <a:r>
              <a:rPr lang="en-US" altLang="en-US" sz="2400" dirty="0"/>
              <a:t>Verbally attack your parents.</a:t>
            </a:r>
          </a:p>
          <a:p>
            <a:pPr marL="609600" indent="-609600" eaLnBrk="1" hangingPunct="1">
              <a:defRPr/>
            </a:pPr>
            <a:r>
              <a:rPr lang="en-US" altLang="en-US" sz="2400" dirty="0"/>
              <a:t>Verbally or physically attacking a critic or parents is not good. It could lead to severe discipline or legal problems. </a:t>
            </a:r>
          </a:p>
        </p:txBody>
      </p:sp>
      <p:sp>
        <p:nvSpPr>
          <p:cNvPr id="2" name="Arrow: Left 1">
            <a:hlinkClick r:id="rId3" action="ppaction://hlinksldjump"/>
            <a:extLst>
              <a:ext uri="{FF2B5EF4-FFF2-40B4-BE49-F238E27FC236}">
                <a16:creationId xmlns:a16="http://schemas.microsoft.com/office/drawing/2014/main" id="{3420F26B-1BB2-495A-6BF0-3E60620FA533}"/>
              </a:ext>
            </a:extLst>
          </p:cNvPr>
          <p:cNvSpPr/>
          <p:nvPr/>
        </p:nvSpPr>
        <p:spPr bwMode="auto">
          <a:xfrm>
            <a:off x="5867400" y="6096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7257" name="Rectangle 4372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7253" name="Picture 437252" descr="One in a crowd">
            <a:extLst>
              <a:ext uri="{FF2B5EF4-FFF2-40B4-BE49-F238E27FC236}">
                <a16:creationId xmlns:a16="http://schemas.microsoft.com/office/drawing/2014/main" id="{54EE8CFD-1C33-528E-A0B6-DF13E1425BC1}"/>
              </a:ext>
            </a:extLst>
          </p:cNvPr>
          <p:cNvPicPr>
            <a:picLocks noChangeAspect="1"/>
          </p:cNvPicPr>
          <p:nvPr/>
        </p:nvPicPr>
        <p:blipFill rotWithShape="1">
          <a:blip r:embed="rId2"/>
          <a:srcRect l="14439" r="6249"/>
          <a:stretch/>
        </p:blipFill>
        <p:spPr>
          <a:xfrm>
            <a:off x="3601302" y="10"/>
            <a:ext cx="5542696" cy="6857990"/>
          </a:xfrm>
          <a:prstGeom prst="rect">
            <a:avLst/>
          </a:prstGeom>
        </p:spPr>
      </p:pic>
      <p:sp>
        <p:nvSpPr>
          <p:cNvPr id="437259" name="Rectangle 43725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250" name="Rectangle 2">
            <a:extLst>
              <a:ext uri="{FF2B5EF4-FFF2-40B4-BE49-F238E27FC236}">
                <a16:creationId xmlns:a16="http://schemas.microsoft.com/office/drawing/2014/main" id="{5E46161B-DA16-4448-A926-5EC023ACD836}"/>
              </a:ext>
            </a:extLst>
          </p:cNvPr>
          <p:cNvSpPr>
            <a:spLocks noGrp="1" noChangeArrowheads="1"/>
          </p:cNvSpPr>
          <p:nvPr>
            <p:ph type="title"/>
          </p:nvPr>
        </p:nvSpPr>
        <p:spPr>
          <a:xfrm>
            <a:off x="681655" y="152400"/>
            <a:ext cx="2866641" cy="1752600"/>
          </a:xfrm>
        </p:spPr>
        <p:txBody>
          <a:bodyPr>
            <a:normAutofit/>
          </a:bodyPr>
          <a:lstStyle/>
          <a:p>
            <a:pPr eaLnBrk="1" hangingPunct="1">
              <a:defRPr/>
            </a:pPr>
            <a:r>
              <a:rPr lang="en-US" altLang="en-US" sz="3500" dirty="0">
                <a:solidFill>
                  <a:srgbClr val="FF0000"/>
                </a:solidFill>
              </a:rPr>
              <a:t>Wrong answer</a:t>
            </a:r>
          </a:p>
        </p:txBody>
      </p:sp>
      <p:sp>
        <p:nvSpPr>
          <p:cNvPr id="437251" name="Rectangle 3">
            <a:extLst>
              <a:ext uri="{FF2B5EF4-FFF2-40B4-BE49-F238E27FC236}">
                <a16:creationId xmlns:a16="http://schemas.microsoft.com/office/drawing/2014/main" id="{D354CD0A-5D73-495D-AFAB-C0B4A2C96816}"/>
              </a:ext>
            </a:extLst>
          </p:cNvPr>
          <p:cNvSpPr>
            <a:spLocks noGrp="1" noChangeArrowheads="1"/>
          </p:cNvSpPr>
          <p:nvPr>
            <p:ph type="body" idx="1"/>
          </p:nvPr>
        </p:nvSpPr>
        <p:spPr>
          <a:xfrm>
            <a:off x="628650" y="1600200"/>
            <a:ext cx="2866641" cy="4576763"/>
          </a:xfrm>
        </p:spPr>
        <p:txBody>
          <a:bodyPr>
            <a:noAutofit/>
          </a:bodyPr>
          <a:lstStyle/>
          <a:p>
            <a:pPr eaLnBrk="1" hangingPunct="1">
              <a:defRPr/>
            </a:pPr>
            <a:r>
              <a:rPr lang="en-US" altLang="en-US" sz="2400" b="1" dirty="0">
                <a:solidFill>
                  <a:srgbClr val="FF0000"/>
                </a:solidFill>
              </a:rPr>
              <a:t>Your parents disagree with your selection of friends; what should be your response? </a:t>
            </a:r>
            <a:endParaRPr lang="en-US" altLang="en-US" sz="2400" dirty="0">
              <a:solidFill>
                <a:srgbClr val="FF0000"/>
              </a:solidFill>
            </a:endParaRPr>
          </a:p>
          <a:p>
            <a:pPr eaLnBrk="1" hangingPunct="1">
              <a:defRPr/>
            </a:pPr>
            <a:r>
              <a:rPr lang="en-US" altLang="en-US" sz="1800" dirty="0"/>
              <a:t>Ignore your parents’ concerns; you know your friends better than your parents</a:t>
            </a:r>
            <a:r>
              <a:rPr lang="en-US" altLang="en-US" sz="2400" dirty="0"/>
              <a:t>.</a:t>
            </a:r>
          </a:p>
        </p:txBody>
      </p:sp>
      <p:sp>
        <p:nvSpPr>
          <p:cNvPr id="2" name="Arrow: Left 1">
            <a:hlinkClick r:id="rId3" action="ppaction://hlinksldjump"/>
            <a:extLst>
              <a:ext uri="{FF2B5EF4-FFF2-40B4-BE49-F238E27FC236}">
                <a16:creationId xmlns:a16="http://schemas.microsoft.com/office/drawing/2014/main" id="{9BF389D8-0B64-E1C4-0911-39CAB59D9756}"/>
              </a:ext>
            </a:extLst>
          </p:cNvPr>
          <p:cNvSpPr/>
          <p:nvPr/>
        </p:nvSpPr>
        <p:spPr bwMode="auto">
          <a:xfrm>
            <a:off x="6019800" y="4876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9305" name="Rectangle 43930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9301" name="Picture 439300" descr="Hands-on top of each other">
            <a:extLst>
              <a:ext uri="{FF2B5EF4-FFF2-40B4-BE49-F238E27FC236}">
                <a16:creationId xmlns:a16="http://schemas.microsoft.com/office/drawing/2014/main" id="{695CF92F-1893-BFCF-7F1E-EE24A074E42C}"/>
              </a:ext>
            </a:extLst>
          </p:cNvPr>
          <p:cNvPicPr>
            <a:picLocks noChangeAspect="1"/>
          </p:cNvPicPr>
          <p:nvPr/>
        </p:nvPicPr>
        <p:blipFill rotWithShape="1">
          <a:blip r:embed="rId2"/>
          <a:srcRect l="48217" r="5518" b="1"/>
          <a:stretch/>
        </p:blipFill>
        <p:spPr>
          <a:xfrm>
            <a:off x="3962400" y="20974"/>
            <a:ext cx="5206411" cy="6857990"/>
          </a:xfrm>
          <a:prstGeom prst="rect">
            <a:avLst/>
          </a:prstGeom>
        </p:spPr>
      </p:pic>
      <p:sp>
        <p:nvSpPr>
          <p:cNvPr id="439307" name="Rectangle 43930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298" name="Rectangle 2">
            <a:extLst>
              <a:ext uri="{FF2B5EF4-FFF2-40B4-BE49-F238E27FC236}">
                <a16:creationId xmlns:a16="http://schemas.microsoft.com/office/drawing/2014/main" id="{C47AD890-DEE4-4166-9FF4-133C22E79871}"/>
              </a:ext>
            </a:extLst>
          </p:cNvPr>
          <p:cNvSpPr>
            <a:spLocks noGrp="1" noChangeArrowheads="1"/>
          </p:cNvSpPr>
          <p:nvPr>
            <p:ph type="title"/>
          </p:nvPr>
        </p:nvSpPr>
        <p:spPr>
          <a:xfrm>
            <a:off x="628650" y="365125"/>
            <a:ext cx="2866641" cy="1899912"/>
          </a:xfrm>
        </p:spPr>
        <p:txBody>
          <a:bodyPr>
            <a:normAutofit/>
          </a:bodyPr>
          <a:lstStyle/>
          <a:p>
            <a:pPr eaLnBrk="1" hangingPunct="1">
              <a:defRPr/>
            </a:pPr>
            <a:r>
              <a:rPr lang="en-US" altLang="en-US" sz="3500" dirty="0">
                <a:solidFill>
                  <a:srgbClr val="FF0000"/>
                </a:solidFill>
              </a:rPr>
              <a:t>Wrong answer</a:t>
            </a:r>
          </a:p>
        </p:txBody>
      </p:sp>
      <p:sp>
        <p:nvSpPr>
          <p:cNvPr id="439299" name="Rectangle 3">
            <a:extLst>
              <a:ext uri="{FF2B5EF4-FFF2-40B4-BE49-F238E27FC236}">
                <a16:creationId xmlns:a16="http://schemas.microsoft.com/office/drawing/2014/main" id="{EF6F6446-5A1F-41FA-B122-CB96601C2794}"/>
              </a:ext>
            </a:extLst>
          </p:cNvPr>
          <p:cNvSpPr>
            <a:spLocks noGrp="1" noChangeArrowheads="1"/>
          </p:cNvSpPr>
          <p:nvPr>
            <p:ph type="body" idx="1"/>
          </p:nvPr>
        </p:nvSpPr>
        <p:spPr>
          <a:xfrm>
            <a:off x="628650" y="2434201"/>
            <a:ext cx="3409950" cy="3742762"/>
          </a:xfrm>
        </p:spPr>
        <p:txBody>
          <a:bodyPr>
            <a:normAutofit/>
          </a:bodyPr>
          <a:lstStyle/>
          <a:p>
            <a:pPr marL="609600" indent="-609600" eaLnBrk="1" hangingPunct="1">
              <a:defRPr/>
            </a:pPr>
            <a:r>
              <a:rPr lang="en-US" altLang="en-US" sz="2800" dirty="0"/>
              <a:t>Abandon your friends and associates to seek friendships with others.</a:t>
            </a:r>
          </a:p>
        </p:txBody>
      </p:sp>
      <p:sp>
        <p:nvSpPr>
          <p:cNvPr id="2" name="Arrow: Left 1">
            <a:hlinkClick r:id="rId3" action="ppaction://hlinksldjump"/>
            <a:extLst>
              <a:ext uri="{FF2B5EF4-FFF2-40B4-BE49-F238E27FC236}">
                <a16:creationId xmlns:a16="http://schemas.microsoft.com/office/drawing/2014/main" id="{2441A0F2-1118-1740-FC51-C236C2DFEA28}"/>
              </a:ext>
            </a:extLst>
          </p:cNvPr>
          <p:cNvSpPr/>
          <p:nvPr/>
        </p:nvSpPr>
        <p:spPr bwMode="auto">
          <a:xfrm>
            <a:off x="6248400" y="4648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39298"/>
                                        </p:tgtEl>
                                        <p:attrNameLst>
                                          <p:attrName>style.visibility</p:attrName>
                                        </p:attrNameLst>
                                      </p:cBhvr>
                                      <p:to>
                                        <p:strVal val="visible"/>
                                      </p:to>
                                    </p:set>
                                    <p:animEffect transition="in" filter="fade">
                                      <p:cBhvr>
                                        <p:cTn id="7" dur="400"/>
                                        <p:tgtEl>
                                          <p:spTgt spid="439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298" grpId="0"/>
    </p:bldLst>
  </p:timing>
</p:sld>
</file>

<file path=ppt/slides/slide4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29" name="Rectangle 4403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25" name="Picture 440324">
            <a:extLst>
              <a:ext uri="{FF2B5EF4-FFF2-40B4-BE49-F238E27FC236}">
                <a16:creationId xmlns:a16="http://schemas.microsoft.com/office/drawing/2014/main" id="{2F694275-F633-9845-12B3-69CEB1C00153}"/>
              </a:ext>
            </a:extLst>
          </p:cNvPr>
          <p:cNvPicPr>
            <a:picLocks noChangeAspect="1"/>
          </p:cNvPicPr>
          <p:nvPr/>
        </p:nvPicPr>
        <p:blipFill rotWithShape="1">
          <a:blip r:embed="rId2"/>
          <a:srcRect l="18057" r="22460"/>
          <a:stretch/>
        </p:blipFill>
        <p:spPr>
          <a:xfrm>
            <a:off x="5410200" y="8031"/>
            <a:ext cx="5022343" cy="6857990"/>
          </a:xfrm>
          <a:prstGeom prst="rect">
            <a:avLst/>
          </a:prstGeom>
        </p:spPr>
      </p:pic>
      <p:sp>
        <p:nvSpPr>
          <p:cNvPr id="440331" name="Rectangle 4403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22" name="Rectangle 2">
            <a:extLst>
              <a:ext uri="{FF2B5EF4-FFF2-40B4-BE49-F238E27FC236}">
                <a16:creationId xmlns:a16="http://schemas.microsoft.com/office/drawing/2014/main" id="{94C76AE6-BD0C-4219-B659-D9F4B847CBEA}"/>
              </a:ext>
            </a:extLst>
          </p:cNvPr>
          <p:cNvSpPr>
            <a:spLocks noGrp="1" noChangeArrowheads="1"/>
          </p:cNvSpPr>
          <p:nvPr>
            <p:ph type="title"/>
          </p:nvPr>
        </p:nvSpPr>
        <p:spPr>
          <a:xfrm>
            <a:off x="628650" y="217488"/>
            <a:ext cx="2866641" cy="854075"/>
          </a:xfrm>
        </p:spPr>
        <p:txBody>
          <a:bodyPr>
            <a:normAutofit/>
          </a:bodyPr>
          <a:lstStyle/>
          <a:p>
            <a:pPr eaLnBrk="1" hangingPunct="1">
              <a:defRPr/>
            </a:pPr>
            <a:r>
              <a:rPr lang="en-US" altLang="en-US" sz="3500" dirty="0">
                <a:solidFill>
                  <a:srgbClr val="FF0000"/>
                </a:solidFill>
              </a:rPr>
              <a:t>Right answer</a:t>
            </a:r>
          </a:p>
        </p:txBody>
      </p:sp>
      <p:sp>
        <p:nvSpPr>
          <p:cNvPr id="440323" name="Rectangle 3">
            <a:extLst>
              <a:ext uri="{FF2B5EF4-FFF2-40B4-BE49-F238E27FC236}">
                <a16:creationId xmlns:a16="http://schemas.microsoft.com/office/drawing/2014/main" id="{B7A33DF4-3A1D-435C-970A-6D5D64BE7E15}"/>
              </a:ext>
            </a:extLst>
          </p:cNvPr>
          <p:cNvSpPr>
            <a:spLocks noGrp="1" noChangeArrowheads="1"/>
          </p:cNvSpPr>
          <p:nvPr>
            <p:ph type="body" idx="1"/>
          </p:nvPr>
        </p:nvSpPr>
        <p:spPr>
          <a:xfrm>
            <a:off x="533400" y="1103647"/>
            <a:ext cx="4781550" cy="4424363"/>
          </a:xfrm>
        </p:spPr>
        <p:txBody>
          <a:bodyPr>
            <a:noAutofit/>
          </a:bodyPr>
          <a:lstStyle/>
          <a:p>
            <a:pPr marL="609600" indent="-609600" eaLnBrk="1" hangingPunct="1">
              <a:lnSpc>
                <a:spcPct val="90000"/>
              </a:lnSpc>
              <a:defRPr/>
            </a:pPr>
            <a:r>
              <a:rPr lang="en-US" altLang="en-US" sz="1800" b="1" dirty="0">
                <a:solidFill>
                  <a:srgbClr val="FF0000"/>
                </a:solidFill>
              </a:rPr>
              <a:t>Listen to your parents to determine why they disapprove of your friends and associates and then decide on the best course of action.</a:t>
            </a:r>
            <a:endParaRPr lang="en-US" altLang="en-US" sz="1800" dirty="0">
              <a:solidFill>
                <a:srgbClr val="FF0000"/>
              </a:solidFill>
            </a:endParaRPr>
          </a:p>
          <a:p>
            <a:pPr marL="609600" indent="-609600" eaLnBrk="1" hangingPunct="1">
              <a:lnSpc>
                <a:spcPct val="90000"/>
              </a:lnSpc>
              <a:defRPr/>
            </a:pPr>
            <a:r>
              <a:rPr lang="en-US" altLang="en-US" sz="1800" dirty="0"/>
              <a:t>Ignoring the advice of your parents is not a good idea. Most parents give sound advice out of love and compassion. Simply abandoning your friends and associates should not be done until you sit down and conference with your parents to find out why they have concerns about your friends and associates. If no information is given to counter the parents’ problems, the selected friendships and associates should be abandoned. Parents and guardians are responsible for the protection and well-being of children until they reach adulthood</a:t>
            </a:r>
            <a:r>
              <a:rPr lang="en-US" altLang="en-US" sz="2400" dirty="0"/>
              <a:t>.</a:t>
            </a:r>
          </a:p>
        </p:txBody>
      </p:sp>
      <p:sp>
        <p:nvSpPr>
          <p:cNvPr id="2" name="Arrow: Right 1">
            <a:hlinkClick r:id="rId3" action="ppaction://hlinksldjump"/>
            <a:extLst>
              <a:ext uri="{FF2B5EF4-FFF2-40B4-BE49-F238E27FC236}">
                <a16:creationId xmlns:a16="http://schemas.microsoft.com/office/drawing/2014/main" id="{9167ADEF-2371-37EE-B513-D4F1362C33CF}"/>
              </a:ext>
            </a:extLst>
          </p:cNvPr>
          <p:cNvSpPr/>
          <p:nvPr/>
        </p:nvSpPr>
        <p:spPr bwMode="auto">
          <a:xfrm>
            <a:off x="3657600" y="63246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1352" name="Rectangle 44135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346" name="Rectangle 2">
            <a:extLst>
              <a:ext uri="{FF2B5EF4-FFF2-40B4-BE49-F238E27FC236}">
                <a16:creationId xmlns:a16="http://schemas.microsoft.com/office/drawing/2014/main" id="{67DEFFF3-CFC8-4799-98EB-76EAB02EF8E7}"/>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44135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347" name="Rectangle 3">
            <a:extLst>
              <a:ext uri="{FF2B5EF4-FFF2-40B4-BE49-F238E27FC236}">
                <a16:creationId xmlns:a16="http://schemas.microsoft.com/office/drawing/2014/main" id="{AED63651-9D1E-47E6-A2BA-58B6DE2DC95D}"/>
              </a:ext>
            </a:extLst>
          </p:cNvPr>
          <p:cNvSpPr>
            <a:spLocks noGrp="1" noChangeArrowheads="1"/>
          </p:cNvSpPr>
          <p:nvPr>
            <p:ph type="body" idx="1"/>
          </p:nvPr>
        </p:nvSpPr>
        <p:spPr>
          <a:xfrm>
            <a:off x="3844813" y="552091"/>
            <a:ext cx="4668251" cy="5431536"/>
          </a:xfrm>
        </p:spPr>
        <p:txBody>
          <a:bodyPr anchor="ctr">
            <a:normAutofit/>
          </a:bodyPr>
          <a:lstStyle/>
          <a:p>
            <a:pPr eaLnBrk="1" hangingPunct="1">
              <a:buFont typeface="Wingdings" panose="05000000000000000000" pitchFamily="2" charset="2"/>
              <a:buNone/>
              <a:defRPr/>
            </a:pPr>
            <a:r>
              <a:rPr lang="en-US" altLang="en-US" sz="1900" b="1" dirty="0"/>
              <a:t>There have been several </a:t>
            </a:r>
          </a:p>
          <a:p>
            <a:pPr eaLnBrk="1" hangingPunct="1">
              <a:buFont typeface="Wingdings" panose="05000000000000000000" pitchFamily="2" charset="2"/>
              <a:buNone/>
              <a:defRPr/>
            </a:pPr>
            <a:r>
              <a:rPr lang="en-US" altLang="en-US" sz="1900" b="1" dirty="0"/>
              <a:t>disagreements on how much time you</a:t>
            </a:r>
          </a:p>
          <a:p>
            <a:pPr eaLnBrk="1" hangingPunct="1">
              <a:buFont typeface="Wingdings" panose="05000000000000000000" pitchFamily="2" charset="2"/>
              <a:buNone/>
              <a:defRPr/>
            </a:pPr>
            <a:r>
              <a:rPr lang="en-US" altLang="en-US" sz="1900" b="1" dirty="0"/>
              <a:t> are spending on the computer or the</a:t>
            </a:r>
          </a:p>
          <a:p>
            <a:pPr eaLnBrk="1" hangingPunct="1">
              <a:buFont typeface="Wingdings" panose="05000000000000000000" pitchFamily="2" charset="2"/>
              <a:buNone/>
              <a:defRPr/>
            </a:pPr>
            <a:r>
              <a:rPr lang="en-US" altLang="en-US" sz="1900" b="1" dirty="0"/>
              <a:t> cell phone, what should be your</a:t>
            </a:r>
          </a:p>
          <a:p>
            <a:pPr eaLnBrk="1" hangingPunct="1">
              <a:buFont typeface="Wingdings" panose="05000000000000000000" pitchFamily="2" charset="2"/>
              <a:buNone/>
              <a:defRPr/>
            </a:pPr>
            <a:r>
              <a:rPr lang="en-US" altLang="en-US" sz="1900" b="1" dirty="0"/>
              <a:t> response?</a:t>
            </a:r>
            <a:endParaRPr lang="en-US" altLang="en-US" sz="1900" dirty="0"/>
          </a:p>
          <a:p>
            <a:pPr eaLnBrk="1" hangingPunct="1">
              <a:defRPr/>
            </a:pPr>
            <a:r>
              <a:rPr lang="en-US" altLang="en-US" sz="2800" dirty="0">
                <a:solidFill>
                  <a:srgbClr val="FF0000"/>
                </a:solidFill>
              </a:rPr>
              <a:t>Ignore your parents to do what you want to do.</a:t>
            </a:r>
          </a:p>
        </p:txBody>
      </p:sp>
      <p:sp>
        <p:nvSpPr>
          <p:cNvPr id="2" name="Arrow: Left 1">
            <a:hlinkClick r:id="rId2" action="ppaction://hlinksldjump"/>
            <a:extLst>
              <a:ext uri="{FF2B5EF4-FFF2-40B4-BE49-F238E27FC236}">
                <a16:creationId xmlns:a16="http://schemas.microsoft.com/office/drawing/2014/main" id="{F03140CC-42F8-B4C4-9C66-4E0AD77C3161}"/>
              </a:ext>
            </a:extLst>
          </p:cNvPr>
          <p:cNvSpPr/>
          <p:nvPr/>
        </p:nvSpPr>
        <p:spPr bwMode="auto">
          <a:xfrm>
            <a:off x="5943600" y="5105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2376" name="Rectangle 44237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370" name="Rectangle 2">
            <a:extLst>
              <a:ext uri="{FF2B5EF4-FFF2-40B4-BE49-F238E27FC236}">
                <a16:creationId xmlns:a16="http://schemas.microsoft.com/office/drawing/2014/main" id="{B8360296-210D-4CB4-A984-1E312962208C}"/>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44237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371" name="Rectangle 3">
            <a:extLst>
              <a:ext uri="{FF2B5EF4-FFF2-40B4-BE49-F238E27FC236}">
                <a16:creationId xmlns:a16="http://schemas.microsoft.com/office/drawing/2014/main" id="{3D95D19A-063A-4A1E-B342-7C9B4878A2A0}"/>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defRPr/>
            </a:pPr>
            <a:r>
              <a:rPr lang="en-US" altLang="en-US" sz="1900" dirty="0"/>
              <a:t>Take your chances your parents will forget how much time you spend on the cell phone or computer.</a:t>
            </a:r>
          </a:p>
        </p:txBody>
      </p:sp>
      <p:sp>
        <p:nvSpPr>
          <p:cNvPr id="2" name="Arrow: Left 1">
            <a:hlinkClick r:id="rId2" action="ppaction://hlinksldjump"/>
            <a:extLst>
              <a:ext uri="{FF2B5EF4-FFF2-40B4-BE49-F238E27FC236}">
                <a16:creationId xmlns:a16="http://schemas.microsoft.com/office/drawing/2014/main" id="{D3D872DE-5D83-7401-0493-F0B09BCB7E13}"/>
              </a:ext>
            </a:extLst>
          </p:cNvPr>
          <p:cNvSpPr/>
          <p:nvPr/>
        </p:nvSpPr>
        <p:spPr bwMode="auto">
          <a:xfrm>
            <a:off x="6019800" y="4648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3400" name="Rectangle 44339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394" name="Rectangle 2">
            <a:extLst>
              <a:ext uri="{FF2B5EF4-FFF2-40B4-BE49-F238E27FC236}">
                <a16:creationId xmlns:a16="http://schemas.microsoft.com/office/drawing/2014/main" id="{8320B02E-FEA9-41EC-A5EC-DDA289536BBB}"/>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44340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395" name="Rectangle 3">
            <a:extLst>
              <a:ext uri="{FF2B5EF4-FFF2-40B4-BE49-F238E27FC236}">
                <a16:creationId xmlns:a16="http://schemas.microsoft.com/office/drawing/2014/main" id="{48CE592E-241F-4E28-A6B0-91BD0AE7567A}"/>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buFont typeface="Wingdings" panose="05000000000000000000" pitchFamily="2" charset="2"/>
              <a:buNone/>
              <a:defRPr/>
            </a:pPr>
            <a:r>
              <a:rPr lang="en-US" altLang="en-US" sz="1900" b="1" dirty="0">
                <a:solidFill>
                  <a:srgbClr val="FF0000"/>
                </a:solidFill>
              </a:rPr>
              <a:t>Listen to your parents, take their advice, and devise a </a:t>
            </a:r>
          </a:p>
          <a:p>
            <a:pPr marL="609600" indent="-609600" eaLnBrk="1" hangingPunct="1">
              <a:buFont typeface="Wingdings" panose="05000000000000000000" pitchFamily="2" charset="2"/>
              <a:buNone/>
              <a:defRPr/>
            </a:pPr>
            <a:r>
              <a:rPr lang="en-US" altLang="en-US" sz="1900" b="1" dirty="0">
                <a:solidFill>
                  <a:srgbClr val="FF0000"/>
                </a:solidFill>
              </a:rPr>
              <a:t>strategy to reduce the time you are spending on </a:t>
            </a:r>
          </a:p>
          <a:p>
            <a:pPr marL="609600" indent="-609600" eaLnBrk="1" hangingPunct="1">
              <a:buFont typeface="Wingdings" panose="05000000000000000000" pitchFamily="2" charset="2"/>
              <a:buNone/>
              <a:defRPr/>
            </a:pPr>
            <a:r>
              <a:rPr lang="en-US" altLang="en-US" sz="1900" b="1" dirty="0">
                <a:solidFill>
                  <a:srgbClr val="FF0000"/>
                </a:solidFill>
              </a:rPr>
              <a:t>the computer or cell phone. </a:t>
            </a:r>
            <a:endParaRPr lang="en-US" altLang="en-US" sz="1900" dirty="0">
              <a:solidFill>
                <a:srgbClr val="FF0000"/>
              </a:solidFill>
            </a:endParaRPr>
          </a:p>
          <a:p>
            <a:pPr marL="609600" indent="-609600" eaLnBrk="1" hangingPunct="1">
              <a:defRPr/>
            </a:pPr>
            <a:r>
              <a:rPr lang="en-US" altLang="en-US" sz="1900" dirty="0"/>
              <a:t>Taking a chance believing that your parents will forget how much time you spend on the cell phone or computer is not a good idea. Parents tend to be consistent when they have a significant concern.  Ignoring the request of your parents is also not a good idea; ignoring a request could be perceived as disrespect. Listening to your parents and honoring their advice, and devising a strategy to reduce your time on the computer or cell phone is the best option. Most parents have the best interests of the child in mind. </a:t>
            </a:r>
          </a:p>
        </p:txBody>
      </p:sp>
      <p:sp>
        <p:nvSpPr>
          <p:cNvPr id="2" name="Arrow: Right 1">
            <a:hlinkClick r:id="rId2" action="ppaction://hlinksldjump"/>
            <a:extLst>
              <a:ext uri="{FF2B5EF4-FFF2-40B4-BE49-F238E27FC236}">
                <a16:creationId xmlns:a16="http://schemas.microsoft.com/office/drawing/2014/main" id="{3D4131DD-A6C1-D901-66C8-2ABB8A674379}"/>
              </a:ext>
            </a:extLst>
          </p:cNvPr>
          <p:cNvSpPr/>
          <p:nvPr/>
        </p:nvSpPr>
        <p:spPr bwMode="auto">
          <a:xfrm>
            <a:off x="4572000" y="54864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4424" name="Rectangle 44442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418" name="Rectangle 2">
            <a:extLst>
              <a:ext uri="{FF2B5EF4-FFF2-40B4-BE49-F238E27FC236}">
                <a16:creationId xmlns:a16="http://schemas.microsoft.com/office/drawing/2014/main" id="{CEB78F7F-EF39-4CC8-900D-3A816ABB208D}"/>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Wrong Answer</a:t>
            </a:r>
          </a:p>
        </p:txBody>
      </p:sp>
      <p:sp>
        <p:nvSpPr>
          <p:cNvPr id="444426" name="Freeform: Shape 44442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4419" name="Rectangle 3">
            <a:extLst>
              <a:ext uri="{FF2B5EF4-FFF2-40B4-BE49-F238E27FC236}">
                <a16:creationId xmlns:a16="http://schemas.microsoft.com/office/drawing/2014/main" id="{3FF4CAE3-6FBE-4630-9A7E-BEC3643401BD}"/>
              </a:ext>
            </a:extLst>
          </p:cNvPr>
          <p:cNvSpPr>
            <a:spLocks noGrp="1" noChangeArrowheads="1"/>
          </p:cNvSpPr>
          <p:nvPr>
            <p:ph type="body" idx="1"/>
          </p:nvPr>
        </p:nvSpPr>
        <p:spPr>
          <a:xfrm>
            <a:off x="628650" y="1825625"/>
            <a:ext cx="4168866" cy="2974975"/>
          </a:xfrm>
        </p:spPr>
        <p:txBody>
          <a:bodyPr>
            <a:normAutofit/>
          </a:bodyPr>
          <a:lstStyle/>
          <a:p>
            <a:pPr eaLnBrk="1" hangingPunct="1">
              <a:lnSpc>
                <a:spcPct val="90000"/>
              </a:lnSpc>
              <a:defRPr/>
            </a:pPr>
            <a:r>
              <a:rPr lang="en-US" altLang="en-US" sz="2200" b="1" dirty="0"/>
              <a:t>You live in your parent’s house; your curfew time does not agree with your parent’s; what should be your response?</a:t>
            </a:r>
            <a:endParaRPr lang="en-US" altLang="en-US" sz="2200" dirty="0"/>
          </a:p>
          <a:p>
            <a:pPr eaLnBrk="1" hangingPunct="1">
              <a:lnSpc>
                <a:spcPct val="90000"/>
              </a:lnSpc>
              <a:defRPr/>
            </a:pPr>
            <a:r>
              <a:rPr lang="en-US" altLang="en-US" sz="2200" dirty="0">
                <a:solidFill>
                  <a:srgbClr val="FF0000"/>
                </a:solidFill>
              </a:rPr>
              <a:t>Disregard your parent’s curfew time because there is only a brief shouting match when the curfew is broken.</a:t>
            </a:r>
          </a:p>
        </p:txBody>
      </p:sp>
      <p:sp>
        <p:nvSpPr>
          <p:cNvPr id="444428" name="Oval 44442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430" name="Block Arc 44442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4432" name="Freeform: Shape 44443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44434" name="Straight Connector 44443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44436" name="Freeform: Shape 44443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44438" name="Arc 44443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4440" name="Freeform: Shape 44443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08A9B314-0D9F-4564-91CC-84DD735C0808}"/>
              </a:ext>
            </a:extLst>
          </p:cNvPr>
          <p:cNvSpPr/>
          <p:nvPr/>
        </p:nvSpPr>
        <p:spPr bwMode="auto">
          <a:xfrm>
            <a:off x="4028018" y="5791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Rectangle 2">
            <a:extLst>
              <a:ext uri="{FF2B5EF4-FFF2-40B4-BE49-F238E27FC236}">
                <a16:creationId xmlns:a16="http://schemas.microsoft.com/office/drawing/2014/main" id="{D13A7A94-520C-434E-910B-8C2EB2ADDDF7}"/>
              </a:ext>
            </a:extLst>
          </p:cNvPr>
          <p:cNvSpPr>
            <a:spLocks noGrp="1" noChangeArrowheads="1"/>
          </p:cNvSpPr>
          <p:nvPr>
            <p:ph type="title"/>
          </p:nvPr>
        </p:nvSpPr>
        <p:spPr>
          <a:xfrm>
            <a:off x="4885341" y="365125"/>
            <a:ext cx="3630007" cy="1807305"/>
          </a:xfrm>
        </p:spPr>
        <p:txBody>
          <a:bodyPr>
            <a:normAutofit/>
          </a:bodyPr>
          <a:lstStyle/>
          <a:p>
            <a:pPr eaLnBrk="1" hangingPunct="1">
              <a:lnSpc>
                <a:spcPct val="90000"/>
              </a:lnSpc>
              <a:defRPr/>
            </a:pPr>
            <a:r>
              <a:rPr lang="en-US" altLang="en-US" sz="2000" b="1" dirty="0">
                <a:solidFill>
                  <a:srgbClr val="FF0000"/>
                </a:solidFill>
              </a:rPr>
              <a:t>YouTube is your favorite entertainment media you are obsessed with visiting numerous sites, what should be your response?</a:t>
            </a:r>
          </a:p>
        </p:txBody>
      </p:sp>
      <p:pic>
        <p:nvPicPr>
          <p:cNvPr id="50181" name="Picture 50180" descr="Green and yellow layers">
            <a:extLst>
              <a:ext uri="{FF2B5EF4-FFF2-40B4-BE49-F238E27FC236}">
                <a16:creationId xmlns:a16="http://schemas.microsoft.com/office/drawing/2014/main" id="{137D075E-9B55-3DAA-2625-451C4AA6F396}"/>
              </a:ext>
            </a:extLst>
          </p:cNvPr>
          <p:cNvPicPr>
            <a:picLocks noChangeAspect="1"/>
          </p:cNvPicPr>
          <p:nvPr/>
        </p:nvPicPr>
        <p:blipFill rotWithShape="1">
          <a:blip r:embed="rId2"/>
          <a:srcRect l="24649" r="21503"/>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0179" name="Rectangle 3">
            <a:extLst>
              <a:ext uri="{FF2B5EF4-FFF2-40B4-BE49-F238E27FC236}">
                <a16:creationId xmlns:a16="http://schemas.microsoft.com/office/drawing/2014/main" id="{05B1763D-E47C-4F8D-AC7D-15B10EABBE92}"/>
              </a:ext>
            </a:extLst>
          </p:cNvPr>
          <p:cNvSpPr>
            <a:spLocks noGrp="1" noChangeArrowheads="1"/>
          </p:cNvSpPr>
          <p:nvPr>
            <p:ph type="body" idx="1"/>
          </p:nvPr>
        </p:nvSpPr>
        <p:spPr>
          <a:xfrm>
            <a:off x="4885341" y="2362200"/>
            <a:ext cx="3630007" cy="3843666"/>
          </a:xfrm>
        </p:spPr>
        <p:txBody>
          <a:bodyPr>
            <a:normAutofit/>
          </a:bodyPr>
          <a:lstStyle/>
          <a:p>
            <a:pPr marL="0" indent="0" eaLnBrk="1" hangingPunct="1">
              <a:lnSpc>
                <a:spcPct val="90000"/>
              </a:lnSpc>
              <a:buNone/>
              <a:defRPr/>
            </a:pPr>
            <a:r>
              <a:rPr lang="en-US" altLang="en-US" sz="1700" dirty="0">
                <a:solidFill>
                  <a:srgbClr val="FF0000"/>
                </a:solidFill>
                <a:hlinkClick r:id="rId3" action="ppaction://hlinksldjump"/>
              </a:rPr>
              <a:t>A. </a:t>
            </a:r>
            <a:r>
              <a:rPr lang="en-US" altLang="en-US" sz="1700" dirty="0"/>
              <a:t>Enjoy YouTube; you can find a </a:t>
            </a:r>
          </a:p>
          <a:p>
            <a:pPr marL="0" indent="0" eaLnBrk="1" hangingPunct="1">
              <a:lnSpc>
                <a:spcPct val="90000"/>
              </a:lnSpc>
              <a:buNone/>
              <a:defRPr/>
            </a:pPr>
            <a:r>
              <a:rPr lang="en-US" altLang="en-US" sz="1700" dirty="0"/>
              <a:t>     a lot  of   information for school   </a:t>
            </a:r>
          </a:p>
          <a:p>
            <a:pPr marL="0" indent="0" eaLnBrk="1" hangingPunct="1">
              <a:lnSpc>
                <a:spcPct val="90000"/>
              </a:lnSpc>
              <a:buNone/>
              <a:defRPr/>
            </a:pPr>
            <a:r>
              <a:rPr lang="en-US" altLang="en-US" sz="1700" dirty="0"/>
              <a:t>     and other areas.</a:t>
            </a:r>
          </a:p>
          <a:p>
            <a:pPr marL="0" indent="0" eaLnBrk="1" hangingPunct="1">
              <a:lnSpc>
                <a:spcPct val="90000"/>
              </a:lnSpc>
              <a:buFont typeface="Wingdings" panose="05000000000000000000" pitchFamily="2" charset="2"/>
              <a:buNone/>
              <a:defRPr/>
            </a:pPr>
            <a:r>
              <a:rPr lang="en-US" altLang="en-US" sz="1700" dirty="0">
                <a:hlinkClick r:id="rId4" action="ppaction://hlinksldjump"/>
              </a:rPr>
              <a:t>B</a:t>
            </a:r>
            <a:r>
              <a:rPr lang="en-US" altLang="en-US" sz="1700" dirty="0">
                <a:hlinkClick r:id="" action="ppaction://noaction"/>
              </a:rPr>
              <a:t>.</a:t>
            </a:r>
            <a:r>
              <a:rPr lang="en-US" altLang="en-US" sz="1700" dirty="0"/>
              <a:t> Stop viewing YouTube; it is </a:t>
            </a:r>
          </a:p>
          <a:p>
            <a:pPr marL="0" indent="0" eaLnBrk="1" hangingPunct="1">
              <a:lnSpc>
                <a:spcPct val="90000"/>
              </a:lnSpc>
              <a:buFont typeface="Wingdings" panose="05000000000000000000" pitchFamily="2" charset="2"/>
              <a:buNone/>
              <a:defRPr/>
            </a:pPr>
            <a:r>
              <a:rPr lang="en-US" altLang="en-US" sz="1700" dirty="0"/>
              <a:t>     taking up too much of your time.</a:t>
            </a:r>
          </a:p>
          <a:p>
            <a:pPr marL="0" indent="0" eaLnBrk="1" hangingPunct="1">
              <a:lnSpc>
                <a:spcPct val="90000"/>
              </a:lnSpc>
              <a:buFont typeface="Wingdings" panose="05000000000000000000" pitchFamily="2" charset="2"/>
              <a:buNone/>
              <a:defRPr/>
            </a:pPr>
            <a:r>
              <a:rPr lang="en-US" altLang="en-US" sz="1700" dirty="0">
                <a:hlinkClick r:id="rId5" action="ppaction://hlinksldjump"/>
              </a:rPr>
              <a:t>C</a:t>
            </a:r>
            <a:r>
              <a:rPr lang="en-US" altLang="en-US" sz="1700" dirty="0">
                <a:hlinkClick r:id="" action="ppaction://noaction"/>
              </a:rPr>
              <a:t>.</a:t>
            </a:r>
            <a:r>
              <a:rPr lang="en-US" altLang="en-US" sz="1700" dirty="0"/>
              <a:t> Monitor the time you are </a:t>
            </a:r>
          </a:p>
          <a:p>
            <a:pPr marL="0" indent="0" eaLnBrk="1" hangingPunct="1">
              <a:lnSpc>
                <a:spcPct val="90000"/>
              </a:lnSpc>
              <a:buFont typeface="Wingdings" panose="05000000000000000000" pitchFamily="2" charset="2"/>
              <a:buNone/>
              <a:defRPr/>
            </a:pPr>
            <a:r>
              <a:rPr lang="en-US" altLang="en-US" sz="1700" dirty="0"/>
              <a:t>    spending on YouTube;  make </a:t>
            </a:r>
          </a:p>
          <a:p>
            <a:pPr marL="0" indent="0" eaLnBrk="1" hangingPunct="1">
              <a:lnSpc>
                <a:spcPct val="90000"/>
              </a:lnSpc>
              <a:buFont typeface="Wingdings" panose="05000000000000000000" pitchFamily="2" charset="2"/>
              <a:buNone/>
              <a:defRPr/>
            </a:pPr>
            <a:r>
              <a:rPr lang="en-US" altLang="en-US" sz="1700" dirty="0"/>
              <a:t>    sure you can achieve </a:t>
            </a:r>
          </a:p>
          <a:p>
            <a:pPr marL="0" indent="0" eaLnBrk="1" hangingPunct="1">
              <a:lnSpc>
                <a:spcPct val="90000"/>
              </a:lnSpc>
              <a:buFont typeface="Wingdings" panose="05000000000000000000" pitchFamily="2" charset="2"/>
              <a:buNone/>
              <a:defRPr/>
            </a:pPr>
            <a:r>
              <a:rPr lang="en-US" altLang="en-US" sz="1700" dirty="0"/>
              <a:t>    your primary goals and   </a:t>
            </a:r>
          </a:p>
          <a:p>
            <a:pPr marL="0" indent="0" eaLnBrk="1" hangingPunct="1">
              <a:lnSpc>
                <a:spcPct val="90000"/>
              </a:lnSpc>
              <a:buFont typeface="Wingdings" panose="05000000000000000000" pitchFamily="2" charset="2"/>
              <a:buNone/>
              <a:defRPr/>
            </a:pPr>
            <a:r>
              <a:rPr lang="en-US" altLang="en-US" sz="1700" dirty="0"/>
              <a:t>    objectives.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5449" name="Rectangle 44544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442" name="Rectangle 2">
            <a:extLst>
              <a:ext uri="{FF2B5EF4-FFF2-40B4-BE49-F238E27FC236}">
                <a16:creationId xmlns:a16="http://schemas.microsoft.com/office/drawing/2014/main" id="{7210443F-21AD-47EB-B75A-DACFC82EEA14}"/>
              </a:ext>
            </a:extLst>
          </p:cNvPr>
          <p:cNvSpPr>
            <a:spLocks noGrp="1" noChangeArrowheads="1"/>
          </p:cNvSpPr>
          <p:nvPr>
            <p:ph type="title"/>
          </p:nvPr>
        </p:nvSpPr>
        <p:spPr>
          <a:xfrm>
            <a:off x="4692816" y="609601"/>
            <a:ext cx="3918393" cy="762000"/>
          </a:xfrm>
        </p:spPr>
        <p:txBody>
          <a:bodyPr>
            <a:normAutofit/>
          </a:bodyPr>
          <a:lstStyle/>
          <a:p>
            <a:pPr eaLnBrk="1" hangingPunct="1">
              <a:defRPr/>
            </a:pPr>
            <a:r>
              <a:rPr lang="en-US" altLang="en-US" sz="3500" dirty="0">
                <a:solidFill>
                  <a:srgbClr val="FF0000"/>
                </a:solidFill>
              </a:rPr>
              <a:t>Right Answer</a:t>
            </a:r>
          </a:p>
        </p:txBody>
      </p:sp>
      <p:pic>
        <p:nvPicPr>
          <p:cNvPr id="445445" name="Picture 445444" descr="A midsection of a person holding a miniature house">
            <a:extLst>
              <a:ext uri="{FF2B5EF4-FFF2-40B4-BE49-F238E27FC236}">
                <a16:creationId xmlns:a16="http://schemas.microsoft.com/office/drawing/2014/main" id="{6EFC99E7-7616-AF0F-A8EB-2DD02C55EA3A}"/>
              </a:ext>
            </a:extLst>
          </p:cNvPr>
          <p:cNvPicPr>
            <a:picLocks noChangeAspect="1"/>
          </p:cNvPicPr>
          <p:nvPr/>
        </p:nvPicPr>
        <p:blipFill rotWithShape="1">
          <a:blip r:embed="rId2"/>
          <a:srcRect l="23926" r="22254" b="-2"/>
          <a:stretch/>
        </p:blipFill>
        <p:spPr>
          <a:xfrm>
            <a:off x="20" y="891540"/>
            <a:ext cx="4332038" cy="5071110"/>
          </a:xfrm>
          <a:prstGeom prst="rect">
            <a:avLst/>
          </a:prstGeom>
          <a:effectLst>
            <a:outerShdw blurRad="406400" dist="317500" dir="5400000" sx="89000" sy="89000" rotWithShape="0">
              <a:prstClr val="black">
                <a:alpha val="15000"/>
              </a:prstClr>
            </a:outerShdw>
          </a:effectLst>
        </p:spPr>
      </p:pic>
      <p:sp>
        <p:nvSpPr>
          <p:cNvPr id="445443" name="Rectangle 3">
            <a:extLst>
              <a:ext uri="{FF2B5EF4-FFF2-40B4-BE49-F238E27FC236}">
                <a16:creationId xmlns:a16="http://schemas.microsoft.com/office/drawing/2014/main" id="{C89F486F-8AE2-4AC2-BFC0-F1CB7115F881}"/>
              </a:ext>
            </a:extLst>
          </p:cNvPr>
          <p:cNvSpPr>
            <a:spLocks noGrp="1" noChangeArrowheads="1"/>
          </p:cNvSpPr>
          <p:nvPr>
            <p:ph type="body" idx="1"/>
          </p:nvPr>
        </p:nvSpPr>
        <p:spPr>
          <a:xfrm>
            <a:off x="4692816" y="1524001"/>
            <a:ext cx="3918391" cy="4267199"/>
          </a:xfrm>
        </p:spPr>
        <p:txBody>
          <a:bodyPr>
            <a:normAutofit/>
          </a:bodyPr>
          <a:lstStyle/>
          <a:p>
            <a:pPr marL="609600" indent="-609600" eaLnBrk="1" hangingPunct="1">
              <a:lnSpc>
                <a:spcPct val="90000"/>
              </a:lnSpc>
              <a:defRPr/>
            </a:pPr>
            <a:r>
              <a:rPr lang="en-US" altLang="en-US" sz="1600" b="1" dirty="0">
                <a:solidFill>
                  <a:srgbClr val="FF0000"/>
                </a:solidFill>
              </a:rPr>
              <a:t>Listen to your parents; you are living in their house. They are sincerely concerned about your safety and well-being.</a:t>
            </a:r>
            <a:endParaRPr lang="en-US" altLang="en-US" sz="1600" dirty="0">
              <a:solidFill>
                <a:srgbClr val="FF0000"/>
              </a:solidFill>
            </a:endParaRPr>
          </a:p>
          <a:p>
            <a:pPr marL="609600" indent="-609600" eaLnBrk="1" hangingPunct="1">
              <a:lnSpc>
                <a:spcPct val="90000"/>
              </a:lnSpc>
              <a:defRPr/>
            </a:pPr>
            <a:endParaRPr lang="en-US" altLang="en-US" sz="1600" dirty="0"/>
          </a:p>
          <a:p>
            <a:pPr marL="609600" indent="-609600" eaLnBrk="1" hangingPunct="1">
              <a:lnSpc>
                <a:spcPct val="90000"/>
              </a:lnSpc>
              <a:defRPr/>
            </a:pPr>
            <a:r>
              <a:rPr lang="en-US" altLang="en-US" sz="1600" dirty="0"/>
              <a:t>Disregarding your parent’s curfew time should never be an option. When a child is living in their parents’ house, it is essential to follow the rules and regulations of the parents. Parents tend to worry about their children who are still living at home, and they also tend to be concerned about how late their older children stay out when they visit or come home. The best possible outcome is to follow the rules of the parents. </a:t>
            </a:r>
          </a:p>
        </p:txBody>
      </p:sp>
      <p:sp>
        <p:nvSpPr>
          <p:cNvPr id="2" name="Arrow: Right 1">
            <a:hlinkClick r:id="rId3" action="ppaction://hlinksldjump"/>
            <a:extLst>
              <a:ext uri="{FF2B5EF4-FFF2-40B4-BE49-F238E27FC236}">
                <a16:creationId xmlns:a16="http://schemas.microsoft.com/office/drawing/2014/main" id="{1AE32744-2307-DA01-E119-ED743CA8BBC5}"/>
              </a:ext>
            </a:extLst>
          </p:cNvPr>
          <p:cNvSpPr/>
          <p:nvPr/>
        </p:nvSpPr>
        <p:spPr bwMode="auto">
          <a:xfrm>
            <a:off x="6629400" y="60198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6473" name="Rectangle 4464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466" name="Rectangle 2">
            <a:extLst>
              <a:ext uri="{FF2B5EF4-FFF2-40B4-BE49-F238E27FC236}">
                <a16:creationId xmlns:a16="http://schemas.microsoft.com/office/drawing/2014/main" id="{0D325734-70F9-485C-A537-4065CAFF5BEF}"/>
              </a:ext>
            </a:extLst>
          </p:cNvPr>
          <p:cNvSpPr>
            <a:spLocks noGrp="1" noChangeArrowheads="1"/>
          </p:cNvSpPr>
          <p:nvPr>
            <p:ph type="title"/>
          </p:nvPr>
        </p:nvSpPr>
        <p:spPr>
          <a:xfrm>
            <a:off x="4692816" y="891540"/>
            <a:ext cx="3918393" cy="1578308"/>
          </a:xfrm>
        </p:spPr>
        <p:txBody>
          <a:bodyPr>
            <a:normAutofit/>
          </a:bodyPr>
          <a:lstStyle/>
          <a:p>
            <a:pPr eaLnBrk="1" hangingPunct="1">
              <a:defRPr/>
            </a:pPr>
            <a:r>
              <a:rPr lang="en-US" altLang="en-US" sz="3500" dirty="0">
                <a:solidFill>
                  <a:srgbClr val="FF0000"/>
                </a:solidFill>
              </a:rPr>
              <a:t>Wrong answer</a:t>
            </a:r>
          </a:p>
        </p:txBody>
      </p:sp>
      <p:pic>
        <p:nvPicPr>
          <p:cNvPr id="446469" name="Picture 446468" descr="Tape gun on cardboard box">
            <a:extLst>
              <a:ext uri="{FF2B5EF4-FFF2-40B4-BE49-F238E27FC236}">
                <a16:creationId xmlns:a16="http://schemas.microsoft.com/office/drawing/2014/main" id="{1EC34E46-E8CB-7704-7C5D-C1F4A7650B75}"/>
              </a:ext>
            </a:extLst>
          </p:cNvPr>
          <p:cNvPicPr>
            <a:picLocks noChangeAspect="1"/>
          </p:cNvPicPr>
          <p:nvPr/>
        </p:nvPicPr>
        <p:blipFill rotWithShape="1">
          <a:blip r:embed="rId2"/>
          <a:srcRect l="37387" r="5592"/>
          <a:stretch/>
        </p:blipFill>
        <p:spPr>
          <a:xfrm>
            <a:off x="20" y="891540"/>
            <a:ext cx="4332038" cy="5071110"/>
          </a:xfrm>
          <a:prstGeom prst="rect">
            <a:avLst/>
          </a:prstGeom>
          <a:effectLst>
            <a:outerShdw blurRad="406400" dist="317500" dir="5400000" sx="89000" sy="89000" rotWithShape="0">
              <a:prstClr val="black">
                <a:alpha val="15000"/>
              </a:prstClr>
            </a:outerShdw>
          </a:effectLst>
        </p:spPr>
      </p:pic>
      <p:sp>
        <p:nvSpPr>
          <p:cNvPr id="446467" name="Rectangle 3">
            <a:extLst>
              <a:ext uri="{FF2B5EF4-FFF2-40B4-BE49-F238E27FC236}">
                <a16:creationId xmlns:a16="http://schemas.microsoft.com/office/drawing/2014/main" id="{1AC82075-09A8-4342-ACA4-7D96A06D7F39}"/>
              </a:ext>
            </a:extLst>
          </p:cNvPr>
          <p:cNvSpPr>
            <a:spLocks noGrp="1" noChangeArrowheads="1"/>
          </p:cNvSpPr>
          <p:nvPr>
            <p:ph type="body" idx="1"/>
          </p:nvPr>
        </p:nvSpPr>
        <p:spPr>
          <a:xfrm>
            <a:off x="4692816" y="2630161"/>
            <a:ext cx="3918391" cy="3332489"/>
          </a:xfrm>
        </p:spPr>
        <p:txBody>
          <a:bodyPr>
            <a:normAutofit/>
          </a:bodyPr>
          <a:lstStyle/>
          <a:p>
            <a:pPr marL="609600" indent="-609600" eaLnBrk="1" hangingPunct="1">
              <a:defRPr/>
            </a:pPr>
            <a:r>
              <a:rPr lang="en-US" altLang="en-US" sz="2400" dirty="0"/>
              <a:t>Work toward moving out of the house before you are ready to take on your full financial and emotional responsibilities.</a:t>
            </a:r>
          </a:p>
        </p:txBody>
      </p:sp>
      <p:sp>
        <p:nvSpPr>
          <p:cNvPr id="2" name="Arrow: Left 1">
            <a:hlinkClick r:id="rId3" action="ppaction://hlinksldjump"/>
            <a:extLst>
              <a:ext uri="{FF2B5EF4-FFF2-40B4-BE49-F238E27FC236}">
                <a16:creationId xmlns:a16="http://schemas.microsoft.com/office/drawing/2014/main" id="{40DA0934-53EF-28C0-087B-9712F30E9172}"/>
              </a:ext>
            </a:extLst>
          </p:cNvPr>
          <p:cNvSpPr/>
          <p:nvPr/>
        </p:nvSpPr>
        <p:spPr bwMode="auto">
          <a:xfrm>
            <a:off x="6781800" y="5486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7497" name="Rectangle 44749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490" name="Rectangle 2">
            <a:extLst>
              <a:ext uri="{FF2B5EF4-FFF2-40B4-BE49-F238E27FC236}">
                <a16:creationId xmlns:a16="http://schemas.microsoft.com/office/drawing/2014/main" id="{B5CAD76D-930F-47DE-8004-8AB6C0CBC531}"/>
              </a:ext>
            </a:extLst>
          </p:cNvPr>
          <p:cNvSpPr>
            <a:spLocks noGrp="1" noChangeArrowheads="1"/>
          </p:cNvSpPr>
          <p:nvPr>
            <p:ph type="title"/>
          </p:nvPr>
        </p:nvSpPr>
        <p:spPr>
          <a:xfrm>
            <a:off x="4570856" y="891540"/>
            <a:ext cx="3918393" cy="892508"/>
          </a:xfrm>
        </p:spPr>
        <p:txBody>
          <a:bodyPr>
            <a:normAutofit/>
          </a:bodyPr>
          <a:lstStyle/>
          <a:p>
            <a:pPr eaLnBrk="1" hangingPunct="1">
              <a:defRPr/>
            </a:pPr>
            <a:r>
              <a:rPr lang="en-US" altLang="en-US" sz="3500" dirty="0">
                <a:solidFill>
                  <a:srgbClr val="FF0000"/>
                </a:solidFill>
              </a:rPr>
              <a:t>Wrong Answer</a:t>
            </a:r>
          </a:p>
        </p:txBody>
      </p:sp>
      <p:pic>
        <p:nvPicPr>
          <p:cNvPr id="447493" name="Picture 447492">
            <a:extLst>
              <a:ext uri="{FF2B5EF4-FFF2-40B4-BE49-F238E27FC236}">
                <a16:creationId xmlns:a16="http://schemas.microsoft.com/office/drawing/2014/main" id="{A14F437D-234C-F422-04DC-59F44036F2A8}"/>
              </a:ext>
            </a:extLst>
          </p:cNvPr>
          <p:cNvPicPr>
            <a:picLocks noChangeAspect="1"/>
          </p:cNvPicPr>
          <p:nvPr/>
        </p:nvPicPr>
        <p:blipFill rotWithShape="1">
          <a:blip r:embed="rId2"/>
          <a:srcRect l="30828" r="21120" b="-1"/>
          <a:stretch/>
        </p:blipFill>
        <p:spPr>
          <a:xfrm>
            <a:off x="20" y="891540"/>
            <a:ext cx="4332038" cy="5071110"/>
          </a:xfrm>
          <a:prstGeom prst="rect">
            <a:avLst/>
          </a:prstGeom>
          <a:effectLst>
            <a:outerShdw blurRad="406400" dist="317500" dir="5400000" sx="89000" sy="89000" rotWithShape="0">
              <a:prstClr val="black">
                <a:alpha val="15000"/>
              </a:prstClr>
            </a:outerShdw>
          </a:effectLst>
        </p:spPr>
      </p:pic>
      <p:sp>
        <p:nvSpPr>
          <p:cNvPr id="447491" name="Rectangle 3">
            <a:extLst>
              <a:ext uri="{FF2B5EF4-FFF2-40B4-BE49-F238E27FC236}">
                <a16:creationId xmlns:a16="http://schemas.microsoft.com/office/drawing/2014/main" id="{6CCE6DED-0841-469A-98F6-E46DDED1D0AF}"/>
              </a:ext>
            </a:extLst>
          </p:cNvPr>
          <p:cNvSpPr>
            <a:spLocks noGrp="1" noChangeArrowheads="1"/>
          </p:cNvSpPr>
          <p:nvPr>
            <p:ph type="body" idx="1"/>
          </p:nvPr>
        </p:nvSpPr>
        <p:spPr>
          <a:xfrm>
            <a:off x="4692816" y="2133601"/>
            <a:ext cx="4222584" cy="3829050"/>
          </a:xfrm>
        </p:spPr>
        <p:txBody>
          <a:bodyPr>
            <a:noAutofit/>
          </a:bodyPr>
          <a:lstStyle/>
          <a:p>
            <a:pPr eaLnBrk="1" hangingPunct="1">
              <a:defRPr/>
            </a:pPr>
            <a:r>
              <a:rPr lang="en-US" altLang="en-US" sz="2400" b="1" dirty="0"/>
              <a:t>The grass</a:t>
            </a:r>
            <a:r>
              <a:rPr lang="en-US" altLang="en-US" sz="2400" dirty="0"/>
              <a:t> is </a:t>
            </a:r>
            <a:r>
              <a:rPr lang="en-US" altLang="en-US" sz="2400" b="1" dirty="0"/>
              <a:t>overgrown. You are old enough to cut the grass, and you have cut the grass in the past; what should be your response?</a:t>
            </a:r>
            <a:endParaRPr lang="en-US" altLang="en-US" sz="2400" dirty="0"/>
          </a:p>
          <a:p>
            <a:pPr eaLnBrk="1" hangingPunct="1">
              <a:defRPr/>
            </a:pPr>
            <a:r>
              <a:rPr lang="en-US" altLang="en-US" sz="2400" dirty="0">
                <a:solidFill>
                  <a:srgbClr val="FF0000"/>
                </a:solidFill>
              </a:rPr>
              <a:t>Ignore the grass if your parents don’t remind you to cut it.</a:t>
            </a:r>
          </a:p>
        </p:txBody>
      </p:sp>
      <p:sp>
        <p:nvSpPr>
          <p:cNvPr id="2" name="Arrow: Left 1">
            <a:hlinkClick r:id="rId3" action="ppaction://hlinksldjump"/>
            <a:extLst>
              <a:ext uri="{FF2B5EF4-FFF2-40B4-BE49-F238E27FC236}">
                <a16:creationId xmlns:a16="http://schemas.microsoft.com/office/drawing/2014/main" id="{83DCF631-3001-8F1D-68F2-4267F24168D4}"/>
              </a:ext>
            </a:extLst>
          </p:cNvPr>
          <p:cNvSpPr/>
          <p:nvPr/>
        </p:nvSpPr>
        <p:spPr bwMode="auto">
          <a:xfrm>
            <a:off x="6477000" y="5867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8524" name="Rectangle 44852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514" name="Rectangle 2">
            <a:extLst>
              <a:ext uri="{FF2B5EF4-FFF2-40B4-BE49-F238E27FC236}">
                <a16:creationId xmlns:a16="http://schemas.microsoft.com/office/drawing/2014/main" id="{B24F03BC-8E82-40C7-9D29-68A66378612E}"/>
              </a:ext>
            </a:extLst>
          </p:cNvPr>
          <p:cNvSpPr>
            <a:spLocks noGrp="1" noChangeArrowheads="1"/>
          </p:cNvSpPr>
          <p:nvPr>
            <p:ph type="title"/>
          </p:nvPr>
        </p:nvSpPr>
        <p:spPr>
          <a:xfrm>
            <a:off x="3973321" y="640080"/>
            <a:ext cx="4688333" cy="2734056"/>
          </a:xfrm>
        </p:spPr>
        <p:txBody>
          <a:bodyPr vert="horz" lIns="91440" tIns="45720" rIns="91440" bIns="45720" rtlCol="0" anchor="b">
            <a:normAutofit/>
          </a:bodyPr>
          <a:lstStyle/>
          <a:p>
            <a:pPr eaLnBrk="1" hangingPunct="1">
              <a:lnSpc>
                <a:spcPct val="90000"/>
              </a:lnSpc>
              <a:defRPr/>
            </a:pPr>
            <a:r>
              <a:rPr lang="en-US" altLang="en-US" sz="4700" dirty="0">
                <a:solidFill>
                  <a:srgbClr val="FF0000"/>
                </a:solidFill>
              </a:rPr>
              <a:t>Wrong answer</a:t>
            </a:r>
          </a:p>
        </p:txBody>
      </p:sp>
      <p:sp>
        <p:nvSpPr>
          <p:cNvPr id="448515" name="Rectangle 3">
            <a:extLst>
              <a:ext uri="{FF2B5EF4-FFF2-40B4-BE49-F238E27FC236}">
                <a16:creationId xmlns:a16="http://schemas.microsoft.com/office/drawing/2014/main" id="{7E5E4F25-A0E2-47A1-8FE8-2BDCD1387CF1}"/>
              </a:ext>
            </a:extLst>
          </p:cNvPr>
          <p:cNvSpPr>
            <a:spLocks noGrp="1" noChangeArrowheads="1"/>
          </p:cNvSpPr>
          <p:nvPr>
            <p:ph type="body" idx="1"/>
          </p:nvPr>
        </p:nvSpPr>
        <p:spPr>
          <a:xfrm>
            <a:off x="4059646" y="4626102"/>
            <a:ext cx="4688333" cy="1572768"/>
          </a:xfrm>
        </p:spPr>
        <p:txBody>
          <a:bodyPr vert="horz" lIns="91440" tIns="45720" rIns="91440" bIns="45720" rtlCol="0">
            <a:normAutofit/>
          </a:bodyPr>
          <a:lstStyle/>
          <a:p>
            <a:pPr marL="0" indent="0" eaLnBrk="1" hangingPunct="1">
              <a:lnSpc>
                <a:spcPct val="90000"/>
              </a:lnSpc>
              <a:spcBef>
                <a:spcPts val="1000"/>
              </a:spcBef>
              <a:buNone/>
              <a:defRPr/>
            </a:pPr>
            <a:r>
              <a:rPr lang="en-US" altLang="en-US" sz="2400" dirty="0"/>
              <a:t>Cut the grass without getting permission from your parents.</a:t>
            </a:r>
          </a:p>
        </p:txBody>
      </p:sp>
      <p:pic>
        <p:nvPicPr>
          <p:cNvPr id="448525" name="Picture 448516">
            <a:extLst>
              <a:ext uri="{FF2B5EF4-FFF2-40B4-BE49-F238E27FC236}">
                <a16:creationId xmlns:a16="http://schemas.microsoft.com/office/drawing/2014/main" id="{6B9AFF3E-6170-895D-628E-FDC60DAF4995}"/>
              </a:ext>
            </a:extLst>
          </p:cNvPr>
          <p:cNvPicPr>
            <a:picLocks noChangeAspect="1"/>
          </p:cNvPicPr>
          <p:nvPr/>
        </p:nvPicPr>
        <p:blipFill rotWithShape="1">
          <a:blip r:embed="rId2"/>
          <a:srcRect l="40528" r="3082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4852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3" action="ppaction://hlinksldjump"/>
            <a:extLst>
              <a:ext uri="{FF2B5EF4-FFF2-40B4-BE49-F238E27FC236}">
                <a16:creationId xmlns:a16="http://schemas.microsoft.com/office/drawing/2014/main" id="{077C50FD-2A94-D966-E86F-87EA6210D1B9}"/>
              </a:ext>
            </a:extLst>
          </p:cNvPr>
          <p:cNvSpPr/>
          <p:nvPr/>
        </p:nvSpPr>
        <p:spPr bwMode="auto">
          <a:xfrm>
            <a:off x="5867400" y="581025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9544" name="Rectangle 44954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538" name="Rectangle 2">
            <a:extLst>
              <a:ext uri="{FF2B5EF4-FFF2-40B4-BE49-F238E27FC236}">
                <a16:creationId xmlns:a16="http://schemas.microsoft.com/office/drawing/2014/main" id="{FEDFC280-058C-4D61-9273-2309A6AA87A5}"/>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44954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539" name="Rectangle 3">
            <a:extLst>
              <a:ext uri="{FF2B5EF4-FFF2-40B4-BE49-F238E27FC236}">
                <a16:creationId xmlns:a16="http://schemas.microsoft.com/office/drawing/2014/main" id="{C2B00B3F-4B93-4D90-88F9-E48017C6B06C}"/>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b="1" dirty="0">
                <a:solidFill>
                  <a:srgbClr val="FF0000"/>
                </a:solidFill>
              </a:rPr>
              <a:t>Check with your parents and ask if you could cut the grass.</a:t>
            </a:r>
            <a:endParaRPr lang="en-US" altLang="en-US" sz="1900" dirty="0">
              <a:solidFill>
                <a:srgbClr val="FF0000"/>
              </a:solidFill>
            </a:endParaRPr>
          </a:p>
          <a:p>
            <a:pPr marL="609600" indent="-609600" eaLnBrk="1" hangingPunct="1">
              <a:defRPr/>
            </a:pPr>
            <a:r>
              <a:rPr lang="en-US" altLang="en-US" sz="1900" dirty="0"/>
              <a:t>Cutting the grass without permission should not be the primary option. Communication is important. It is essential to communicate with those whom you are living with. Do not take anyone for a grant; it is essential to get permission to use another person’s property. Check with your parents and ask if you could cut the grass is the best option; there is very little chance that your parents will refuse to let you cut the grass.</a:t>
            </a:r>
          </a:p>
        </p:txBody>
      </p:sp>
      <p:sp>
        <p:nvSpPr>
          <p:cNvPr id="2" name="Arrow: Right 1">
            <a:hlinkClick r:id="rId2" action="ppaction://hlinksldjump"/>
            <a:extLst>
              <a:ext uri="{FF2B5EF4-FFF2-40B4-BE49-F238E27FC236}">
                <a16:creationId xmlns:a16="http://schemas.microsoft.com/office/drawing/2014/main" id="{0E7600EC-4C6C-5279-3FF6-A642DEF4CE1B}"/>
              </a:ext>
            </a:extLst>
          </p:cNvPr>
          <p:cNvSpPr/>
          <p:nvPr/>
        </p:nvSpPr>
        <p:spPr bwMode="auto">
          <a:xfrm>
            <a:off x="4856607" y="5043467"/>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569" name="Rectangle 45056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62" name="Rectangle 2">
            <a:extLst>
              <a:ext uri="{FF2B5EF4-FFF2-40B4-BE49-F238E27FC236}">
                <a16:creationId xmlns:a16="http://schemas.microsoft.com/office/drawing/2014/main" id="{9CC84EAB-F9DD-418D-90E4-99BE8ED5D9DA}"/>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450565" name="Picture 450564" descr="Wood human figure">
            <a:extLst>
              <a:ext uri="{FF2B5EF4-FFF2-40B4-BE49-F238E27FC236}">
                <a16:creationId xmlns:a16="http://schemas.microsoft.com/office/drawing/2014/main" id="{5BEA0320-D3D6-E9D6-E723-B3E6143C85F4}"/>
              </a:ext>
            </a:extLst>
          </p:cNvPr>
          <p:cNvPicPr>
            <a:picLocks noChangeAspect="1"/>
          </p:cNvPicPr>
          <p:nvPr/>
        </p:nvPicPr>
        <p:blipFill rotWithShape="1">
          <a:blip r:embed="rId2"/>
          <a:srcRect l="2388" r="52961"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50563" name="Rectangle 3">
            <a:extLst>
              <a:ext uri="{FF2B5EF4-FFF2-40B4-BE49-F238E27FC236}">
                <a16:creationId xmlns:a16="http://schemas.microsoft.com/office/drawing/2014/main" id="{253C156B-69D3-489A-9D17-85BC6BCBFC20}"/>
              </a:ext>
            </a:extLst>
          </p:cNvPr>
          <p:cNvSpPr>
            <a:spLocks noGrp="1" noChangeArrowheads="1"/>
          </p:cNvSpPr>
          <p:nvPr>
            <p:ph type="body" idx="1"/>
          </p:nvPr>
        </p:nvSpPr>
        <p:spPr>
          <a:xfrm>
            <a:off x="4885341" y="2333297"/>
            <a:ext cx="3630007" cy="3843666"/>
          </a:xfrm>
        </p:spPr>
        <p:txBody>
          <a:bodyPr>
            <a:normAutofit/>
          </a:bodyPr>
          <a:lstStyle/>
          <a:p>
            <a:pPr eaLnBrk="1" hangingPunct="1">
              <a:defRPr/>
            </a:pPr>
            <a:r>
              <a:rPr lang="en-US" altLang="en-US" sz="2000" b="1" dirty="0"/>
              <a:t>You are dealing with serious personal issues; with responsible, trustworthy parents; what should be your response?</a:t>
            </a:r>
            <a:endParaRPr lang="en-US" altLang="en-US" sz="2000" dirty="0"/>
          </a:p>
          <a:p>
            <a:pPr eaLnBrk="1" hangingPunct="1">
              <a:defRPr/>
            </a:pPr>
            <a:r>
              <a:rPr lang="en-US" altLang="en-US" sz="2000" dirty="0">
                <a:solidFill>
                  <a:srgbClr val="FF0000"/>
                </a:solidFill>
              </a:rPr>
              <a:t>Maintain your concerns; do not share them with your parents or other trusted people.</a:t>
            </a:r>
          </a:p>
        </p:txBody>
      </p:sp>
      <p:sp>
        <p:nvSpPr>
          <p:cNvPr id="2" name="Arrow: Left 1">
            <a:hlinkClick r:id="rId3" action="ppaction://hlinksldjump"/>
            <a:extLst>
              <a:ext uri="{FF2B5EF4-FFF2-40B4-BE49-F238E27FC236}">
                <a16:creationId xmlns:a16="http://schemas.microsoft.com/office/drawing/2014/main" id="{3BFD1FA0-9954-154B-FA83-C5E7E0619FC4}"/>
              </a:ext>
            </a:extLst>
          </p:cNvPr>
          <p:cNvSpPr/>
          <p:nvPr/>
        </p:nvSpPr>
        <p:spPr bwMode="auto">
          <a:xfrm>
            <a:off x="6324600" y="5867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1593" name="Rectangle 45159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586" name="Rectangle 2">
            <a:extLst>
              <a:ext uri="{FF2B5EF4-FFF2-40B4-BE49-F238E27FC236}">
                <a16:creationId xmlns:a16="http://schemas.microsoft.com/office/drawing/2014/main" id="{C2F87F2E-686A-4E9A-A540-0273ADC2B8A3}"/>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451589" name="Picture 451588" descr="Different coloured question marks">
            <a:extLst>
              <a:ext uri="{FF2B5EF4-FFF2-40B4-BE49-F238E27FC236}">
                <a16:creationId xmlns:a16="http://schemas.microsoft.com/office/drawing/2014/main" id="{1A5485EA-034D-F925-2A1F-02F11BCC0C3B}"/>
              </a:ext>
            </a:extLst>
          </p:cNvPr>
          <p:cNvPicPr>
            <a:picLocks noChangeAspect="1"/>
          </p:cNvPicPr>
          <p:nvPr/>
        </p:nvPicPr>
        <p:blipFill rotWithShape="1">
          <a:blip r:embed="rId2"/>
          <a:srcRect l="29494" r="32880"/>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51587" name="Rectangle 3">
            <a:extLst>
              <a:ext uri="{FF2B5EF4-FFF2-40B4-BE49-F238E27FC236}">
                <a16:creationId xmlns:a16="http://schemas.microsoft.com/office/drawing/2014/main" id="{6053E235-B99C-4D63-B5C1-FB4B72A630DA}"/>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defRPr/>
            </a:pPr>
            <a:r>
              <a:rPr lang="en-US" altLang="en-US" sz="1700"/>
              <a:t>Only share your concerns with your friends and peers.</a:t>
            </a:r>
          </a:p>
        </p:txBody>
      </p:sp>
      <p:sp>
        <p:nvSpPr>
          <p:cNvPr id="2" name="Arrow: Left 1">
            <a:hlinkClick r:id="rId3" action="ppaction://hlinksldjump"/>
            <a:extLst>
              <a:ext uri="{FF2B5EF4-FFF2-40B4-BE49-F238E27FC236}">
                <a16:creationId xmlns:a16="http://schemas.microsoft.com/office/drawing/2014/main" id="{183EAD14-D88D-C326-F0A3-0355317BC28C}"/>
              </a:ext>
            </a:extLst>
          </p:cNvPr>
          <p:cNvSpPr/>
          <p:nvPr/>
        </p:nvSpPr>
        <p:spPr bwMode="auto">
          <a:xfrm>
            <a:off x="6477000" y="4419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51586"/>
                                        </p:tgtEl>
                                        <p:attrNameLst>
                                          <p:attrName>style.visibility</p:attrName>
                                        </p:attrNameLst>
                                      </p:cBhvr>
                                      <p:to>
                                        <p:strVal val="visible"/>
                                      </p:to>
                                    </p:set>
                                    <p:animEffect transition="in" filter="fade">
                                      <p:cBhvr>
                                        <p:cTn id="7" dur="400"/>
                                        <p:tgtEl>
                                          <p:spTgt spid="451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6" grpId="0"/>
    </p:bldLst>
  </p:timing>
</p:sld>
</file>

<file path=ppt/slides/slide4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2617" name="Rectangle 452616">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52613" name="Picture 452612" descr="Person with idea concept">
            <a:extLst>
              <a:ext uri="{FF2B5EF4-FFF2-40B4-BE49-F238E27FC236}">
                <a16:creationId xmlns:a16="http://schemas.microsoft.com/office/drawing/2014/main" id="{7E512456-F666-C5E8-B2E9-3C10FA53D04F}"/>
              </a:ext>
            </a:extLst>
          </p:cNvPr>
          <p:cNvPicPr>
            <a:picLocks noChangeAspect="1"/>
          </p:cNvPicPr>
          <p:nvPr/>
        </p:nvPicPr>
        <p:blipFill rotWithShape="1">
          <a:blip r:embed="rId2"/>
          <a:srcRect l="36508" r="28046"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52619"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2610" name="Rectangle 2">
            <a:extLst>
              <a:ext uri="{FF2B5EF4-FFF2-40B4-BE49-F238E27FC236}">
                <a16:creationId xmlns:a16="http://schemas.microsoft.com/office/drawing/2014/main" id="{58CC26E8-D045-4816-9688-2DA346156536}"/>
              </a:ext>
            </a:extLst>
          </p:cNvPr>
          <p:cNvSpPr>
            <a:spLocks noGrp="1" noChangeArrowheads="1"/>
          </p:cNvSpPr>
          <p:nvPr>
            <p:ph type="title"/>
          </p:nvPr>
        </p:nvSpPr>
        <p:spPr>
          <a:xfrm>
            <a:off x="4370286" y="407987"/>
            <a:ext cx="4291113" cy="1325563"/>
          </a:xfrm>
        </p:spPr>
        <p:txBody>
          <a:bodyPr>
            <a:normAutofit/>
          </a:bodyPr>
          <a:lstStyle/>
          <a:p>
            <a:pPr eaLnBrk="1" hangingPunct="1">
              <a:defRPr/>
            </a:pPr>
            <a:r>
              <a:rPr lang="en-US" altLang="en-US" dirty="0">
                <a:solidFill>
                  <a:srgbClr val="FF0000"/>
                </a:solidFill>
              </a:rPr>
              <a:t>Right answer</a:t>
            </a:r>
          </a:p>
        </p:txBody>
      </p:sp>
      <p:sp>
        <p:nvSpPr>
          <p:cNvPr id="452611" name="Rectangle 3">
            <a:extLst>
              <a:ext uri="{FF2B5EF4-FFF2-40B4-BE49-F238E27FC236}">
                <a16:creationId xmlns:a16="http://schemas.microsoft.com/office/drawing/2014/main" id="{9867F715-57DE-451A-B6BB-9640FD9E3736}"/>
              </a:ext>
            </a:extLst>
          </p:cNvPr>
          <p:cNvSpPr>
            <a:spLocks noGrp="1" noChangeArrowheads="1"/>
          </p:cNvSpPr>
          <p:nvPr>
            <p:ph type="body" idx="1"/>
          </p:nvPr>
        </p:nvSpPr>
        <p:spPr>
          <a:xfrm>
            <a:off x="4370286" y="1868487"/>
            <a:ext cx="4291113" cy="4351338"/>
          </a:xfrm>
        </p:spPr>
        <p:txBody>
          <a:bodyPr>
            <a:normAutofit/>
          </a:bodyPr>
          <a:lstStyle/>
          <a:p>
            <a:pPr marL="609600" indent="-609600" eaLnBrk="1" hangingPunct="1">
              <a:lnSpc>
                <a:spcPct val="90000"/>
              </a:lnSpc>
              <a:defRPr/>
            </a:pPr>
            <a:r>
              <a:rPr lang="en-US" altLang="en-US" sz="2500" b="1" dirty="0">
                <a:solidFill>
                  <a:srgbClr val="FF0000"/>
                </a:solidFill>
              </a:rPr>
              <a:t>Share your concerns with your parents and listen to their advice.</a:t>
            </a:r>
            <a:endParaRPr lang="en-US" altLang="en-US" sz="2500" dirty="0">
              <a:solidFill>
                <a:srgbClr val="FF0000"/>
              </a:solidFill>
            </a:endParaRPr>
          </a:p>
          <a:p>
            <a:pPr marL="609600" indent="-609600" eaLnBrk="1" hangingPunct="1">
              <a:lnSpc>
                <a:spcPct val="90000"/>
              </a:lnSpc>
              <a:defRPr/>
            </a:pPr>
            <a:r>
              <a:rPr lang="en-US" altLang="en-US" sz="2500" dirty="0"/>
              <a:t>Maintaining and keeping your concerns to yourself is usually a bad idea. Parents usually know what is best, or they know someone who can help with most problem situations. </a:t>
            </a:r>
          </a:p>
        </p:txBody>
      </p:sp>
      <p:sp>
        <p:nvSpPr>
          <p:cNvPr id="2" name="Arrow: Right 1">
            <a:hlinkClick r:id="rId3" action="ppaction://hlinksldjump"/>
            <a:extLst>
              <a:ext uri="{FF2B5EF4-FFF2-40B4-BE49-F238E27FC236}">
                <a16:creationId xmlns:a16="http://schemas.microsoft.com/office/drawing/2014/main" id="{8D58C0F1-95B2-E8B7-3E5C-DEE7D05E778F}"/>
              </a:ext>
            </a:extLst>
          </p:cNvPr>
          <p:cNvSpPr/>
          <p:nvPr/>
        </p:nvSpPr>
        <p:spPr bwMode="auto">
          <a:xfrm>
            <a:off x="6629400" y="6019799"/>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3640" name="Rectangle 45363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642" name="Freeform: Shape 45364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634" name="Rectangle 2">
            <a:extLst>
              <a:ext uri="{FF2B5EF4-FFF2-40B4-BE49-F238E27FC236}">
                <a16:creationId xmlns:a16="http://schemas.microsoft.com/office/drawing/2014/main" id="{F16F781B-7624-4472-B9ED-B8CD3DA66825}"/>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Wrong answer</a:t>
            </a:r>
          </a:p>
        </p:txBody>
      </p:sp>
      <p:sp>
        <p:nvSpPr>
          <p:cNvPr id="453644" name="Arc 45364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3635" name="Rectangle 3">
            <a:extLst>
              <a:ext uri="{FF2B5EF4-FFF2-40B4-BE49-F238E27FC236}">
                <a16:creationId xmlns:a16="http://schemas.microsoft.com/office/drawing/2014/main" id="{E983B486-A10A-4B36-B309-353ABA9C77B3}"/>
              </a:ext>
            </a:extLst>
          </p:cNvPr>
          <p:cNvSpPr>
            <a:spLocks noGrp="1" noChangeArrowheads="1"/>
          </p:cNvSpPr>
          <p:nvPr>
            <p:ph type="body" idx="1"/>
          </p:nvPr>
        </p:nvSpPr>
        <p:spPr>
          <a:xfrm>
            <a:off x="3335481" y="591344"/>
            <a:ext cx="5179868" cy="5585619"/>
          </a:xfrm>
        </p:spPr>
        <p:txBody>
          <a:bodyPr anchor="ctr">
            <a:normAutofit/>
          </a:bodyPr>
          <a:lstStyle/>
          <a:p>
            <a:pPr eaLnBrk="1" hangingPunct="1">
              <a:defRPr/>
            </a:pPr>
            <a:r>
              <a:rPr lang="en-US" altLang="en-US" b="1" dirty="0"/>
              <a:t>You are visiting a friend, your friend’s mother and father step outside to do yard work, and your friend immediately offers you some prescription drugs; what should be your response?</a:t>
            </a:r>
            <a:endParaRPr lang="en-US" altLang="en-US" dirty="0"/>
          </a:p>
          <a:p>
            <a:pPr eaLnBrk="1" hangingPunct="1">
              <a:defRPr/>
            </a:pPr>
            <a:r>
              <a:rPr lang="en-US" altLang="en-US" dirty="0">
                <a:solidFill>
                  <a:srgbClr val="FF0000"/>
                </a:solidFill>
              </a:rPr>
              <a:t>Refuse the drugs; stay and talk with your friend.</a:t>
            </a:r>
          </a:p>
        </p:txBody>
      </p:sp>
      <p:sp>
        <p:nvSpPr>
          <p:cNvPr id="2" name="Arrow: Left 1">
            <a:hlinkClick r:id="rId2" action="ppaction://hlinksldjump"/>
            <a:extLst>
              <a:ext uri="{FF2B5EF4-FFF2-40B4-BE49-F238E27FC236}">
                <a16:creationId xmlns:a16="http://schemas.microsoft.com/office/drawing/2014/main" id="{1E0E8C6A-0881-E4E8-97EF-B0B6342FEC4D}"/>
              </a:ext>
            </a:extLst>
          </p:cNvPr>
          <p:cNvSpPr/>
          <p:nvPr/>
        </p:nvSpPr>
        <p:spPr bwMode="auto">
          <a:xfrm>
            <a:off x="5943600" y="6400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4665" name="Rectangle 454664">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54661" name="Picture 454660" descr="Wood human figure">
            <a:extLst>
              <a:ext uri="{FF2B5EF4-FFF2-40B4-BE49-F238E27FC236}">
                <a16:creationId xmlns:a16="http://schemas.microsoft.com/office/drawing/2014/main" id="{FC5AEBA8-A44E-D1A9-BBB3-10B4BC9721E4}"/>
              </a:ext>
            </a:extLst>
          </p:cNvPr>
          <p:cNvPicPr>
            <a:picLocks noChangeAspect="1"/>
          </p:cNvPicPr>
          <p:nvPr/>
        </p:nvPicPr>
        <p:blipFill rotWithShape="1">
          <a:blip r:embed="rId2"/>
          <a:srcRect l="6991" r="57564"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54667"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4658" name="Rectangle 2">
            <a:extLst>
              <a:ext uri="{FF2B5EF4-FFF2-40B4-BE49-F238E27FC236}">
                <a16:creationId xmlns:a16="http://schemas.microsoft.com/office/drawing/2014/main" id="{19F92D42-CECD-4A8B-8917-18D75BACCDE9}"/>
              </a:ext>
            </a:extLst>
          </p:cNvPr>
          <p:cNvSpPr>
            <a:spLocks noGrp="1" noChangeArrowheads="1"/>
          </p:cNvSpPr>
          <p:nvPr>
            <p:ph type="title"/>
          </p:nvPr>
        </p:nvSpPr>
        <p:spPr>
          <a:xfrm>
            <a:off x="4370286" y="407987"/>
            <a:ext cx="4291113" cy="1325563"/>
          </a:xfrm>
        </p:spPr>
        <p:txBody>
          <a:bodyPr>
            <a:normAutofit/>
          </a:bodyPr>
          <a:lstStyle/>
          <a:p>
            <a:pPr eaLnBrk="1" hangingPunct="1">
              <a:defRPr/>
            </a:pPr>
            <a:r>
              <a:rPr lang="en-US" altLang="en-US" dirty="0">
                <a:solidFill>
                  <a:srgbClr val="FF0000"/>
                </a:solidFill>
              </a:rPr>
              <a:t>Wrong answer</a:t>
            </a:r>
          </a:p>
        </p:txBody>
      </p:sp>
      <p:sp>
        <p:nvSpPr>
          <p:cNvPr id="454659" name="Rectangle 3">
            <a:extLst>
              <a:ext uri="{FF2B5EF4-FFF2-40B4-BE49-F238E27FC236}">
                <a16:creationId xmlns:a16="http://schemas.microsoft.com/office/drawing/2014/main" id="{44783A20-DA78-428D-81D8-A24D88E48F0B}"/>
              </a:ext>
            </a:extLst>
          </p:cNvPr>
          <p:cNvSpPr>
            <a:spLocks noGrp="1" noChangeArrowheads="1"/>
          </p:cNvSpPr>
          <p:nvPr>
            <p:ph type="body" idx="1"/>
          </p:nvPr>
        </p:nvSpPr>
        <p:spPr>
          <a:xfrm>
            <a:off x="4370286" y="1868487"/>
            <a:ext cx="4291113" cy="4351338"/>
          </a:xfrm>
        </p:spPr>
        <p:txBody>
          <a:bodyPr>
            <a:normAutofit/>
          </a:bodyPr>
          <a:lstStyle/>
          <a:p>
            <a:pPr marL="609600" indent="-609600" eaLnBrk="1" hangingPunct="1">
              <a:defRPr/>
            </a:pPr>
            <a:r>
              <a:rPr lang="en-US" altLang="en-US" dirty="0"/>
              <a:t>Ignore your friend and pretend that you did not hear them.</a:t>
            </a:r>
          </a:p>
        </p:txBody>
      </p:sp>
      <p:sp>
        <p:nvSpPr>
          <p:cNvPr id="2" name="Arrow: Left 1">
            <a:hlinkClick r:id="rId3" action="ppaction://hlinksldjump"/>
            <a:extLst>
              <a:ext uri="{FF2B5EF4-FFF2-40B4-BE49-F238E27FC236}">
                <a16:creationId xmlns:a16="http://schemas.microsoft.com/office/drawing/2014/main" id="{206585C1-B2A6-04CF-2492-687EF0715F5D}"/>
              </a:ext>
            </a:extLst>
          </p:cNvPr>
          <p:cNvSpPr/>
          <p:nvPr/>
        </p:nvSpPr>
        <p:spPr bwMode="auto">
          <a:xfrm>
            <a:off x="6096000" y="4191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54658"/>
                                        </p:tgtEl>
                                        <p:attrNameLst>
                                          <p:attrName>style.visibility</p:attrName>
                                        </p:attrNameLst>
                                      </p:cBhvr>
                                      <p:to>
                                        <p:strVal val="visible"/>
                                      </p:to>
                                    </p:set>
                                    <p:animEffect transition="in" filter="fade">
                                      <p:cBhvr>
                                        <p:cTn id="7" dur="400"/>
                                        <p:tgtEl>
                                          <p:spTgt spid="454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13792E4C-54FC-4023-AFDF-00E99BD32BDF}"/>
              </a:ext>
            </a:extLst>
          </p:cNvPr>
          <p:cNvSpPr>
            <a:spLocks noGrp="1" noChangeArrowheads="1"/>
          </p:cNvSpPr>
          <p:nvPr>
            <p:ph type="title"/>
          </p:nvPr>
        </p:nvSpPr>
        <p:spPr>
          <a:xfrm>
            <a:off x="492092" y="343657"/>
            <a:ext cx="4368756" cy="1256543"/>
          </a:xfrm>
        </p:spPr>
        <p:txBody>
          <a:bodyPr anchor="b">
            <a:normAutofit fontScale="90000"/>
          </a:bodyPr>
          <a:lstStyle/>
          <a:p>
            <a:pPr eaLnBrk="1" hangingPunct="1">
              <a:lnSpc>
                <a:spcPct val="90000"/>
              </a:lnSpc>
              <a:defRPr/>
            </a:pPr>
            <a:r>
              <a:rPr lang="en-US" altLang="en-US" sz="2200" b="1" dirty="0">
                <a:solidFill>
                  <a:srgbClr val="FF0000"/>
                </a:solidFill>
              </a:rPr>
              <a:t>The computer or </a:t>
            </a:r>
            <a:r>
              <a:rPr lang="en-US" altLang="en-US" sz="2200" b="1" dirty="0" err="1">
                <a:solidFill>
                  <a:srgbClr val="FF0000"/>
                </a:solidFill>
              </a:rPr>
              <a:t>i</a:t>
            </a:r>
            <a:r>
              <a:rPr lang="en-US" altLang="en-US" sz="2200" b="1" dirty="0">
                <a:solidFill>
                  <a:srgbClr val="FF0000"/>
                </a:solidFill>
              </a:rPr>
              <a:t> pad has become a companion more than your peers or friends, what should be your response?</a:t>
            </a:r>
          </a:p>
        </p:txBody>
      </p:sp>
      <p:sp>
        <p:nvSpPr>
          <p:cNvPr id="7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3" name="Rectangle 3">
            <a:extLst>
              <a:ext uri="{FF2B5EF4-FFF2-40B4-BE49-F238E27FC236}">
                <a16:creationId xmlns:a16="http://schemas.microsoft.com/office/drawing/2014/main" id="{C1E24FF4-340C-47D9-87B3-6966DA31AFBD}"/>
              </a:ext>
            </a:extLst>
          </p:cNvPr>
          <p:cNvSpPr>
            <a:spLocks noGrp="1" noChangeArrowheads="1"/>
          </p:cNvSpPr>
          <p:nvPr>
            <p:ph type="body" idx="1"/>
          </p:nvPr>
        </p:nvSpPr>
        <p:spPr>
          <a:xfrm>
            <a:off x="500113" y="2618801"/>
            <a:ext cx="3892073" cy="3516653"/>
          </a:xfrm>
        </p:spPr>
        <p:txBody>
          <a:bodyPr>
            <a:normAutofit/>
          </a:bodyPr>
          <a:lstStyle/>
          <a:p>
            <a:pPr marL="0" indent="0" eaLnBrk="1" hangingPunct="1">
              <a:lnSpc>
                <a:spcPct val="90000"/>
              </a:lnSpc>
              <a:buNone/>
              <a:defRPr/>
            </a:pPr>
            <a:r>
              <a:rPr lang="en-US" altLang="en-US" sz="1500" dirty="0">
                <a:hlinkClick r:id="rId2" action="ppaction://hlinksldjump"/>
              </a:rPr>
              <a:t>A . </a:t>
            </a:r>
            <a:r>
              <a:rPr lang="en-US" altLang="en-US" sz="1500" dirty="0"/>
              <a:t>Stay on the computer as long as you </a:t>
            </a:r>
          </a:p>
          <a:p>
            <a:pPr marL="0" indent="0" eaLnBrk="1" hangingPunct="1">
              <a:lnSpc>
                <a:spcPct val="90000"/>
              </a:lnSpc>
              <a:buNone/>
              <a:defRPr/>
            </a:pPr>
            <a:r>
              <a:rPr lang="en-US" altLang="en-US" sz="1500" dirty="0"/>
              <a:t>     want to;  there is no evidence that it will </a:t>
            </a:r>
          </a:p>
          <a:p>
            <a:pPr marL="0" indent="0" eaLnBrk="1" hangingPunct="1">
              <a:lnSpc>
                <a:spcPct val="90000"/>
              </a:lnSpc>
              <a:buNone/>
              <a:defRPr/>
            </a:pPr>
            <a:r>
              <a:rPr lang="en-US" altLang="en-US" sz="1500" dirty="0"/>
              <a:t>     cause you any harm.</a:t>
            </a:r>
          </a:p>
          <a:p>
            <a:pPr marL="0" indent="0" eaLnBrk="1" hangingPunct="1">
              <a:lnSpc>
                <a:spcPct val="90000"/>
              </a:lnSpc>
              <a:buFont typeface="Wingdings" panose="05000000000000000000" pitchFamily="2" charset="2"/>
              <a:buNone/>
              <a:defRPr/>
            </a:pPr>
            <a:r>
              <a:rPr lang="en-US" altLang="en-US" sz="1500" dirty="0">
                <a:hlinkClick r:id="rId3" action="ppaction://hlinksldjump"/>
              </a:rPr>
              <a:t>B</a:t>
            </a:r>
            <a:r>
              <a:rPr lang="en-US" altLang="en-US" sz="1500" dirty="0"/>
              <a:t>. There is nothing wrong with </a:t>
            </a:r>
          </a:p>
          <a:p>
            <a:pPr marL="0" indent="0" eaLnBrk="1" hangingPunct="1">
              <a:lnSpc>
                <a:spcPct val="90000"/>
              </a:lnSpc>
              <a:buFont typeface="Wingdings" panose="05000000000000000000" pitchFamily="2" charset="2"/>
              <a:buNone/>
              <a:defRPr/>
            </a:pPr>
            <a:r>
              <a:rPr lang="en-US" altLang="en-US" sz="1500" dirty="0"/>
              <a:t>     spending excessive time on </a:t>
            </a:r>
          </a:p>
          <a:p>
            <a:pPr marL="0" indent="0" eaLnBrk="1" hangingPunct="1">
              <a:lnSpc>
                <a:spcPct val="90000"/>
              </a:lnSpc>
              <a:buFont typeface="Wingdings" panose="05000000000000000000" pitchFamily="2" charset="2"/>
              <a:buNone/>
              <a:defRPr/>
            </a:pPr>
            <a:r>
              <a:rPr lang="en-US" altLang="en-US" sz="1500" dirty="0"/>
              <a:t>     entertainment sites.   </a:t>
            </a:r>
          </a:p>
          <a:p>
            <a:pPr marL="0" indent="0" eaLnBrk="1" hangingPunct="1">
              <a:lnSpc>
                <a:spcPct val="90000"/>
              </a:lnSpc>
              <a:buFont typeface="Wingdings" panose="05000000000000000000" pitchFamily="2" charset="2"/>
              <a:buNone/>
              <a:defRPr/>
            </a:pPr>
            <a:r>
              <a:rPr lang="en-US" altLang="en-US" sz="1500" dirty="0">
                <a:hlinkClick r:id="rId4" action="ppaction://hlinksldjump"/>
              </a:rPr>
              <a:t>C. </a:t>
            </a:r>
            <a:r>
              <a:rPr lang="en-US" altLang="en-US" sz="1500" dirty="0"/>
              <a:t>Devise a strategy to wane off </a:t>
            </a:r>
          </a:p>
          <a:p>
            <a:pPr marL="0" indent="0" eaLnBrk="1" hangingPunct="1">
              <a:lnSpc>
                <a:spcPct val="90000"/>
              </a:lnSpc>
              <a:buFont typeface="Wingdings" panose="05000000000000000000" pitchFamily="2" charset="2"/>
              <a:buNone/>
              <a:defRPr/>
            </a:pPr>
            <a:r>
              <a:rPr lang="en-US" altLang="en-US" sz="1500" dirty="0"/>
              <a:t>     the   computer  or I pad; you </a:t>
            </a:r>
          </a:p>
          <a:p>
            <a:pPr marL="0" indent="0" eaLnBrk="1" hangingPunct="1">
              <a:lnSpc>
                <a:spcPct val="90000"/>
              </a:lnSpc>
              <a:buFont typeface="Wingdings" panose="05000000000000000000" pitchFamily="2" charset="2"/>
              <a:buNone/>
              <a:defRPr/>
            </a:pPr>
            <a:r>
              <a:rPr lang="en-US" altLang="en-US" sz="1500" dirty="0"/>
              <a:t>     cannot replace personal  </a:t>
            </a:r>
          </a:p>
          <a:p>
            <a:pPr marL="0" indent="0" eaLnBrk="1" hangingPunct="1">
              <a:lnSpc>
                <a:spcPct val="90000"/>
              </a:lnSpc>
              <a:buFont typeface="Wingdings" panose="05000000000000000000" pitchFamily="2" charset="2"/>
              <a:buNone/>
              <a:defRPr/>
            </a:pPr>
            <a:r>
              <a:rPr lang="en-US" altLang="en-US" sz="1500" dirty="0"/>
              <a:t>     contact with others.</a:t>
            </a:r>
          </a:p>
        </p:txBody>
      </p:sp>
      <p:pic>
        <p:nvPicPr>
          <p:cNvPr id="51205" name="Picture 51204" descr="Hands on keyboard and mouse">
            <a:extLst>
              <a:ext uri="{FF2B5EF4-FFF2-40B4-BE49-F238E27FC236}">
                <a16:creationId xmlns:a16="http://schemas.microsoft.com/office/drawing/2014/main" id="{B86B66C8-A3AF-21E5-17D3-261285A36DBF}"/>
              </a:ext>
            </a:extLst>
          </p:cNvPr>
          <p:cNvPicPr>
            <a:picLocks noChangeAspect="1"/>
          </p:cNvPicPr>
          <p:nvPr/>
        </p:nvPicPr>
        <p:blipFill rotWithShape="1">
          <a:blip r:embed="rId5"/>
          <a:srcRect l="32918" r="16867" b="-1"/>
          <a:stretch/>
        </p:blipFill>
        <p:spPr>
          <a:xfrm>
            <a:off x="4800600" y="18298"/>
            <a:ext cx="4368756"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5688" name="Rectangle 45568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690" name="Freeform: Shape 45568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5682" name="Rectangle 2">
            <a:extLst>
              <a:ext uri="{FF2B5EF4-FFF2-40B4-BE49-F238E27FC236}">
                <a16:creationId xmlns:a16="http://schemas.microsoft.com/office/drawing/2014/main" id="{D619B420-E3E9-47D8-92FD-AFF3C56CFECE}"/>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Right answer</a:t>
            </a:r>
          </a:p>
        </p:txBody>
      </p:sp>
      <p:sp>
        <p:nvSpPr>
          <p:cNvPr id="455692" name="Arc 45569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5683" name="Rectangle 3">
            <a:extLst>
              <a:ext uri="{FF2B5EF4-FFF2-40B4-BE49-F238E27FC236}">
                <a16:creationId xmlns:a16="http://schemas.microsoft.com/office/drawing/2014/main" id="{6B601811-C0F0-47B3-8333-3F87346AD585}"/>
              </a:ext>
            </a:extLst>
          </p:cNvPr>
          <p:cNvSpPr>
            <a:spLocks noGrp="1" noChangeArrowheads="1"/>
          </p:cNvSpPr>
          <p:nvPr>
            <p:ph type="body" idx="1"/>
          </p:nvPr>
        </p:nvSpPr>
        <p:spPr>
          <a:xfrm>
            <a:off x="628650" y="1825625"/>
            <a:ext cx="7886700" cy="4351338"/>
          </a:xfrm>
        </p:spPr>
        <p:txBody>
          <a:bodyPr>
            <a:normAutofit/>
          </a:bodyPr>
          <a:lstStyle/>
          <a:p>
            <a:pPr marL="609600" indent="-609600" eaLnBrk="1" hangingPunct="1">
              <a:lnSpc>
                <a:spcPct val="90000"/>
              </a:lnSpc>
              <a:defRPr/>
            </a:pPr>
            <a:r>
              <a:rPr lang="en-US" altLang="en-US" sz="2700" b="1" dirty="0">
                <a:solidFill>
                  <a:srgbClr val="FF0000"/>
                </a:solidFill>
              </a:rPr>
              <a:t>Immediately leave and tell your friend that you do not want to get into trouble because taking someone else’s prescription drugs is illegal and dangerous.</a:t>
            </a:r>
            <a:endParaRPr lang="en-US" altLang="en-US" sz="2700" dirty="0">
              <a:solidFill>
                <a:srgbClr val="FF0000"/>
              </a:solidFill>
            </a:endParaRPr>
          </a:p>
          <a:p>
            <a:pPr marL="609600" indent="-609600" eaLnBrk="1" hangingPunct="1">
              <a:lnSpc>
                <a:spcPct val="90000"/>
              </a:lnSpc>
              <a:defRPr/>
            </a:pPr>
            <a:r>
              <a:rPr lang="en-US" altLang="en-US" sz="2700" dirty="0"/>
              <a:t>Refusing the pills and staying and talking with your peer could lead to significant problems. The correct option is to immediately leave and tell your friend that you do not want to get in trouble because taking someone else’s prescription drugs is illegal and dangerous.</a:t>
            </a:r>
          </a:p>
        </p:txBody>
      </p:sp>
      <p:sp>
        <p:nvSpPr>
          <p:cNvPr id="2" name="Arrow: Right 1">
            <a:hlinkClick r:id="rId2" action="ppaction://hlinksldjump"/>
            <a:extLst>
              <a:ext uri="{FF2B5EF4-FFF2-40B4-BE49-F238E27FC236}">
                <a16:creationId xmlns:a16="http://schemas.microsoft.com/office/drawing/2014/main" id="{05A43056-83BB-EF0A-DA3A-5E7262B30FFB}"/>
              </a:ext>
            </a:extLst>
          </p:cNvPr>
          <p:cNvSpPr/>
          <p:nvPr/>
        </p:nvSpPr>
        <p:spPr bwMode="auto">
          <a:xfrm>
            <a:off x="4800600" y="6176963"/>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6713" name="Rectangle 4567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706" name="Rectangle 2">
            <a:extLst>
              <a:ext uri="{FF2B5EF4-FFF2-40B4-BE49-F238E27FC236}">
                <a16:creationId xmlns:a16="http://schemas.microsoft.com/office/drawing/2014/main" id="{9A21636C-AD36-4F7C-9AA6-BA9BDE930FA0}"/>
              </a:ext>
            </a:extLst>
          </p:cNvPr>
          <p:cNvSpPr>
            <a:spLocks noGrp="1" noChangeArrowheads="1"/>
          </p:cNvSpPr>
          <p:nvPr>
            <p:ph type="title"/>
          </p:nvPr>
        </p:nvSpPr>
        <p:spPr>
          <a:xfrm>
            <a:off x="480060" y="325369"/>
            <a:ext cx="3276451" cy="1314455"/>
          </a:xfrm>
        </p:spPr>
        <p:txBody>
          <a:bodyPr anchor="b">
            <a:normAutofit fontScale="90000"/>
          </a:bodyPr>
          <a:lstStyle/>
          <a:p>
            <a:pPr eaLnBrk="1" hangingPunct="1">
              <a:defRPr/>
            </a:pPr>
            <a:r>
              <a:rPr lang="en-US" altLang="en-US" sz="4700" dirty="0">
                <a:solidFill>
                  <a:srgbClr val="FF0000"/>
                </a:solidFill>
              </a:rPr>
              <a:t>Wrong answer</a:t>
            </a:r>
          </a:p>
        </p:txBody>
      </p:sp>
      <p:sp>
        <p:nvSpPr>
          <p:cNvPr id="4567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707" name="Rectangle 3">
            <a:extLst>
              <a:ext uri="{FF2B5EF4-FFF2-40B4-BE49-F238E27FC236}">
                <a16:creationId xmlns:a16="http://schemas.microsoft.com/office/drawing/2014/main" id="{BF90EC7B-EB72-4D9A-AF04-225F13F5CB45}"/>
              </a:ext>
            </a:extLst>
          </p:cNvPr>
          <p:cNvSpPr>
            <a:spLocks noGrp="1" noChangeArrowheads="1"/>
          </p:cNvSpPr>
          <p:nvPr>
            <p:ph type="body" idx="1"/>
          </p:nvPr>
        </p:nvSpPr>
        <p:spPr>
          <a:xfrm>
            <a:off x="478917" y="2779776"/>
            <a:ext cx="3864483" cy="3448987"/>
          </a:xfrm>
        </p:spPr>
        <p:txBody>
          <a:bodyPr>
            <a:noAutofit/>
          </a:bodyPr>
          <a:lstStyle/>
          <a:p>
            <a:pPr eaLnBrk="1" hangingPunct="1">
              <a:defRPr/>
            </a:pPr>
            <a:r>
              <a:rPr lang="en-US" altLang="en-US" sz="2400" b="1" dirty="0"/>
              <a:t>You accidentally break a window or some other household item; what is the best response?</a:t>
            </a:r>
            <a:endParaRPr lang="en-US" altLang="en-US" sz="2400" dirty="0"/>
          </a:p>
          <a:p>
            <a:pPr eaLnBrk="1" hangingPunct="1">
              <a:defRPr/>
            </a:pPr>
            <a:r>
              <a:rPr lang="en-US" altLang="en-US" sz="2400" dirty="0">
                <a:solidFill>
                  <a:srgbClr val="FF0000"/>
                </a:solidFill>
              </a:rPr>
              <a:t>Conceal the evidence; don’t tell anyone what happens.</a:t>
            </a:r>
          </a:p>
        </p:txBody>
      </p:sp>
      <p:pic>
        <p:nvPicPr>
          <p:cNvPr id="456709" name="Picture 456708" descr="Book and mug by window">
            <a:extLst>
              <a:ext uri="{FF2B5EF4-FFF2-40B4-BE49-F238E27FC236}">
                <a16:creationId xmlns:a16="http://schemas.microsoft.com/office/drawing/2014/main" id="{C2E5FD0D-65D0-02AA-B7C1-B229A21358E1}"/>
              </a:ext>
            </a:extLst>
          </p:cNvPr>
          <p:cNvPicPr>
            <a:picLocks noChangeAspect="1"/>
          </p:cNvPicPr>
          <p:nvPr/>
        </p:nvPicPr>
        <p:blipFill rotWithShape="1">
          <a:blip r:embed="rId2"/>
          <a:srcRect l="31000" r="15776" b="-1"/>
          <a:stretch/>
        </p:blipFill>
        <p:spPr>
          <a:xfrm>
            <a:off x="5257800" y="22860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Arrow: Left 1">
            <a:hlinkClick r:id="rId3" action="ppaction://hlinksldjump"/>
            <a:extLst>
              <a:ext uri="{FF2B5EF4-FFF2-40B4-BE49-F238E27FC236}">
                <a16:creationId xmlns:a16="http://schemas.microsoft.com/office/drawing/2014/main" id="{824B3031-0ACE-4FD6-CFBD-DDFFB2AC62FA}"/>
              </a:ext>
            </a:extLst>
          </p:cNvPr>
          <p:cNvSpPr/>
          <p:nvPr/>
        </p:nvSpPr>
        <p:spPr bwMode="auto">
          <a:xfrm>
            <a:off x="4114800" y="6095999"/>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7736" name="Rectangle 45773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730" name="Rectangle 2">
            <a:extLst>
              <a:ext uri="{FF2B5EF4-FFF2-40B4-BE49-F238E27FC236}">
                <a16:creationId xmlns:a16="http://schemas.microsoft.com/office/drawing/2014/main" id="{25D78E85-23EF-4171-87FD-CAF80F74E63C}"/>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45773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731" name="Rectangle 3">
            <a:extLst>
              <a:ext uri="{FF2B5EF4-FFF2-40B4-BE49-F238E27FC236}">
                <a16:creationId xmlns:a16="http://schemas.microsoft.com/office/drawing/2014/main" id="{0B0A4053-E253-4AC9-B1D0-C60B6871098C}"/>
              </a:ext>
            </a:extLst>
          </p:cNvPr>
          <p:cNvSpPr>
            <a:spLocks noGrp="1" noChangeArrowheads="1"/>
          </p:cNvSpPr>
          <p:nvPr>
            <p:ph type="body" idx="1"/>
          </p:nvPr>
        </p:nvSpPr>
        <p:spPr>
          <a:xfrm>
            <a:off x="3844813" y="548640"/>
            <a:ext cx="4794734" cy="5431536"/>
          </a:xfrm>
        </p:spPr>
        <p:txBody>
          <a:bodyPr anchor="ctr">
            <a:normAutofit/>
          </a:bodyPr>
          <a:lstStyle/>
          <a:p>
            <a:pPr marL="609600" indent="-609600" eaLnBrk="1" hangingPunct="1">
              <a:lnSpc>
                <a:spcPct val="90000"/>
              </a:lnSpc>
              <a:defRPr/>
            </a:pPr>
            <a:r>
              <a:rPr lang="en-US" altLang="en-US" sz="1900" b="1" dirty="0">
                <a:solidFill>
                  <a:srgbClr val="FF0000"/>
                </a:solidFill>
              </a:rPr>
              <a:t>Come clean, give a complete account of what happened and ask for mercy; replace the item if possible.</a:t>
            </a:r>
            <a:endParaRPr lang="en-US" altLang="en-US" sz="1900" dirty="0">
              <a:solidFill>
                <a:srgbClr val="FF0000"/>
              </a:solidFill>
            </a:endParaRPr>
          </a:p>
          <a:p>
            <a:pPr marL="609600" indent="-609600" eaLnBrk="1" hangingPunct="1">
              <a:lnSpc>
                <a:spcPct val="90000"/>
              </a:lnSpc>
              <a:buFont typeface="Wingdings" panose="05000000000000000000" pitchFamily="2" charset="2"/>
              <a:buNone/>
              <a:defRPr/>
            </a:pPr>
            <a:endParaRPr lang="en-US" altLang="en-US" sz="1900" dirty="0"/>
          </a:p>
          <a:p>
            <a:pPr marL="609600" indent="-609600" eaLnBrk="1" hangingPunct="1">
              <a:lnSpc>
                <a:spcPct val="90000"/>
              </a:lnSpc>
              <a:defRPr/>
            </a:pPr>
            <a:r>
              <a:rPr lang="en-US" altLang="en-US" sz="1900" dirty="0"/>
              <a:t>Concealing the evidence and refusing to tell anyone what happened to the item could lead to trouble at a later time. Some parents will discipline their children regardless of the circumstance.  Hopefully, the parents will have some compassion if the truth is told. Coming clean by giving a complete account of what happened and requesting mercy and understanding is the best option. Denying that you do not know what happened to the item usually starts a trend of one lie after another.</a:t>
            </a:r>
          </a:p>
        </p:txBody>
      </p:sp>
      <p:sp>
        <p:nvSpPr>
          <p:cNvPr id="2" name="Arrow: Right 1">
            <a:hlinkClick r:id="rId2" action="ppaction://hlinksldjump"/>
            <a:extLst>
              <a:ext uri="{FF2B5EF4-FFF2-40B4-BE49-F238E27FC236}">
                <a16:creationId xmlns:a16="http://schemas.microsoft.com/office/drawing/2014/main" id="{0B8FDE40-2A9D-F668-1499-6983794F174A}"/>
              </a:ext>
            </a:extLst>
          </p:cNvPr>
          <p:cNvSpPr/>
          <p:nvPr/>
        </p:nvSpPr>
        <p:spPr bwMode="auto">
          <a:xfrm>
            <a:off x="6213605" y="6144768"/>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8768" name="Rectangle 45876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754" name="Rectangle 2">
            <a:extLst>
              <a:ext uri="{FF2B5EF4-FFF2-40B4-BE49-F238E27FC236}">
                <a16:creationId xmlns:a16="http://schemas.microsoft.com/office/drawing/2014/main" id="{565D6807-2C4B-4DE9-AE00-4D8574316F75}"/>
              </a:ext>
            </a:extLst>
          </p:cNvPr>
          <p:cNvSpPr>
            <a:spLocks noGrp="1" noChangeArrowheads="1"/>
          </p:cNvSpPr>
          <p:nvPr>
            <p:ph type="title"/>
          </p:nvPr>
        </p:nvSpPr>
        <p:spPr>
          <a:xfrm>
            <a:off x="479161" y="639193"/>
            <a:ext cx="2678858" cy="3573516"/>
          </a:xfrm>
        </p:spPr>
        <p:txBody>
          <a:bodyPr vert="horz" lIns="91440" tIns="45720" rIns="91440" bIns="45720" rtlCol="0" anchor="b">
            <a:normAutofit/>
          </a:bodyPr>
          <a:lstStyle/>
          <a:p>
            <a:pPr eaLnBrk="1" hangingPunct="1">
              <a:lnSpc>
                <a:spcPct val="90000"/>
              </a:lnSpc>
              <a:defRPr/>
            </a:pPr>
            <a:r>
              <a:rPr lang="en-US" altLang="en-US" sz="5700" kern="1200" dirty="0">
                <a:solidFill>
                  <a:srgbClr val="FF0000"/>
                </a:solidFill>
                <a:latin typeface="+mj-lt"/>
                <a:ea typeface="+mj-ea"/>
                <a:cs typeface="+mj-cs"/>
              </a:rPr>
              <a:t>Wrong answer</a:t>
            </a:r>
          </a:p>
        </p:txBody>
      </p:sp>
      <p:sp>
        <p:nvSpPr>
          <p:cNvPr id="458755" name="Rectangle 3">
            <a:extLst>
              <a:ext uri="{FF2B5EF4-FFF2-40B4-BE49-F238E27FC236}">
                <a16:creationId xmlns:a16="http://schemas.microsoft.com/office/drawing/2014/main" id="{C55EA67F-DC2B-4447-B38E-40F8B864F137}"/>
              </a:ext>
            </a:extLst>
          </p:cNvPr>
          <p:cNvSpPr>
            <a:spLocks noGrp="1" noChangeArrowheads="1"/>
          </p:cNvSpPr>
          <p:nvPr>
            <p:ph type="body" idx="1"/>
          </p:nvPr>
        </p:nvSpPr>
        <p:spPr>
          <a:xfrm>
            <a:off x="479160" y="4631161"/>
            <a:ext cx="2949839" cy="1559327"/>
          </a:xfrm>
        </p:spPr>
        <p:txBody>
          <a:bodyPr vert="horz" lIns="91440" tIns="45720" rIns="91440" bIns="45720" rtlCol="0">
            <a:normAutofit/>
          </a:bodyPr>
          <a:lstStyle/>
          <a:p>
            <a:pPr marL="0" indent="0" eaLnBrk="1" hangingPunct="1">
              <a:lnSpc>
                <a:spcPct val="90000"/>
              </a:lnSpc>
              <a:spcBef>
                <a:spcPts val="1000"/>
              </a:spcBef>
              <a:buNone/>
              <a:defRPr/>
            </a:pPr>
            <a:r>
              <a:rPr lang="en-US" altLang="en-US" sz="2200" kern="1200" dirty="0">
                <a:solidFill>
                  <a:schemeClr val="tx1"/>
                </a:solidFill>
                <a:latin typeface="+mn-lt"/>
                <a:ea typeface="+mn-ea"/>
                <a:cs typeface="+mn-cs"/>
              </a:rPr>
              <a:t>If you are asked about the item, deny any knowledge of what happened.</a:t>
            </a:r>
          </a:p>
        </p:txBody>
      </p:sp>
      <p:sp>
        <p:nvSpPr>
          <p:cNvPr id="45877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8757" name="Picture 458756" descr="Wood human figure">
            <a:extLst>
              <a:ext uri="{FF2B5EF4-FFF2-40B4-BE49-F238E27FC236}">
                <a16:creationId xmlns:a16="http://schemas.microsoft.com/office/drawing/2014/main" id="{F03C3A3C-9594-EAB1-B148-E27F9E808A07}"/>
              </a:ext>
            </a:extLst>
          </p:cNvPr>
          <p:cNvPicPr>
            <a:picLocks noChangeAspect="1"/>
          </p:cNvPicPr>
          <p:nvPr/>
        </p:nvPicPr>
        <p:blipFill rotWithShape="1">
          <a:blip r:embed="rId2"/>
          <a:srcRect r="49785" b="-1"/>
          <a:stretch/>
        </p:blipFill>
        <p:spPr>
          <a:xfrm>
            <a:off x="4108481" y="640080"/>
            <a:ext cx="4175444" cy="5550408"/>
          </a:xfrm>
          <a:prstGeom prst="rect">
            <a:avLst/>
          </a:prstGeom>
        </p:spPr>
      </p:pic>
      <p:sp>
        <p:nvSpPr>
          <p:cNvPr id="2" name="Arrow: Left 1">
            <a:hlinkClick r:id="rId3" action="ppaction://hlinksldjump"/>
            <a:extLst>
              <a:ext uri="{FF2B5EF4-FFF2-40B4-BE49-F238E27FC236}">
                <a16:creationId xmlns:a16="http://schemas.microsoft.com/office/drawing/2014/main" id="{2498E449-AB78-3473-544F-39C3918ECE66}"/>
              </a:ext>
            </a:extLst>
          </p:cNvPr>
          <p:cNvSpPr/>
          <p:nvPr/>
        </p:nvSpPr>
        <p:spPr bwMode="auto">
          <a:xfrm>
            <a:off x="4572000" y="6387084"/>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9784" name="Rectangle 45978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778" name="Rectangle 2">
            <a:extLst>
              <a:ext uri="{FF2B5EF4-FFF2-40B4-BE49-F238E27FC236}">
                <a16:creationId xmlns:a16="http://schemas.microsoft.com/office/drawing/2014/main" id="{79CB4A00-EE6C-42B7-9786-ECE2E9D57811}"/>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Wrong answer</a:t>
            </a:r>
          </a:p>
        </p:txBody>
      </p:sp>
      <p:sp>
        <p:nvSpPr>
          <p:cNvPr id="45978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779" name="Rectangle 3">
            <a:extLst>
              <a:ext uri="{FF2B5EF4-FFF2-40B4-BE49-F238E27FC236}">
                <a16:creationId xmlns:a16="http://schemas.microsoft.com/office/drawing/2014/main" id="{6DA08E08-CE3B-400E-8AB2-85D20F6AD06D}"/>
              </a:ext>
            </a:extLst>
          </p:cNvPr>
          <p:cNvSpPr>
            <a:spLocks noGrp="1" noChangeArrowheads="1"/>
          </p:cNvSpPr>
          <p:nvPr>
            <p:ph type="body" idx="1"/>
          </p:nvPr>
        </p:nvSpPr>
        <p:spPr>
          <a:xfrm>
            <a:off x="628650" y="1929384"/>
            <a:ext cx="7886700" cy="4251960"/>
          </a:xfrm>
        </p:spPr>
        <p:txBody>
          <a:bodyPr>
            <a:normAutofit/>
          </a:bodyPr>
          <a:lstStyle/>
          <a:p>
            <a:pPr eaLnBrk="1" hangingPunct="1">
              <a:defRPr/>
            </a:pPr>
            <a:r>
              <a:rPr lang="en-US" altLang="en-US" sz="1900" b="1" dirty="0"/>
              <a:t>Your mother and father are having a heated argument, what is the best response?</a:t>
            </a:r>
            <a:endParaRPr lang="en-US" altLang="en-US" sz="1900" dirty="0"/>
          </a:p>
          <a:p>
            <a:pPr eaLnBrk="1" hangingPunct="1">
              <a:defRPr/>
            </a:pPr>
            <a:r>
              <a:rPr lang="en-US" altLang="en-US" sz="1900" dirty="0">
                <a:solidFill>
                  <a:srgbClr val="FF0000"/>
                </a:solidFill>
              </a:rPr>
              <a:t>Take sides with your mother or father.</a:t>
            </a:r>
          </a:p>
        </p:txBody>
      </p:sp>
      <p:sp>
        <p:nvSpPr>
          <p:cNvPr id="2" name="Arrow: Left 1">
            <a:hlinkClick r:id="rId2" action="ppaction://hlinksldjump"/>
            <a:extLst>
              <a:ext uri="{FF2B5EF4-FFF2-40B4-BE49-F238E27FC236}">
                <a16:creationId xmlns:a16="http://schemas.microsoft.com/office/drawing/2014/main" id="{63BD3D04-B96E-6CAF-ED40-822F8FB76432}"/>
              </a:ext>
            </a:extLst>
          </p:cNvPr>
          <p:cNvSpPr/>
          <p:nvPr/>
        </p:nvSpPr>
        <p:spPr bwMode="auto">
          <a:xfrm>
            <a:off x="4267200" y="3429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0809" name="Rectangle 46080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02" name="Rectangle 2">
            <a:extLst>
              <a:ext uri="{FF2B5EF4-FFF2-40B4-BE49-F238E27FC236}">
                <a16:creationId xmlns:a16="http://schemas.microsoft.com/office/drawing/2014/main" id="{14AE39FC-E8DB-43D9-9677-1093637B46F9}"/>
              </a:ext>
            </a:extLst>
          </p:cNvPr>
          <p:cNvSpPr>
            <a:spLocks noGrp="1" noChangeArrowheads="1"/>
          </p:cNvSpPr>
          <p:nvPr>
            <p:ph type="title"/>
          </p:nvPr>
        </p:nvSpPr>
        <p:spPr>
          <a:xfrm>
            <a:off x="3490722" y="329184"/>
            <a:ext cx="5170932" cy="1783080"/>
          </a:xfrm>
        </p:spPr>
        <p:txBody>
          <a:bodyPr anchor="b">
            <a:normAutofit/>
          </a:bodyPr>
          <a:lstStyle/>
          <a:p>
            <a:pPr eaLnBrk="1" hangingPunct="1">
              <a:defRPr/>
            </a:pPr>
            <a:r>
              <a:rPr lang="en-US" altLang="en-US" sz="4700" dirty="0">
                <a:solidFill>
                  <a:srgbClr val="FF0000"/>
                </a:solidFill>
              </a:rPr>
              <a:t>Right answer</a:t>
            </a:r>
          </a:p>
        </p:txBody>
      </p:sp>
      <p:pic>
        <p:nvPicPr>
          <p:cNvPr id="460805" name="Picture 460804" descr="Close up of a toy house with a green roof">
            <a:extLst>
              <a:ext uri="{FF2B5EF4-FFF2-40B4-BE49-F238E27FC236}">
                <a16:creationId xmlns:a16="http://schemas.microsoft.com/office/drawing/2014/main" id="{39EC97B1-7B1B-12C9-17DF-AF2635AD67B0}"/>
              </a:ext>
            </a:extLst>
          </p:cNvPr>
          <p:cNvPicPr>
            <a:picLocks noChangeAspect="1"/>
          </p:cNvPicPr>
          <p:nvPr/>
        </p:nvPicPr>
        <p:blipFill rotWithShape="1">
          <a:blip r:embed="rId2"/>
          <a:srcRect l="26305" r="44112"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4608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03" name="Rectangle 3">
            <a:extLst>
              <a:ext uri="{FF2B5EF4-FFF2-40B4-BE49-F238E27FC236}">
                <a16:creationId xmlns:a16="http://schemas.microsoft.com/office/drawing/2014/main" id="{91EB8E6F-5EDA-4405-AB30-B41C5173D234}"/>
              </a:ext>
            </a:extLst>
          </p:cNvPr>
          <p:cNvSpPr>
            <a:spLocks noGrp="1" noChangeArrowheads="1"/>
          </p:cNvSpPr>
          <p:nvPr>
            <p:ph type="body" idx="1"/>
          </p:nvPr>
        </p:nvSpPr>
        <p:spPr>
          <a:xfrm>
            <a:off x="3490722" y="2706624"/>
            <a:ext cx="5170932" cy="3483864"/>
          </a:xfrm>
        </p:spPr>
        <p:txBody>
          <a:bodyPr>
            <a:normAutofit/>
          </a:bodyPr>
          <a:lstStyle/>
          <a:p>
            <a:pPr marL="609600" indent="-609600" eaLnBrk="1" hangingPunct="1">
              <a:lnSpc>
                <a:spcPct val="90000"/>
              </a:lnSpc>
              <a:defRPr/>
            </a:pPr>
            <a:r>
              <a:rPr lang="en-US" altLang="en-US" sz="1800" b="1" dirty="0">
                <a:solidFill>
                  <a:srgbClr val="FF0000"/>
                </a:solidFill>
              </a:rPr>
              <a:t>Go to another area of the house and let your parents work it out.</a:t>
            </a:r>
            <a:endParaRPr lang="en-US" altLang="en-US" sz="1800" dirty="0">
              <a:solidFill>
                <a:srgbClr val="FF0000"/>
              </a:solidFill>
            </a:endParaRPr>
          </a:p>
          <a:p>
            <a:pPr marL="609600" indent="-609600" eaLnBrk="1" hangingPunct="1">
              <a:lnSpc>
                <a:spcPct val="90000"/>
              </a:lnSpc>
              <a:defRPr/>
            </a:pPr>
            <a:r>
              <a:rPr lang="en-US" altLang="en-US" sz="1800" dirty="0"/>
              <a:t>Hopefully, the parents, will choose not to argue in the presence of their children, but if they do, the best option for the child is to go to another area of the house and let the parents work it out. Taking sides with one parent over another is not a good idea because it could cause hard feelings for one of the parents.  Standing there taking it all in should also not be an option because it could potentially cause a lot of mental and psychological stress. </a:t>
            </a:r>
          </a:p>
        </p:txBody>
      </p:sp>
      <p:sp>
        <p:nvSpPr>
          <p:cNvPr id="2" name="Arrow: Right 1">
            <a:hlinkClick r:id="rId3" action="ppaction://hlinksldjump"/>
            <a:extLst>
              <a:ext uri="{FF2B5EF4-FFF2-40B4-BE49-F238E27FC236}">
                <a16:creationId xmlns:a16="http://schemas.microsoft.com/office/drawing/2014/main" id="{3B6A831D-BAA9-0CD4-D1A2-A3E576F83D23}"/>
              </a:ext>
            </a:extLst>
          </p:cNvPr>
          <p:cNvSpPr/>
          <p:nvPr/>
        </p:nvSpPr>
        <p:spPr bwMode="auto">
          <a:xfrm>
            <a:off x="6259830" y="6122289"/>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1833" name="Rectangle 461832">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61829" name="Picture 461828" descr="Wood human figure">
            <a:extLst>
              <a:ext uri="{FF2B5EF4-FFF2-40B4-BE49-F238E27FC236}">
                <a16:creationId xmlns:a16="http://schemas.microsoft.com/office/drawing/2014/main" id="{E0B4EE27-D304-93A1-B1F9-D93DCA5398C1}"/>
              </a:ext>
            </a:extLst>
          </p:cNvPr>
          <p:cNvPicPr>
            <a:picLocks noChangeAspect="1"/>
          </p:cNvPicPr>
          <p:nvPr/>
        </p:nvPicPr>
        <p:blipFill rotWithShape="1">
          <a:blip r:embed="rId2"/>
          <a:srcRect l="6991" r="57564"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61835"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1826" name="Rectangle 2">
            <a:extLst>
              <a:ext uri="{FF2B5EF4-FFF2-40B4-BE49-F238E27FC236}">
                <a16:creationId xmlns:a16="http://schemas.microsoft.com/office/drawing/2014/main" id="{7568F215-76C9-43AD-8C4C-C74B9B9BAE92}"/>
              </a:ext>
            </a:extLst>
          </p:cNvPr>
          <p:cNvSpPr>
            <a:spLocks noGrp="1" noChangeArrowheads="1"/>
          </p:cNvSpPr>
          <p:nvPr>
            <p:ph type="title"/>
          </p:nvPr>
        </p:nvSpPr>
        <p:spPr>
          <a:xfrm>
            <a:off x="4370286" y="407987"/>
            <a:ext cx="4291113" cy="1325563"/>
          </a:xfrm>
        </p:spPr>
        <p:txBody>
          <a:bodyPr>
            <a:normAutofit/>
          </a:bodyPr>
          <a:lstStyle/>
          <a:p>
            <a:pPr eaLnBrk="1" hangingPunct="1">
              <a:defRPr/>
            </a:pPr>
            <a:r>
              <a:rPr lang="en-US" altLang="en-US" dirty="0">
                <a:solidFill>
                  <a:srgbClr val="FF0000"/>
                </a:solidFill>
              </a:rPr>
              <a:t>Wrong answer</a:t>
            </a:r>
          </a:p>
        </p:txBody>
      </p:sp>
      <p:sp>
        <p:nvSpPr>
          <p:cNvPr id="461827" name="Rectangle 3">
            <a:extLst>
              <a:ext uri="{FF2B5EF4-FFF2-40B4-BE49-F238E27FC236}">
                <a16:creationId xmlns:a16="http://schemas.microsoft.com/office/drawing/2014/main" id="{2489010C-8948-49C5-BFAA-BAE515225FB8}"/>
              </a:ext>
            </a:extLst>
          </p:cNvPr>
          <p:cNvSpPr>
            <a:spLocks noGrp="1" noChangeArrowheads="1"/>
          </p:cNvSpPr>
          <p:nvPr>
            <p:ph type="body" idx="1"/>
          </p:nvPr>
        </p:nvSpPr>
        <p:spPr>
          <a:xfrm>
            <a:off x="4370286" y="1868487"/>
            <a:ext cx="4291113" cy="4351338"/>
          </a:xfrm>
        </p:spPr>
        <p:txBody>
          <a:bodyPr>
            <a:normAutofit/>
          </a:bodyPr>
          <a:lstStyle/>
          <a:p>
            <a:pPr marL="609600" indent="-609600" eaLnBrk="1" hangingPunct="1">
              <a:defRPr/>
            </a:pPr>
            <a:r>
              <a:rPr lang="en-US" altLang="en-US" dirty="0"/>
              <a:t>Stand there, take it in, and do not say anything.</a:t>
            </a:r>
          </a:p>
        </p:txBody>
      </p:sp>
      <p:sp>
        <p:nvSpPr>
          <p:cNvPr id="2" name="Arrow: Left 1">
            <a:hlinkClick r:id="rId3" action="ppaction://hlinksldjump"/>
            <a:extLst>
              <a:ext uri="{FF2B5EF4-FFF2-40B4-BE49-F238E27FC236}">
                <a16:creationId xmlns:a16="http://schemas.microsoft.com/office/drawing/2014/main" id="{F9670D45-46A1-3339-99C6-BFE9E04C063C}"/>
              </a:ext>
            </a:extLst>
          </p:cNvPr>
          <p:cNvSpPr/>
          <p:nvPr/>
        </p:nvSpPr>
        <p:spPr bwMode="auto">
          <a:xfrm>
            <a:off x="6443137" y="3886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2856" name="Rectangle 462855">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850" name="Rectangle 2">
            <a:extLst>
              <a:ext uri="{FF2B5EF4-FFF2-40B4-BE49-F238E27FC236}">
                <a16:creationId xmlns:a16="http://schemas.microsoft.com/office/drawing/2014/main" id="{434D5FC8-348A-4A4A-85EE-A5752F441EEF}"/>
              </a:ext>
            </a:extLst>
          </p:cNvPr>
          <p:cNvSpPr>
            <a:spLocks noGrp="1" noChangeArrowheads="1"/>
          </p:cNvSpPr>
          <p:nvPr>
            <p:ph type="title"/>
          </p:nvPr>
        </p:nvSpPr>
        <p:spPr>
          <a:xfrm>
            <a:off x="928647" y="1"/>
            <a:ext cx="7566834" cy="762000"/>
          </a:xfrm>
        </p:spPr>
        <p:txBody>
          <a:bodyPr anchor="t">
            <a:normAutofit/>
          </a:bodyPr>
          <a:lstStyle/>
          <a:p>
            <a:pPr eaLnBrk="1" hangingPunct="1">
              <a:defRPr/>
            </a:pPr>
            <a:r>
              <a:rPr lang="en-US" altLang="en-US" dirty="0">
                <a:solidFill>
                  <a:srgbClr val="FF0000"/>
                </a:solidFill>
              </a:rPr>
              <a:t>Right answer</a:t>
            </a:r>
          </a:p>
        </p:txBody>
      </p:sp>
      <p:grpSp>
        <p:nvGrpSpPr>
          <p:cNvPr id="462858" name="Group 462857">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462859"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462860"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462851" name="Rectangle 3">
            <a:extLst>
              <a:ext uri="{FF2B5EF4-FFF2-40B4-BE49-F238E27FC236}">
                <a16:creationId xmlns:a16="http://schemas.microsoft.com/office/drawing/2014/main" id="{640B2B20-ABAA-4253-8E95-8F7E0C79E24C}"/>
              </a:ext>
            </a:extLst>
          </p:cNvPr>
          <p:cNvSpPr>
            <a:spLocks noGrp="1" noChangeArrowheads="1"/>
          </p:cNvSpPr>
          <p:nvPr>
            <p:ph type="body" idx="1"/>
          </p:nvPr>
        </p:nvSpPr>
        <p:spPr>
          <a:xfrm>
            <a:off x="938758" y="762002"/>
            <a:ext cx="7566834" cy="5433600"/>
          </a:xfrm>
        </p:spPr>
        <p:txBody>
          <a:bodyPr>
            <a:noAutofit/>
          </a:bodyPr>
          <a:lstStyle/>
          <a:p>
            <a:pPr eaLnBrk="1" hangingPunct="1">
              <a:defRPr/>
            </a:pPr>
            <a:r>
              <a:rPr lang="en-US" altLang="en-US" sz="2400" b="1" dirty="0">
                <a:solidFill>
                  <a:schemeClr val="tx1">
                    <a:alpha val="60000"/>
                  </a:schemeClr>
                </a:solidFill>
              </a:rPr>
              <a:t>Peer Pressure</a:t>
            </a:r>
          </a:p>
          <a:p>
            <a:pPr eaLnBrk="1" hangingPunct="1">
              <a:defRPr/>
            </a:pPr>
            <a:r>
              <a:rPr lang="en-US" altLang="en-US" sz="2400" b="1" dirty="0">
                <a:solidFill>
                  <a:schemeClr val="tx1">
                    <a:alpha val="60000"/>
                  </a:schemeClr>
                </a:solidFill>
              </a:rPr>
              <a:t>You are in the company of a person who, for no reason, began to steal merchandise from a store; what should be your responses?</a:t>
            </a:r>
          </a:p>
          <a:p>
            <a:pPr eaLnBrk="1" hangingPunct="1">
              <a:defRPr/>
            </a:pPr>
            <a:r>
              <a:rPr lang="en-US" altLang="en-US" sz="2400" b="1" dirty="0">
                <a:solidFill>
                  <a:srgbClr val="FF0000">
                    <a:alpha val="60000"/>
                  </a:srgbClr>
                </a:solidFill>
              </a:rPr>
              <a:t>Immediately walk away from the person and keep your distance</a:t>
            </a:r>
          </a:p>
          <a:p>
            <a:pPr eaLnBrk="1" hangingPunct="1">
              <a:defRPr/>
            </a:pPr>
            <a:r>
              <a:rPr lang="en-US" altLang="en-US" sz="2400" b="1" dirty="0">
                <a:solidFill>
                  <a:srgbClr val="FF0000">
                    <a:alpha val="60000"/>
                  </a:srgbClr>
                </a:solidFill>
              </a:rPr>
              <a:t>Avoid future contact, and if they ask why you are cutting ties, tell them that you disapprove of stealing. </a:t>
            </a:r>
            <a:endParaRPr lang="en-US" altLang="en-US" sz="2400" dirty="0">
              <a:solidFill>
                <a:srgbClr val="FF0000">
                  <a:alpha val="60000"/>
                </a:srgbClr>
              </a:solidFill>
            </a:endParaRPr>
          </a:p>
          <a:p>
            <a:pPr eaLnBrk="1" hangingPunct="1">
              <a:defRPr/>
            </a:pPr>
            <a:r>
              <a:rPr lang="en-US" altLang="en-US" sz="2400" dirty="0">
                <a:solidFill>
                  <a:schemeClr val="tx1">
                    <a:alpha val="60000"/>
                  </a:schemeClr>
                </a:solidFill>
              </a:rPr>
              <a:t>The best response is to walk away from the person who is immediately stealing because the authorities will treat you the same as the person stealing the merchandise.  Joining and taking what you want is not a good idea. It could lead to some serious jail time. </a:t>
            </a:r>
          </a:p>
        </p:txBody>
      </p:sp>
      <p:sp>
        <p:nvSpPr>
          <p:cNvPr id="2" name="Arrow: Right 1">
            <a:hlinkClick r:id="rId2" action="ppaction://hlinksldjump"/>
            <a:extLst>
              <a:ext uri="{FF2B5EF4-FFF2-40B4-BE49-F238E27FC236}">
                <a16:creationId xmlns:a16="http://schemas.microsoft.com/office/drawing/2014/main" id="{5B193183-8B71-9D59-A528-40046E13A40D}"/>
              </a:ext>
            </a:extLst>
          </p:cNvPr>
          <p:cNvSpPr/>
          <p:nvPr/>
        </p:nvSpPr>
        <p:spPr bwMode="auto">
          <a:xfrm>
            <a:off x="4953000" y="6438900"/>
            <a:ext cx="762000" cy="2286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3882" name="Rectangle 463881">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884" name="Rectangle 463883">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874" name="Rectangle 2">
            <a:extLst>
              <a:ext uri="{FF2B5EF4-FFF2-40B4-BE49-F238E27FC236}">
                <a16:creationId xmlns:a16="http://schemas.microsoft.com/office/drawing/2014/main" id="{D6CA1F70-4BED-4B98-9C00-2D47057C916D}"/>
              </a:ext>
            </a:extLst>
          </p:cNvPr>
          <p:cNvSpPr>
            <a:spLocks noGrp="1" noChangeArrowheads="1"/>
          </p:cNvSpPr>
          <p:nvPr>
            <p:ph type="title"/>
          </p:nvPr>
        </p:nvSpPr>
        <p:spPr>
          <a:xfrm>
            <a:off x="603504" y="802955"/>
            <a:ext cx="3733482" cy="1454051"/>
          </a:xfrm>
        </p:spPr>
        <p:txBody>
          <a:bodyPr>
            <a:normAutofit/>
          </a:bodyPr>
          <a:lstStyle/>
          <a:p>
            <a:pPr eaLnBrk="1" hangingPunct="1">
              <a:defRPr/>
            </a:pPr>
            <a:r>
              <a:rPr lang="en-US" altLang="en-US" sz="3100" dirty="0">
                <a:solidFill>
                  <a:srgbClr val="FF0000"/>
                </a:solidFill>
              </a:rPr>
              <a:t>Wrong answer</a:t>
            </a:r>
          </a:p>
        </p:txBody>
      </p:sp>
      <p:sp>
        <p:nvSpPr>
          <p:cNvPr id="463875" name="Rectangle 3">
            <a:extLst>
              <a:ext uri="{FF2B5EF4-FFF2-40B4-BE49-F238E27FC236}">
                <a16:creationId xmlns:a16="http://schemas.microsoft.com/office/drawing/2014/main" id="{3B74B78B-6F9C-45D5-9C7F-D6F039BAE238}"/>
              </a:ext>
            </a:extLst>
          </p:cNvPr>
          <p:cNvSpPr>
            <a:spLocks noGrp="1" noChangeArrowheads="1"/>
          </p:cNvSpPr>
          <p:nvPr>
            <p:ph type="body" idx="1"/>
          </p:nvPr>
        </p:nvSpPr>
        <p:spPr>
          <a:xfrm>
            <a:off x="603504" y="2421682"/>
            <a:ext cx="3733183" cy="3639289"/>
          </a:xfrm>
        </p:spPr>
        <p:txBody>
          <a:bodyPr anchor="ctr">
            <a:normAutofit/>
          </a:bodyPr>
          <a:lstStyle/>
          <a:p>
            <a:pPr eaLnBrk="1" hangingPunct="1">
              <a:defRPr/>
            </a:pPr>
            <a:r>
              <a:rPr lang="en-US" altLang="en-US" sz="2400" dirty="0">
                <a:solidFill>
                  <a:srgbClr val="FF0000"/>
                </a:solidFill>
              </a:rPr>
              <a:t>Your friend is stealing; join in take what you want.</a:t>
            </a:r>
            <a:endParaRPr lang="en-US" altLang="en-US" sz="2400" b="1" dirty="0">
              <a:solidFill>
                <a:srgbClr val="FF0000"/>
              </a:solidFill>
            </a:endParaRPr>
          </a:p>
          <a:p>
            <a:pPr eaLnBrk="1" hangingPunct="1">
              <a:defRPr/>
            </a:pPr>
            <a:endParaRPr lang="en-US" altLang="en-US" sz="1600" dirty="0">
              <a:solidFill>
                <a:schemeClr val="tx2"/>
              </a:solidFill>
            </a:endParaRPr>
          </a:p>
        </p:txBody>
      </p:sp>
      <p:grpSp>
        <p:nvGrpSpPr>
          <p:cNvPr id="463886" name="Group 463885">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77422" y="0"/>
            <a:ext cx="4366578" cy="6685267"/>
            <a:chOff x="6357228" y="0"/>
            <a:chExt cx="5822103" cy="6685267"/>
          </a:xfrm>
        </p:grpSpPr>
        <p:sp>
          <p:nvSpPr>
            <p:cNvPr id="463887" name="Freeform: Shape 463886">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888" name="Freeform: Shape 463887">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889" name="Freeform: Shape 463888">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890" name="Freeform: Shape 463889">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3879" name="Graphic 463878" descr="Robber">
            <a:extLst>
              <a:ext uri="{FF2B5EF4-FFF2-40B4-BE49-F238E27FC236}">
                <a16:creationId xmlns:a16="http://schemas.microsoft.com/office/drawing/2014/main" id="{D6AD5DE7-60D1-2C04-F530-5B1BD1E7DD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5615" y="2065912"/>
            <a:ext cx="2746374" cy="2746374"/>
          </a:xfrm>
          <a:prstGeom prst="rect">
            <a:avLst/>
          </a:prstGeom>
        </p:spPr>
      </p:pic>
      <p:sp>
        <p:nvSpPr>
          <p:cNvPr id="2" name="Arrow: Left 1">
            <a:hlinkClick r:id="rId4" action="ppaction://hlinksldjump"/>
            <a:extLst>
              <a:ext uri="{FF2B5EF4-FFF2-40B4-BE49-F238E27FC236}">
                <a16:creationId xmlns:a16="http://schemas.microsoft.com/office/drawing/2014/main" id="{8A4F3112-DD7C-94A2-2F90-F8FCB83E7186}"/>
              </a:ext>
            </a:extLst>
          </p:cNvPr>
          <p:cNvSpPr/>
          <p:nvPr/>
        </p:nvSpPr>
        <p:spPr bwMode="auto">
          <a:xfrm>
            <a:off x="5237415" y="501137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4904" name="Rectangle 46490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898" name="Rectangle 2">
            <a:extLst>
              <a:ext uri="{FF2B5EF4-FFF2-40B4-BE49-F238E27FC236}">
                <a16:creationId xmlns:a16="http://schemas.microsoft.com/office/drawing/2014/main" id="{F0B7FABD-7286-42E6-8199-23C20FA1846F}"/>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Wrong answer</a:t>
            </a:r>
          </a:p>
        </p:txBody>
      </p:sp>
      <p:sp>
        <p:nvSpPr>
          <p:cNvPr id="464906" name="Freeform: Shape 46490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4899" name="Rectangle 3">
            <a:extLst>
              <a:ext uri="{FF2B5EF4-FFF2-40B4-BE49-F238E27FC236}">
                <a16:creationId xmlns:a16="http://schemas.microsoft.com/office/drawing/2014/main" id="{DE07BB82-F075-4C77-B1EB-C3A53A8216DD}"/>
              </a:ext>
            </a:extLst>
          </p:cNvPr>
          <p:cNvSpPr>
            <a:spLocks noGrp="1" noChangeArrowheads="1"/>
          </p:cNvSpPr>
          <p:nvPr>
            <p:ph type="body" idx="1"/>
          </p:nvPr>
        </p:nvSpPr>
        <p:spPr>
          <a:xfrm>
            <a:off x="628650" y="1825625"/>
            <a:ext cx="4168866" cy="4351338"/>
          </a:xfrm>
        </p:spPr>
        <p:txBody>
          <a:bodyPr>
            <a:normAutofit/>
          </a:bodyPr>
          <a:lstStyle/>
          <a:p>
            <a:pPr marL="0" indent="0" eaLnBrk="1" hangingPunct="1">
              <a:buFont typeface="Wingdings" panose="05000000000000000000" pitchFamily="2" charset="2"/>
              <a:buNone/>
              <a:defRPr/>
            </a:pPr>
            <a:endParaRPr lang="en-US" altLang="en-US" dirty="0"/>
          </a:p>
          <a:p>
            <a:pPr eaLnBrk="1" hangingPunct="1">
              <a:defRPr/>
            </a:pPr>
            <a:endParaRPr lang="en-US" altLang="en-US" dirty="0"/>
          </a:p>
          <a:p>
            <a:pPr eaLnBrk="1" hangingPunct="1">
              <a:defRPr/>
            </a:pPr>
            <a:r>
              <a:rPr lang="en-US" altLang="en-US" dirty="0">
                <a:solidFill>
                  <a:srgbClr val="FF0000"/>
                </a:solidFill>
              </a:rPr>
              <a:t>Immediately reprimand the person and make a scene; if your friend begins to steal.</a:t>
            </a:r>
          </a:p>
        </p:txBody>
      </p:sp>
      <p:sp>
        <p:nvSpPr>
          <p:cNvPr id="464908" name="Oval 46490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4910" name="Block Arc 46490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4912" name="Freeform: Shape 46491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64914" name="Straight Connector 46491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64916" name="Freeform: Shape 46491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64918" name="Arc 46491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4920" name="Freeform: Shape 46491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F5FDA4BF-35D7-FFD8-3DC2-25C3F6F185D0}"/>
              </a:ext>
            </a:extLst>
          </p:cNvPr>
          <p:cNvSpPr/>
          <p:nvPr/>
        </p:nvSpPr>
        <p:spPr bwMode="auto">
          <a:xfrm>
            <a:off x="4114800" y="5486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6" name="Rectangle 2">
            <a:extLst>
              <a:ext uri="{FF2B5EF4-FFF2-40B4-BE49-F238E27FC236}">
                <a16:creationId xmlns:a16="http://schemas.microsoft.com/office/drawing/2014/main" id="{A81D1BFA-FBC3-4653-8B57-355C7AEDCB43}"/>
              </a:ext>
            </a:extLst>
          </p:cNvPr>
          <p:cNvSpPr>
            <a:spLocks noGrp="1" noChangeArrowheads="1"/>
          </p:cNvSpPr>
          <p:nvPr>
            <p:ph type="title"/>
          </p:nvPr>
        </p:nvSpPr>
        <p:spPr>
          <a:xfrm>
            <a:off x="630936" y="548640"/>
            <a:ext cx="2700645" cy="5431536"/>
          </a:xfrm>
        </p:spPr>
        <p:txBody>
          <a:bodyPr>
            <a:normAutofit/>
          </a:bodyPr>
          <a:lstStyle/>
          <a:p>
            <a:pPr eaLnBrk="1" hangingPunct="1">
              <a:lnSpc>
                <a:spcPct val="90000"/>
              </a:lnSpc>
              <a:defRPr/>
            </a:pPr>
            <a:r>
              <a:rPr lang="en-US" altLang="en-US" sz="2200" b="1" dirty="0">
                <a:solidFill>
                  <a:srgbClr val="FF0000"/>
                </a:solidFill>
              </a:rPr>
              <a:t>You are spending excessive time shopping, sporting, or other sites that have no value other than entertainment or the promotion of buying and selling products; what should be your response?</a:t>
            </a:r>
            <a:r>
              <a:rPr lang="en-US" altLang="en-US" sz="2200" dirty="0">
                <a:solidFill>
                  <a:srgbClr val="FF0000"/>
                </a:solidFill>
              </a:rPr>
              <a:t> </a:t>
            </a:r>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7" name="Rectangle 3">
            <a:extLst>
              <a:ext uri="{FF2B5EF4-FFF2-40B4-BE49-F238E27FC236}">
                <a16:creationId xmlns:a16="http://schemas.microsoft.com/office/drawing/2014/main" id="{33D0DDA0-09A2-41E2-998A-C8379774A6BE}"/>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None/>
              <a:defRPr/>
            </a:pPr>
            <a:r>
              <a:rPr lang="en-US" altLang="en-US" sz="1900" dirty="0">
                <a:hlinkClick r:id="rId2" action="ppaction://hlinksldjump"/>
              </a:rPr>
              <a:t>A.   </a:t>
            </a:r>
            <a:r>
              <a:rPr lang="en-US" altLang="en-US" sz="1900" dirty="0"/>
              <a:t>Continue on those sites and do what  </a:t>
            </a:r>
          </a:p>
          <a:p>
            <a:pPr marL="0" indent="0" eaLnBrk="1" hangingPunct="1">
              <a:buNone/>
              <a:defRPr/>
            </a:pPr>
            <a:r>
              <a:rPr lang="en-US" altLang="en-US" sz="1900" dirty="0"/>
              <a:t>       you enjoy doing.</a:t>
            </a:r>
          </a:p>
          <a:p>
            <a:pPr marL="0" indent="0" eaLnBrk="1" hangingPunct="1">
              <a:buNone/>
              <a:defRPr/>
            </a:pPr>
            <a:r>
              <a:rPr lang="en-US" altLang="en-US" sz="1900" dirty="0">
                <a:hlinkClick r:id="rId3" action="ppaction://hlinksldjump"/>
              </a:rPr>
              <a:t>B.   </a:t>
            </a:r>
            <a:r>
              <a:rPr lang="en-US" altLang="en-US" sz="1900" dirty="0"/>
              <a:t>There is nothing will spending </a:t>
            </a:r>
          </a:p>
          <a:p>
            <a:pPr marL="0" indent="0" eaLnBrk="1" hangingPunct="1">
              <a:buNone/>
              <a:defRPr/>
            </a:pPr>
            <a:r>
              <a:rPr lang="en-US" altLang="en-US" sz="1900" dirty="0"/>
              <a:t>       excessive time visiting entertainment </a:t>
            </a:r>
          </a:p>
          <a:p>
            <a:pPr marL="0" indent="0" eaLnBrk="1" hangingPunct="1">
              <a:buNone/>
              <a:defRPr/>
            </a:pPr>
            <a:r>
              <a:rPr lang="en-US" altLang="en-US" sz="1900" dirty="0"/>
              <a:t>       sites because  entertainment puts </a:t>
            </a:r>
          </a:p>
          <a:p>
            <a:pPr marL="0" indent="0" eaLnBrk="1" hangingPunct="1">
              <a:buNone/>
              <a:defRPr/>
            </a:pPr>
            <a:r>
              <a:rPr lang="en-US" altLang="en-US" sz="1900" dirty="0"/>
              <a:t>       you are in a better mood.</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Diversify  the sites you visit; there are </a:t>
            </a:r>
          </a:p>
          <a:p>
            <a:pPr marL="0" indent="0" eaLnBrk="1" hangingPunct="1">
              <a:buFont typeface="Wingdings" panose="05000000000000000000" pitchFamily="2" charset="2"/>
              <a:buNone/>
              <a:defRPr/>
            </a:pPr>
            <a:r>
              <a:rPr lang="en-US" altLang="en-US" sz="1900" dirty="0"/>
              <a:t>      positive bible, black history, and self  </a:t>
            </a:r>
          </a:p>
          <a:p>
            <a:pPr marL="0" indent="0" eaLnBrk="1" hangingPunct="1">
              <a:buFont typeface="Wingdings" panose="05000000000000000000" pitchFamily="2" charset="2"/>
              <a:buNone/>
              <a:defRPr/>
            </a:pPr>
            <a:r>
              <a:rPr lang="en-US" altLang="en-US" sz="1900" dirty="0"/>
              <a:t>      esteem sites that can  boost your </a:t>
            </a:r>
          </a:p>
          <a:p>
            <a:pPr marL="0" indent="0" eaLnBrk="1" hangingPunct="1">
              <a:buFont typeface="Wingdings" panose="05000000000000000000" pitchFamily="2" charset="2"/>
              <a:buNone/>
              <a:defRPr/>
            </a:pPr>
            <a:r>
              <a:rPr lang="en-US" altLang="en-US" sz="1900" dirty="0"/>
              <a:t>       education and    enhance the quality  </a:t>
            </a:r>
          </a:p>
          <a:p>
            <a:pPr marL="0" indent="0" eaLnBrk="1" hangingPunct="1">
              <a:buFont typeface="Wingdings" panose="05000000000000000000" pitchFamily="2" charset="2"/>
              <a:buNone/>
              <a:defRPr/>
            </a:pPr>
            <a:r>
              <a:rPr lang="en-US" altLang="en-US" sz="1900" dirty="0"/>
              <a:t>       of your life.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5929" name="Rectangle 46592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922" name="Rectangle 2">
            <a:extLst>
              <a:ext uri="{FF2B5EF4-FFF2-40B4-BE49-F238E27FC236}">
                <a16:creationId xmlns:a16="http://schemas.microsoft.com/office/drawing/2014/main" id="{135DFF8D-A358-4DF5-9A19-281887309D54}"/>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465925" name="Picture 465924">
            <a:extLst>
              <a:ext uri="{FF2B5EF4-FFF2-40B4-BE49-F238E27FC236}">
                <a16:creationId xmlns:a16="http://schemas.microsoft.com/office/drawing/2014/main" id="{7A4B233F-6AD6-70D0-2FBA-BF59008E0B6A}"/>
              </a:ext>
            </a:extLst>
          </p:cNvPr>
          <p:cNvPicPr>
            <a:picLocks noChangeAspect="1"/>
          </p:cNvPicPr>
          <p:nvPr/>
        </p:nvPicPr>
        <p:blipFill rotWithShape="1">
          <a:blip r:embed="rId2"/>
          <a:srcRect l="43624" r="18750"/>
          <a:stretch/>
        </p:blipFill>
        <p:spPr>
          <a:xfrm>
            <a:off x="-15406" y="-28565"/>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65923" name="Rectangle 3">
            <a:extLst>
              <a:ext uri="{FF2B5EF4-FFF2-40B4-BE49-F238E27FC236}">
                <a16:creationId xmlns:a16="http://schemas.microsoft.com/office/drawing/2014/main" id="{5E8594E4-0715-4884-A503-A7761A473909}"/>
              </a:ext>
            </a:extLst>
          </p:cNvPr>
          <p:cNvSpPr>
            <a:spLocks noGrp="1" noChangeArrowheads="1"/>
          </p:cNvSpPr>
          <p:nvPr>
            <p:ph type="body" idx="1"/>
          </p:nvPr>
        </p:nvSpPr>
        <p:spPr>
          <a:xfrm>
            <a:off x="4258660" y="1828800"/>
            <a:ext cx="4656740" cy="3843666"/>
          </a:xfrm>
        </p:spPr>
        <p:txBody>
          <a:bodyPr>
            <a:noAutofit/>
          </a:bodyPr>
          <a:lstStyle/>
          <a:p>
            <a:pPr eaLnBrk="1" hangingPunct="1">
              <a:defRPr/>
            </a:pPr>
            <a:r>
              <a:rPr lang="en-US" altLang="en-US" sz="2400" b="1" dirty="0"/>
              <a:t>Your peers detail a plan to make some quick money; all of the details are not shared the only requirement is to drive to a specific location and wait for the others to arrive; what should be your response? </a:t>
            </a:r>
            <a:endParaRPr lang="en-US" altLang="en-US" sz="2400" dirty="0"/>
          </a:p>
          <a:p>
            <a:pPr eaLnBrk="1" hangingPunct="1">
              <a:defRPr/>
            </a:pPr>
            <a:r>
              <a:rPr lang="en-US" altLang="en-US" sz="2400" dirty="0">
                <a:solidFill>
                  <a:srgbClr val="FF0000"/>
                </a:solidFill>
              </a:rPr>
              <a:t>Follow the instructions you could be in for a big payday.</a:t>
            </a:r>
          </a:p>
        </p:txBody>
      </p:sp>
      <p:sp>
        <p:nvSpPr>
          <p:cNvPr id="2" name="Arrow: Left 1">
            <a:hlinkClick r:id="rId3" action="ppaction://hlinksldjump"/>
            <a:extLst>
              <a:ext uri="{FF2B5EF4-FFF2-40B4-BE49-F238E27FC236}">
                <a16:creationId xmlns:a16="http://schemas.microsoft.com/office/drawing/2014/main" id="{D01C9B8C-7682-CDE1-107F-E94F368ABD78}"/>
              </a:ext>
            </a:extLst>
          </p:cNvPr>
          <p:cNvSpPr/>
          <p:nvPr/>
        </p:nvSpPr>
        <p:spPr bwMode="auto">
          <a:xfrm>
            <a:off x="6587030" y="5943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6953" name="Rectangle 466952">
            <a:extLst>
              <a:ext uri="{FF2B5EF4-FFF2-40B4-BE49-F238E27FC236}">
                <a16:creationId xmlns:a16="http://schemas.microsoft.com/office/drawing/2014/main" id="{E4469908-40F0-48EB-8B29-996548C1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946" name="Rectangle 2">
            <a:extLst>
              <a:ext uri="{FF2B5EF4-FFF2-40B4-BE49-F238E27FC236}">
                <a16:creationId xmlns:a16="http://schemas.microsoft.com/office/drawing/2014/main" id="{42DDDCD5-FD7C-423A-99A8-673E995417C2}"/>
              </a:ext>
            </a:extLst>
          </p:cNvPr>
          <p:cNvSpPr>
            <a:spLocks noGrp="1" noChangeArrowheads="1"/>
          </p:cNvSpPr>
          <p:nvPr>
            <p:ph type="title"/>
          </p:nvPr>
        </p:nvSpPr>
        <p:spPr>
          <a:xfrm>
            <a:off x="628650" y="4072041"/>
            <a:ext cx="7886700" cy="1286087"/>
          </a:xfrm>
          <a:noFill/>
        </p:spPr>
        <p:txBody>
          <a:bodyPr vert="horz" lIns="91440" tIns="45720" rIns="91440" bIns="45720" rtlCol="0" anchor="ctr">
            <a:normAutofit/>
          </a:bodyPr>
          <a:lstStyle/>
          <a:p>
            <a:pPr algn="ctr" eaLnBrk="1" hangingPunct="1">
              <a:lnSpc>
                <a:spcPct val="90000"/>
              </a:lnSpc>
              <a:defRPr/>
            </a:pPr>
            <a:r>
              <a:rPr lang="en-US" altLang="en-US" sz="4500" dirty="0">
                <a:solidFill>
                  <a:srgbClr val="FF0000"/>
                </a:solidFill>
              </a:rPr>
              <a:t>Wrong answer</a:t>
            </a:r>
          </a:p>
        </p:txBody>
      </p:sp>
      <p:sp>
        <p:nvSpPr>
          <p:cNvPr id="466947" name="Rectangle 3">
            <a:extLst>
              <a:ext uri="{FF2B5EF4-FFF2-40B4-BE49-F238E27FC236}">
                <a16:creationId xmlns:a16="http://schemas.microsoft.com/office/drawing/2014/main" id="{42BF2286-EB78-45EA-AAC5-85D157D2523D}"/>
              </a:ext>
            </a:extLst>
          </p:cNvPr>
          <p:cNvSpPr>
            <a:spLocks noGrp="1" noChangeArrowheads="1"/>
          </p:cNvSpPr>
          <p:nvPr>
            <p:ph type="body" idx="1"/>
          </p:nvPr>
        </p:nvSpPr>
        <p:spPr>
          <a:xfrm>
            <a:off x="628650" y="5571899"/>
            <a:ext cx="7981950" cy="557186"/>
          </a:xfrm>
          <a:noFill/>
        </p:spPr>
        <p:txBody>
          <a:bodyPr vert="horz" lIns="91440" tIns="45720" rIns="91440" bIns="45720" rtlCol="0">
            <a:normAutofit/>
          </a:bodyPr>
          <a:lstStyle/>
          <a:p>
            <a:pPr marL="0" indent="0" algn="ctr" eaLnBrk="1" hangingPunct="1">
              <a:lnSpc>
                <a:spcPct val="90000"/>
              </a:lnSpc>
              <a:spcBef>
                <a:spcPts val="1000"/>
              </a:spcBef>
              <a:buNone/>
              <a:defRPr/>
            </a:pPr>
            <a:r>
              <a:rPr lang="en-US" altLang="en-US" sz="1700" dirty="0"/>
              <a:t>If you are going to make some easy money, go along for the thrill and excitement.</a:t>
            </a:r>
          </a:p>
        </p:txBody>
      </p:sp>
      <p:pic>
        <p:nvPicPr>
          <p:cNvPr id="466949" name="Picture 466948">
            <a:extLst>
              <a:ext uri="{FF2B5EF4-FFF2-40B4-BE49-F238E27FC236}">
                <a16:creationId xmlns:a16="http://schemas.microsoft.com/office/drawing/2014/main" id="{00B2D751-E40E-ABD5-4B82-EB963F7172E1}"/>
              </a:ext>
            </a:extLst>
          </p:cNvPr>
          <p:cNvPicPr>
            <a:picLocks noChangeAspect="1"/>
          </p:cNvPicPr>
          <p:nvPr/>
        </p:nvPicPr>
        <p:blipFill rotWithShape="1">
          <a:blip r:embed="rId2"/>
          <a:srcRect t="24170"/>
          <a:stretch/>
        </p:blipFill>
        <p:spPr>
          <a:xfrm>
            <a:off x="20" y="1"/>
            <a:ext cx="9143979" cy="3900324"/>
          </a:xfrm>
          <a:prstGeom prst="rect">
            <a:avLst/>
          </a:prstGeom>
        </p:spPr>
      </p:pic>
      <p:sp>
        <p:nvSpPr>
          <p:cNvPr id="2" name="Arrow: Left 1">
            <a:hlinkClick r:id="rId3" action="ppaction://hlinksldjump"/>
            <a:extLst>
              <a:ext uri="{FF2B5EF4-FFF2-40B4-BE49-F238E27FC236}">
                <a16:creationId xmlns:a16="http://schemas.microsoft.com/office/drawing/2014/main" id="{9191A1A6-B8F9-7C87-518E-8DDE9E8059BE}"/>
              </a:ext>
            </a:extLst>
          </p:cNvPr>
          <p:cNvSpPr/>
          <p:nvPr/>
        </p:nvSpPr>
        <p:spPr bwMode="auto">
          <a:xfrm>
            <a:off x="4953000" y="6019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7976" name="Rectangle 46797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978" name="Freeform: Shape 46797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970" name="Rectangle 2">
            <a:extLst>
              <a:ext uri="{FF2B5EF4-FFF2-40B4-BE49-F238E27FC236}">
                <a16:creationId xmlns:a16="http://schemas.microsoft.com/office/drawing/2014/main" id="{8328CD77-3D6B-4949-80CF-49C54716BE85}"/>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Right answer</a:t>
            </a:r>
          </a:p>
        </p:txBody>
      </p:sp>
      <p:sp>
        <p:nvSpPr>
          <p:cNvPr id="467980" name="Arc 46797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7971" name="Rectangle 3">
            <a:extLst>
              <a:ext uri="{FF2B5EF4-FFF2-40B4-BE49-F238E27FC236}">
                <a16:creationId xmlns:a16="http://schemas.microsoft.com/office/drawing/2014/main" id="{0F8816DE-277B-4BAA-A06A-9C28A2D77FFC}"/>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lnSpc>
                <a:spcPct val="90000"/>
              </a:lnSpc>
              <a:defRPr/>
            </a:pPr>
            <a:r>
              <a:rPr lang="en-US" altLang="en-US" sz="2700" b="1" dirty="0">
                <a:solidFill>
                  <a:srgbClr val="FF0000"/>
                </a:solidFill>
              </a:rPr>
              <a:t>Refuse to go; there are too many unknown factors.</a:t>
            </a:r>
            <a:endParaRPr lang="en-US" altLang="en-US" sz="2700" dirty="0">
              <a:solidFill>
                <a:srgbClr val="FF0000"/>
              </a:solidFill>
            </a:endParaRPr>
          </a:p>
          <a:p>
            <a:pPr marL="609600" indent="-609600" eaLnBrk="1" hangingPunct="1">
              <a:lnSpc>
                <a:spcPct val="90000"/>
              </a:lnSpc>
              <a:defRPr/>
            </a:pPr>
            <a:r>
              <a:rPr lang="en-US" altLang="en-US" sz="2700" dirty="0"/>
              <a:t>The best option is to refuse to go along with the plan because there are too many unknown factors. People do foolish things when money is involved. The sound of making quick money should be a red flag that someone is doing something illegal.</a:t>
            </a:r>
          </a:p>
        </p:txBody>
      </p:sp>
      <p:sp>
        <p:nvSpPr>
          <p:cNvPr id="2" name="Arrow: Right 1">
            <a:hlinkClick r:id="rId2" action="ppaction://hlinksldjump"/>
            <a:extLst>
              <a:ext uri="{FF2B5EF4-FFF2-40B4-BE49-F238E27FC236}">
                <a16:creationId xmlns:a16="http://schemas.microsoft.com/office/drawing/2014/main" id="{07A9B9B5-4438-D3DA-EBBE-9B0961C4FB1C}"/>
              </a:ext>
            </a:extLst>
          </p:cNvPr>
          <p:cNvSpPr/>
          <p:nvPr/>
        </p:nvSpPr>
        <p:spPr bwMode="auto">
          <a:xfrm>
            <a:off x="5662801"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9001" name="Rectangle 469000">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003" name="Arc 469002">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6131316" y="457951"/>
            <a:ext cx="2240924"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8994" name="Rectangle 2">
            <a:extLst>
              <a:ext uri="{FF2B5EF4-FFF2-40B4-BE49-F238E27FC236}">
                <a16:creationId xmlns:a16="http://schemas.microsoft.com/office/drawing/2014/main" id="{737BA5D2-3BEB-42B4-9645-00B097AB3913}"/>
              </a:ext>
            </a:extLst>
          </p:cNvPr>
          <p:cNvSpPr>
            <a:spLocks noGrp="1" noChangeArrowheads="1"/>
          </p:cNvSpPr>
          <p:nvPr>
            <p:ph type="title"/>
          </p:nvPr>
        </p:nvSpPr>
        <p:spPr>
          <a:xfrm>
            <a:off x="628650" y="365125"/>
            <a:ext cx="7886700" cy="1325563"/>
          </a:xfrm>
        </p:spPr>
        <p:txBody>
          <a:bodyPr>
            <a:normAutofit/>
          </a:bodyPr>
          <a:lstStyle/>
          <a:p>
            <a:pPr algn="ctr" eaLnBrk="1" hangingPunct="1">
              <a:defRPr/>
            </a:pPr>
            <a:r>
              <a:rPr lang="en-US" altLang="en-US" dirty="0">
                <a:solidFill>
                  <a:srgbClr val="FF0000"/>
                </a:solidFill>
              </a:rPr>
              <a:t>Wrong answer</a:t>
            </a:r>
          </a:p>
        </p:txBody>
      </p:sp>
      <p:graphicFrame>
        <p:nvGraphicFramePr>
          <p:cNvPr id="468997" name="Rectangle 3">
            <a:extLst>
              <a:ext uri="{FF2B5EF4-FFF2-40B4-BE49-F238E27FC236}">
                <a16:creationId xmlns:a16="http://schemas.microsoft.com/office/drawing/2014/main" id="{89E65EF3-92EE-C8B8-55AB-A2E12D6A1236}"/>
              </a:ext>
            </a:extLst>
          </p:cNvPr>
          <p:cNvGraphicFramePr/>
          <p:nvPr>
            <p:extLst>
              <p:ext uri="{D42A27DB-BD31-4B8C-83A1-F6EECF244321}">
                <p14:modId xmlns:p14="http://schemas.microsoft.com/office/powerpoint/2010/main" val="189885025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5534479A-B1BE-D7DD-FF65-1E492D7303DD}"/>
              </a:ext>
            </a:extLst>
          </p:cNvPr>
          <p:cNvSpPr/>
          <p:nvPr/>
        </p:nvSpPr>
        <p:spPr bwMode="auto">
          <a:xfrm>
            <a:off x="4724400" y="4419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0024" name="Rectangle 47002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026" name="Freeform: Shape 47002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018" name="Rectangle 2">
            <a:extLst>
              <a:ext uri="{FF2B5EF4-FFF2-40B4-BE49-F238E27FC236}">
                <a16:creationId xmlns:a16="http://schemas.microsoft.com/office/drawing/2014/main" id="{F2C3171C-0450-4052-A840-52C3BB5E1ED1}"/>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Wrong answer</a:t>
            </a:r>
          </a:p>
        </p:txBody>
      </p:sp>
      <p:sp>
        <p:nvSpPr>
          <p:cNvPr id="470028" name="Arc 4700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0019" name="Rectangle 3">
            <a:extLst>
              <a:ext uri="{FF2B5EF4-FFF2-40B4-BE49-F238E27FC236}">
                <a16:creationId xmlns:a16="http://schemas.microsoft.com/office/drawing/2014/main" id="{DEC35183-FAF0-4AB0-B0AD-00BC0464FF3F}"/>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defRPr/>
            </a:pPr>
            <a:r>
              <a:rPr lang="en-US" altLang="en-US" dirty="0"/>
              <a:t>Flirt with the ladies or young men and drive off.</a:t>
            </a:r>
          </a:p>
        </p:txBody>
      </p:sp>
      <p:sp>
        <p:nvSpPr>
          <p:cNvPr id="2" name="Arrow: Left 1">
            <a:hlinkClick r:id="rId2" action="ppaction://hlinksldjump"/>
            <a:extLst>
              <a:ext uri="{FF2B5EF4-FFF2-40B4-BE49-F238E27FC236}">
                <a16:creationId xmlns:a16="http://schemas.microsoft.com/office/drawing/2014/main" id="{084D7F6D-84F3-F308-AD47-8267B44205CE}"/>
              </a:ext>
            </a:extLst>
          </p:cNvPr>
          <p:cNvSpPr/>
          <p:nvPr/>
        </p:nvSpPr>
        <p:spPr bwMode="auto">
          <a:xfrm>
            <a:off x="5029200" y="4572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70018"/>
                                        </p:tgtEl>
                                        <p:attrNameLst>
                                          <p:attrName>style.visibility</p:attrName>
                                        </p:attrNameLst>
                                      </p:cBhvr>
                                      <p:to>
                                        <p:strVal val="visible"/>
                                      </p:to>
                                    </p:set>
                                    <p:animEffect transition="in" filter="fade">
                                      <p:cBhvr>
                                        <p:cTn id="7" dur="700"/>
                                        <p:tgtEl>
                                          <p:spTgt spid="470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8" grpId="0"/>
    </p:bldLst>
  </p:timing>
</p:sld>
</file>

<file path=ppt/slides/slide4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048" name="Rectangle 471047">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50" name="Rectangle 471049">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1042" name="Rectangle 2">
            <a:extLst>
              <a:ext uri="{FF2B5EF4-FFF2-40B4-BE49-F238E27FC236}">
                <a16:creationId xmlns:a16="http://schemas.microsoft.com/office/drawing/2014/main" id="{E2EDC172-3EC8-4BC2-A2DE-CDEE183F72E6}"/>
              </a:ext>
            </a:extLst>
          </p:cNvPr>
          <p:cNvSpPr>
            <a:spLocks noGrp="1" noChangeArrowheads="1"/>
          </p:cNvSpPr>
          <p:nvPr>
            <p:ph type="title"/>
          </p:nvPr>
        </p:nvSpPr>
        <p:spPr>
          <a:xfrm>
            <a:off x="603504" y="1243013"/>
            <a:ext cx="2891790" cy="4371974"/>
          </a:xfrm>
        </p:spPr>
        <p:txBody>
          <a:bodyPr>
            <a:normAutofit/>
          </a:bodyPr>
          <a:lstStyle/>
          <a:p>
            <a:pPr eaLnBrk="1" hangingPunct="1">
              <a:defRPr/>
            </a:pPr>
            <a:r>
              <a:rPr lang="en-US" altLang="en-US" sz="3100" dirty="0">
                <a:solidFill>
                  <a:srgbClr val="FF0000"/>
                </a:solidFill>
              </a:rPr>
              <a:t>Right  Answer</a:t>
            </a:r>
          </a:p>
        </p:txBody>
      </p:sp>
      <p:grpSp>
        <p:nvGrpSpPr>
          <p:cNvPr id="471052" name="Group 471051">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73011" y="5285"/>
            <a:ext cx="5470989" cy="6858000"/>
            <a:chOff x="4897348" y="-5799"/>
            <a:chExt cx="7294653" cy="6858000"/>
          </a:xfrm>
        </p:grpSpPr>
        <p:sp>
          <p:nvSpPr>
            <p:cNvPr id="471053" name="Freeform: Shape 471052">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54" name="Freeform: Shape 471053">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55" name="Freeform: Shape 471054">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1043" name="Rectangle 3">
            <a:extLst>
              <a:ext uri="{FF2B5EF4-FFF2-40B4-BE49-F238E27FC236}">
                <a16:creationId xmlns:a16="http://schemas.microsoft.com/office/drawing/2014/main" id="{E82F54DD-8BDC-450B-8607-71287AAF4DC4}"/>
              </a:ext>
            </a:extLst>
          </p:cNvPr>
          <p:cNvSpPr>
            <a:spLocks noGrp="1" noChangeArrowheads="1"/>
          </p:cNvSpPr>
          <p:nvPr>
            <p:ph type="body" idx="1"/>
          </p:nvPr>
        </p:nvSpPr>
        <p:spPr>
          <a:xfrm>
            <a:off x="3672782" y="1032987"/>
            <a:ext cx="4991159" cy="4792027"/>
          </a:xfrm>
        </p:spPr>
        <p:txBody>
          <a:bodyPr anchor="ctr">
            <a:normAutofit/>
          </a:bodyPr>
          <a:lstStyle/>
          <a:p>
            <a:pPr marL="609600" indent="-609600" eaLnBrk="1" hangingPunct="1">
              <a:defRPr/>
            </a:pPr>
            <a:r>
              <a:rPr lang="en-US" altLang="en-US" sz="2000" b="1" dirty="0">
                <a:solidFill>
                  <a:srgbClr val="FF0000"/>
                </a:solidFill>
              </a:rPr>
              <a:t>Say no, I cannot give you a ride, and drive off.</a:t>
            </a:r>
            <a:endParaRPr lang="en-US" altLang="en-US" sz="2000" dirty="0">
              <a:solidFill>
                <a:srgbClr val="FF0000"/>
              </a:solidFill>
            </a:endParaRPr>
          </a:p>
          <a:p>
            <a:pPr marL="609600" indent="-609600" eaLnBrk="1" hangingPunct="1">
              <a:defRPr/>
            </a:pPr>
            <a:r>
              <a:rPr lang="en-US" altLang="en-US" sz="2000" dirty="0">
                <a:solidFill>
                  <a:schemeClr val="tx2"/>
                </a:solidFill>
              </a:rPr>
              <a:t>Telling the young ladies or men to jump in and ask no questions could be a deadly mistake. There is no way of knowing the intentions of unfamiliar people. There are many dangerous people; it is best not to take any unnecessary chances. Everyone who has a pretty or handsome face is not pretty or handsome on the inside. </a:t>
            </a:r>
          </a:p>
        </p:txBody>
      </p:sp>
      <p:sp>
        <p:nvSpPr>
          <p:cNvPr id="2" name="Arrow: Right 1">
            <a:hlinkClick r:id="rId2" action="ppaction://hlinksldjump"/>
            <a:extLst>
              <a:ext uri="{FF2B5EF4-FFF2-40B4-BE49-F238E27FC236}">
                <a16:creationId xmlns:a16="http://schemas.microsoft.com/office/drawing/2014/main" id="{9267CCAB-7C49-E40B-F7CF-79B3EBE88B12}"/>
              </a:ext>
            </a:extLst>
          </p:cNvPr>
          <p:cNvSpPr/>
          <p:nvPr/>
        </p:nvSpPr>
        <p:spPr bwMode="auto">
          <a:xfrm>
            <a:off x="6096000" y="5614987"/>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2072" name="Rectangle 472071">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074" name="Oval 47207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066" name="Rectangle 2">
            <a:extLst>
              <a:ext uri="{FF2B5EF4-FFF2-40B4-BE49-F238E27FC236}">
                <a16:creationId xmlns:a16="http://schemas.microsoft.com/office/drawing/2014/main" id="{B2C527D5-25EF-4078-82EF-22846E18CFAF}"/>
              </a:ext>
            </a:extLst>
          </p:cNvPr>
          <p:cNvSpPr>
            <a:spLocks noGrp="1" noChangeArrowheads="1"/>
          </p:cNvSpPr>
          <p:nvPr>
            <p:ph type="title"/>
          </p:nvPr>
        </p:nvSpPr>
        <p:spPr>
          <a:xfrm>
            <a:off x="878305" y="1396686"/>
            <a:ext cx="2430380" cy="4064628"/>
          </a:xfrm>
        </p:spPr>
        <p:txBody>
          <a:bodyPr>
            <a:normAutofit/>
          </a:bodyPr>
          <a:lstStyle/>
          <a:p>
            <a:pPr eaLnBrk="1" hangingPunct="1">
              <a:defRPr/>
            </a:pPr>
            <a:r>
              <a:rPr lang="en-US" altLang="en-US">
                <a:solidFill>
                  <a:srgbClr val="FFFFFF"/>
                </a:solidFill>
              </a:rPr>
              <a:t>Wrong answer</a:t>
            </a:r>
          </a:p>
        </p:txBody>
      </p:sp>
      <p:sp>
        <p:nvSpPr>
          <p:cNvPr id="472076" name="Arc 47207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2078" name="Oval 47207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2067" name="Rectangle 3">
            <a:extLst>
              <a:ext uri="{FF2B5EF4-FFF2-40B4-BE49-F238E27FC236}">
                <a16:creationId xmlns:a16="http://schemas.microsoft.com/office/drawing/2014/main" id="{DDBB3623-33C1-4A56-8E95-2D909B1F863F}"/>
              </a:ext>
            </a:extLst>
          </p:cNvPr>
          <p:cNvSpPr>
            <a:spLocks noGrp="1" noChangeArrowheads="1"/>
          </p:cNvSpPr>
          <p:nvPr>
            <p:ph type="body" idx="1"/>
          </p:nvPr>
        </p:nvSpPr>
        <p:spPr>
          <a:xfrm>
            <a:off x="4027614" y="1526033"/>
            <a:ext cx="4152298" cy="3935281"/>
          </a:xfrm>
        </p:spPr>
        <p:txBody>
          <a:bodyPr>
            <a:normAutofit/>
          </a:bodyPr>
          <a:lstStyle/>
          <a:p>
            <a:pPr algn="ctr" eaLnBrk="1" hangingPunct="1">
              <a:lnSpc>
                <a:spcPct val="90000"/>
              </a:lnSpc>
              <a:defRPr/>
            </a:pPr>
            <a:r>
              <a:rPr lang="en-US" altLang="en-US" sz="2700" b="1" dirty="0"/>
              <a:t>Your peers say there are certain things you have to do if you want to hang with them; what should be your response?</a:t>
            </a:r>
            <a:endParaRPr lang="en-US" altLang="en-US" sz="2700" dirty="0"/>
          </a:p>
          <a:p>
            <a:pPr algn="ctr" eaLnBrk="1" hangingPunct="1">
              <a:lnSpc>
                <a:spcPct val="90000"/>
              </a:lnSpc>
              <a:defRPr/>
            </a:pPr>
            <a:r>
              <a:rPr lang="en-US" altLang="en-US" sz="2700" dirty="0">
                <a:solidFill>
                  <a:srgbClr val="FF0000"/>
                </a:solidFill>
              </a:rPr>
              <a:t>Cooperate and do what is required to become a part of the group.</a:t>
            </a:r>
          </a:p>
        </p:txBody>
      </p:sp>
      <p:sp>
        <p:nvSpPr>
          <p:cNvPr id="2" name="Arrow: Left 1">
            <a:hlinkClick r:id="rId2" action="ppaction://hlinksldjump"/>
            <a:extLst>
              <a:ext uri="{FF2B5EF4-FFF2-40B4-BE49-F238E27FC236}">
                <a16:creationId xmlns:a16="http://schemas.microsoft.com/office/drawing/2014/main" id="{62131565-0CEA-7348-3C1B-EB6085A1EED1}"/>
              </a:ext>
            </a:extLst>
          </p:cNvPr>
          <p:cNvSpPr/>
          <p:nvPr/>
        </p:nvSpPr>
        <p:spPr bwMode="auto">
          <a:xfrm>
            <a:off x="6103763" y="5186994"/>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3096" name="Rectangle 47309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090" name="Rectangle 2">
            <a:extLst>
              <a:ext uri="{FF2B5EF4-FFF2-40B4-BE49-F238E27FC236}">
                <a16:creationId xmlns:a16="http://schemas.microsoft.com/office/drawing/2014/main" id="{8F309254-406C-4DE2-80FC-9E44C6F95F58}"/>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47309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091" name="Rectangle 3">
            <a:extLst>
              <a:ext uri="{FF2B5EF4-FFF2-40B4-BE49-F238E27FC236}">
                <a16:creationId xmlns:a16="http://schemas.microsoft.com/office/drawing/2014/main" id="{7618146A-E55E-4358-8032-52920584A73D}"/>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b="1" dirty="0">
                <a:solidFill>
                  <a:srgbClr val="FF0000"/>
                </a:solidFill>
              </a:rPr>
              <a:t>Steer clear of the group; there are too many unknown factors. </a:t>
            </a:r>
            <a:endParaRPr lang="en-US" altLang="en-US" sz="1900" dirty="0">
              <a:solidFill>
                <a:srgbClr val="FF0000"/>
              </a:solidFill>
            </a:endParaRPr>
          </a:p>
          <a:p>
            <a:pPr marL="0" indent="0" eaLnBrk="1" hangingPunct="1">
              <a:buNone/>
              <a:defRPr/>
            </a:pPr>
            <a:endParaRPr lang="en-US" altLang="en-US" sz="1900" dirty="0"/>
          </a:p>
          <a:p>
            <a:pPr marL="609600" indent="-609600" eaLnBrk="1" hangingPunct="1">
              <a:defRPr/>
            </a:pPr>
            <a:r>
              <a:rPr lang="en-US" altLang="en-US" sz="1900" dirty="0"/>
              <a:t>Steering clear of the group because there are too many unknown factors is the best option. Researching the group may be good, but it is always wise to be vigilant about joining secretive groups that are not upfront with their membership information. </a:t>
            </a:r>
          </a:p>
        </p:txBody>
      </p:sp>
      <p:sp>
        <p:nvSpPr>
          <p:cNvPr id="2" name="Arrow: Right 1">
            <a:hlinkClick r:id="rId2" action="ppaction://hlinksldjump"/>
            <a:extLst>
              <a:ext uri="{FF2B5EF4-FFF2-40B4-BE49-F238E27FC236}">
                <a16:creationId xmlns:a16="http://schemas.microsoft.com/office/drawing/2014/main" id="{042166C5-512D-3742-9013-2E94F3FACC32}"/>
              </a:ext>
            </a:extLst>
          </p:cNvPr>
          <p:cNvSpPr/>
          <p:nvPr/>
        </p:nvSpPr>
        <p:spPr bwMode="auto">
          <a:xfrm>
            <a:off x="4343400" y="4191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4121" name="Rectangle 474120">
            <a:extLst>
              <a:ext uri="{FF2B5EF4-FFF2-40B4-BE49-F238E27FC236}">
                <a16:creationId xmlns:a16="http://schemas.microsoft.com/office/drawing/2014/main" id="{8F58EDD9-0685-44E6-9B72-108BB10E1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114" name="Rectangle 2">
            <a:extLst>
              <a:ext uri="{FF2B5EF4-FFF2-40B4-BE49-F238E27FC236}">
                <a16:creationId xmlns:a16="http://schemas.microsoft.com/office/drawing/2014/main" id="{0BA36AE1-AF40-4F84-A307-92401E39E36E}"/>
              </a:ext>
            </a:extLst>
          </p:cNvPr>
          <p:cNvSpPr>
            <a:spLocks noGrp="1" noChangeArrowheads="1"/>
          </p:cNvSpPr>
          <p:nvPr>
            <p:ph type="title"/>
          </p:nvPr>
        </p:nvSpPr>
        <p:spPr>
          <a:xfrm>
            <a:off x="475084" y="640081"/>
            <a:ext cx="4921697" cy="2026919"/>
          </a:xfrm>
          <a:noFill/>
        </p:spPr>
        <p:txBody>
          <a:bodyPr vert="horz" lIns="91440" tIns="45720" rIns="91440" bIns="45720" rtlCol="0" anchor="b">
            <a:normAutofit/>
          </a:bodyPr>
          <a:lstStyle/>
          <a:p>
            <a:pPr algn="r" eaLnBrk="1" hangingPunct="1">
              <a:lnSpc>
                <a:spcPct val="90000"/>
              </a:lnSpc>
              <a:defRPr/>
            </a:pPr>
            <a:r>
              <a:rPr lang="en-US" altLang="en-US" sz="6000" dirty="0">
                <a:solidFill>
                  <a:srgbClr val="FF0000"/>
                </a:solidFill>
              </a:rPr>
              <a:t>Wrong answer</a:t>
            </a:r>
          </a:p>
        </p:txBody>
      </p:sp>
      <p:sp>
        <p:nvSpPr>
          <p:cNvPr id="474115" name="Rectangle 3">
            <a:extLst>
              <a:ext uri="{FF2B5EF4-FFF2-40B4-BE49-F238E27FC236}">
                <a16:creationId xmlns:a16="http://schemas.microsoft.com/office/drawing/2014/main" id="{AC012F76-0A41-482E-9A2E-739BB84CD09D}"/>
              </a:ext>
            </a:extLst>
          </p:cNvPr>
          <p:cNvSpPr>
            <a:spLocks noGrp="1" noChangeArrowheads="1"/>
          </p:cNvSpPr>
          <p:nvPr>
            <p:ph type="body" idx="1"/>
          </p:nvPr>
        </p:nvSpPr>
        <p:spPr>
          <a:xfrm>
            <a:off x="-76200" y="3307082"/>
            <a:ext cx="5638800" cy="2975810"/>
          </a:xfrm>
          <a:noFill/>
        </p:spPr>
        <p:txBody>
          <a:bodyPr vert="horz" lIns="91440" tIns="45720" rIns="91440" bIns="45720" rtlCol="0">
            <a:normAutofit/>
          </a:bodyPr>
          <a:lstStyle/>
          <a:p>
            <a:pPr marL="0" indent="0" eaLnBrk="1" hangingPunct="1">
              <a:lnSpc>
                <a:spcPct val="90000"/>
              </a:lnSpc>
              <a:spcBef>
                <a:spcPts val="1000"/>
              </a:spcBef>
              <a:buNone/>
              <a:defRPr/>
            </a:pPr>
            <a:r>
              <a:rPr lang="en-US" altLang="en-US" sz="2400" dirty="0"/>
              <a:t>Research the group to find out what   </a:t>
            </a:r>
          </a:p>
          <a:p>
            <a:pPr marL="0" indent="0" eaLnBrk="1" hangingPunct="1">
              <a:lnSpc>
                <a:spcPct val="90000"/>
              </a:lnSpc>
              <a:spcBef>
                <a:spcPts val="1000"/>
              </a:spcBef>
              <a:buNone/>
              <a:defRPr/>
            </a:pPr>
            <a:r>
              <a:rPr lang="en-US" altLang="en-US" sz="2400" dirty="0"/>
              <a:t>has to be done to gain entrance into the group.</a:t>
            </a:r>
          </a:p>
        </p:txBody>
      </p:sp>
      <p:pic>
        <p:nvPicPr>
          <p:cNvPr id="474117" name="Picture 474116" descr="Magnifying glass and question mark">
            <a:extLst>
              <a:ext uri="{FF2B5EF4-FFF2-40B4-BE49-F238E27FC236}">
                <a16:creationId xmlns:a16="http://schemas.microsoft.com/office/drawing/2014/main" id="{01092ECA-6FDA-716F-60DC-9E274D4DC0EE}"/>
              </a:ext>
            </a:extLst>
          </p:cNvPr>
          <p:cNvPicPr>
            <a:picLocks noChangeAspect="1"/>
          </p:cNvPicPr>
          <p:nvPr/>
        </p:nvPicPr>
        <p:blipFill rotWithShape="1">
          <a:blip r:embed="rId2"/>
          <a:srcRect l="37565" r="33917"/>
          <a:stretch/>
        </p:blipFill>
        <p:spPr>
          <a:xfrm>
            <a:off x="5664708" y="10"/>
            <a:ext cx="3477006" cy="6857990"/>
          </a:xfrm>
          <a:prstGeom prst="rect">
            <a:avLst/>
          </a:prstGeom>
        </p:spPr>
      </p:pic>
      <p:sp>
        <p:nvSpPr>
          <p:cNvPr id="2" name="Arrow: Left 1">
            <a:hlinkClick r:id="rId3" action="ppaction://hlinksldjump"/>
            <a:extLst>
              <a:ext uri="{FF2B5EF4-FFF2-40B4-BE49-F238E27FC236}">
                <a16:creationId xmlns:a16="http://schemas.microsoft.com/office/drawing/2014/main" id="{C0C60433-5EB6-D571-50AA-42008F792CA4}"/>
              </a:ext>
            </a:extLst>
          </p:cNvPr>
          <p:cNvSpPr/>
          <p:nvPr/>
        </p:nvSpPr>
        <p:spPr bwMode="auto">
          <a:xfrm>
            <a:off x="2438400" y="4495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5138" name="Rectangle 2">
            <a:extLst>
              <a:ext uri="{FF2B5EF4-FFF2-40B4-BE49-F238E27FC236}">
                <a16:creationId xmlns:a16="http://schemas.microsoft.com/office/drawing/2014/main" id="{34988288-5612-4A61-B72D-85630996A341}"/>
              </a:ext>
            </a:extLst>
          </p:cNvPr>
          <p:cNvSpPr>
            <a:spLocks noGrp="1" noChangeArrowheads="1"/>
          </p:cNvSpPr>
          <p:nvPr>
            <p:ph type="title"/>
          </p:nvPr>
        </p:nvSpPr>
        <p:spPr>
          <a:xfrm>
            <a:off x="3724072" y="629266"/>
            <a:ext cx="4939868" cy="1676603"/>
          </a:xfrm>
        </p:spPr>
        <p:txBody>
          <a:bodyPr>
            <a:normAutofit/>
          </a:bodyPr>
          <a:lstStyle/>
          <a:p>
            <a:pPr eaLnBrk="1" hangingPunct="1">
              <a:defRPr/>
            </a:pPr>
            <a:r>
              <a:rPr lang="en-US" altLang="en-US" sz="4700" dirty="0">
                <a:solidFill>
                  <a:srgbClr val="FF0000"/>
                </a:solidFill>
              </a:rPr>
              <a:t>Wrong answer</a:t>
            </a:r>
          </a:p>
        </p:txBody>
      </p:sp>
      <p:pic>
        <p:nvPicPr>
          <p:cNvPr id="475141" name="Picture 475140" descr="Bunting flags against the blue sky">
            <a:extLst>
              <a:ext uri="{FF2B5EF4-FFF2-40B4-BE49-F238E27FC236}">
                <a16:creationId xmlns:a16="http://schemas.microsoft.com/office/drawing/2014/main" id="{81C5FF24-026B-8D03-45D1-C3B837A4066A}"/>
              </a:ext>
            </a:extLst>
          </p:cNvPr>
          <p:cNvPicPr>
            <a:picLocks noChangeAspect="1"/>
          </p:cNvPicPr>
          <p:nvPr/>
        </p:nvPicPr>
        <p:blipFill rotWithShape="1">
          <a:blip r:embed="rId2"/>
          <a:srcRect l="29471" r="36690" b="-1"/>
          <a:stretch/>
        </p:blipFill>
        <p:spPr>
          <a:xfrm>
            <a:off x="20" y="10"/>
            <a:ext cx="3476673" cy="6857990"/>
          </a:xfrm>
          <a:prstGeom prst="rect">
            <a:avLst/>
          </a:prstGeom>
          <a:effectLst/>
        </p:spPr>
      </p:pic>
      <p:sp>
        <p:nvSpPr>
          <p:cNvPr id="475139" name="Rectangle 3">
            <a:extLst>
              <a:ext uri="{FF2B5EF4-FFF2-40B4-BE49-F238E27FC236}">
                <a16:creationId xmlns:a16="http://schemas.microsoft.com/office/drawing/2014/main" id="{629D1CFC-004B-48F8-8B3D-F0FD057F8265}"/>
              </a:ext>
            </a:extLst>
          </p:cNvPr>
          <p:cNvSpPr>
            <a:spLocks noGrp="1" noChangeArrowheads="1"/>
          </p:cNvSpPr>
          <p:nvPr>
            <p:ph type="body" idx="1"/>
          </p:nvPr>
        </p:nvSpPr>
        <p:spPr>
          <a:xfrm>
            <a:off x="3724073" y="2438400"/>
            <a:ext cx="4939867" cy="3785419"/>
          </a:xfrm>
        </p:spPr>
        <p:txBody>
          <a:bodyPr>
            <a:normAutofit/>
          </a:bodyPr>
          <a:lstStyle/>
          <a:p>
            <a:pPr eaLnBrk="1" hangingPunct="1">
              <a:defRPr/>
            </a:pPr>
            <a:r>
              <a:rPr lang="en-US" altLang="en-US" sz="2100" b="1" dirty="0"/>
              <a:t>An unsupervised community party is scheduled for Friday at 10 pm; your peers invite you to the party; what should be your response?</a:t>
            </a:r>
          </a:p>
          <a:p>
            <a:pPr eaLnBrk="1" hangingPunct="1">
              <a:defRPr/>
            </a:pPr>
            <a:r>
              <a:rPr lang="en-US" altLang="en-US" sz="2100" b="1" dirty="0"/>
              <a:t> </a:t>
            </a:r>
            <a:endParaRPr lang="en-US" altLang="en-US" sz="2100" dirty="0"/>
          </a:p>
          <a:p>
            <a:pPr eaLnBrk="1" hangingPunct="1">
              <a:defRPr/>
            </a:pPr>
            <a:r>
              <a:rPr lang="en-US" altLang="en-US" sz="2100" dirty="0"/>
              <a:t>Go to the party and have a good time.</a:t>
            </a:r>
          </a:p>
        </p:txBody>
      </p:sp>
      <p:sp>
        <p:nvSpPr>
          <p:cNvPr id="475145" name="Rectangle 475144">
            <a:extLst>
              <a:ext uri="{FF2B5EF4-FFF2-40B4-BE49-F238E27FC236}">
                <a16:creationId xmlns:a16="http://schemas.microsoft.com/office/drawing/2014/main" id="{7269EBCC-2006-4BB1-87B8-1E132C787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3" y="0"/>
            <a:ext cx="9459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3" action="ppaction://hlinksldjump"/>
            <a:extLst>
              <a:ext uri="{FF2B5EF4-FFF2-40B4-BE49-F238E27FC236}">
                <a16:creationId xmlns:a16="http://schemas.microsoft.com/office/drawing/2014/main" id="{15F6DCA8-9A9F-14F8-5CE5-D8CDC0A339E1}"/>
              </a:ext>
            </a:extLst>
          </p:cNvPr>
          <p:cNvSpPr/>
          <p:nvPr/>
        </p:nvSpPr>
        <p:spPr bwMode="auto">
          <a:xfrm>
            <a:off x="5600700" y="5029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0" name="Rectangle 2">
            <a:extLst>
              <a:ext uri="{FF2B5EF4-FFF2-40B4-BE49-F238E27FC236}">
                <a16:creationId xmlns:a16="http://schemas.microsoft.com/office/drawing/2014/main" id="{EF257DAB-4285-4074-A2C3-351A0F8C4B5F}"/>
              </a:ext>
            </a:extLst>
          </p:cNvPr>
          <p:cNvSpPr>
            <a:spLocks noGrp="1" noChangeArrowheads="1"/>
          </p:cNvSpPr>
          <p:nvPr>
            <p:ph type="title"/>
          </p:nvPr>
        </p:nvSpPr>
        <p:spPr>
          <a:xfrm>
            <a:off x="630936" y="548640"/>
            <a:ext cx="2700645" cy="5431536"/>
          </a:xfrm>
        </p:spPr>
        <p:txBody>
          <a:bodyPr>
            <a:normAutofit/>
          </a:bodyPr>
          <a:lstStyle/>
          <a:p>
            <a:pPr eaLnBrk="1" hangingPunct="1">
              <a:lnSpc>
                <a:spcPct val="90000"/>
              </a:lnSpc>
              <a:defRPr/>
            </a:pPr>
            <a:r>
              <a:rPr lang="en-US" altLang="en-US" sz="3300" b="1" dirty="0">
                <a:solidFill>
                  <a:srgbClr val="FF0000"/>
                </a:solidFill>
              </a:rPr>
              <a:t>You visit a website that advocates hate, self-destruction, or sexual exploitation.</a:t>
            </a:r>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1" name="Rectangle 3">
            <a:extLst>
              <a:ext uri="{FF2B5EF4-FFF2-40B4-BE49-F238E27FC236}">
                <a16:creationId xmlns:a16="http://schemas.microsoft.com/office/drawing/2014/main" id="{742A6536-F1A0-47A1-89C6-4A67E854DCD8}"/>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Font typeface="Wingdings" panose="05000000000000000000" pitchFamily="2" charset="2"/>
              <a:buNone/>
              <a:defRPr/>
            </a:pPr>
            <a:r>
              <a:rPr lang="en-US" altLang="en-US" sz="1900" dirty="0">
                <a:hlinkClick r:id="rId2" action="ppaction://hlinksldjump"/>
              </a:rPr>
              <a:t>A</a:t>
            </a:r>
            <a:r>
              <a:rPr lang="en-US" altLang="en-US" sz="1900" dirty="0">
                <a:hlinkClick r:id="" action="ppaction://noaction"/>
              </a:rPr>
              <a:t>.</a:t>
            </a:r>
            <a:r>
              <a:rPr lang="en-US" altLang="en-US" sz="1900" dirty="0"/>
              <a:t> Immediately leave the website    </a:t>
            </a:r>
          </a:p>
          <a:p>
            <a:pPr marL="0" indent="0" eaLnBrk="1" hangingPunct="1">
              <a:buFont typeface="Wingdings" panose="05000000000000000000" pitchFamily="2" charset="2"/>
              <a:buNone/>
              <a:defRPr/>
            </a:pPr>
            <a:r>
              <a:rPr lang="en-US" altLang="en-US" sz="1900" dirty="0"/>
              <a:t>    without reading the resource </a:t>
            </a:r>
          </a:p>
          <a:p>
            <a:pPr marL="0" indent="0" eaLnBrk="1" hangingPunct="1">
              <a:buFont typeface="Wingdings" panose="05000000000000000000" pitchFamily="2" charset="2"/>
              <a:buNone/>
              <a:defRPr/>
            </a:pPr>
            <a:r>
              <a:rPr lang="en-US" altLang="en-US" sz="1900" dirty="0"/>
              <a:t>    material.</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Read the site material; you can </a:t>
            </a:r>
          </a:p>
          <a:p>
            <a:pPr marL="0" indent="0" eaLnBrk="1" hangingPunct="1">
              <a:buFont typeface="Wingdings" panose="05000000000000000000" pitchFamily="2" charset="2"/>
              <a:buNone/>
              <a:defRPr/>
            </a:pPr>
            <a:r>
              <a:rPr lang="en-US" altLang="en-US" sz="1900" dirty="0"/>
              <a:t>    learn something.</a:t>
            </a:r>
          </a:p>
          <a:p>
            <a:pPr marL="0" indent="0" eaLnBrk="1" hangingPunct="1">
              <a:buFont typeface="Wingdings" panose="05000000000000000000" pitchFamily="2" charset="2"/>
              <a:buNone/>
              <a:defRPr/>
            </a:pPr>
            <a:r>
              <a:rPr lang="en-US" altLang="en-US" sz="1900" dirty="0">
                <a:hlinkClick r:id="rId4" action="ppaction://hlinksldjump"/>
              </a:rPr>
              <a:t>C</a:t>
            </a:r>
            <a:r>
              <a:rPr lang="en-US" altLang="en-US" sz="1900" dirty="0">
                <a:hlinkClick r:id="" action="ppaction://noaction"/>
              </a:rPr>
              <a:t>.</a:t>
            </a:r>
            <a:r>
              <a:rPr lang="en-US" altLang="en-US" sz="1900" dirty="0"/>
              <a:t> Revisit the site;  pick and choose what </a:t>
            </a:r>
          </a:p>
          <a:p>
            <a:pPr marL="0" indent="0" eaLnBrk="1" hangingPunct="1">
              <a:buFont typeface="Wingdings" panose="05000000000000000000" pitchFamily="2" charset="2"/>
              <a:buNone/>
              <a:defRPr/>
            </a:pPr>
            <a:r>
              <a:rPr lang="en-US" altLang="en-US" sz="1900" dirty="0"/>
              <a:t>     is positive and negative.</a:t>
            </a:r>
            <a:endParaRPr lang="en-US" altLang="en-US" sz="1900" b="1" dirty="0"/>
          </a:p>
          <a:p>
            <a:pPr marL="609600" indent="-609600" eaLnBrk="1" hangingPunct="1">
              <a:buFont typeface="Wingdings" panose="05000000000000000000" pitchFamily="2" charset="2"/>
              <a:buNone/>
              <a:defRPr/>
            </a:pPr>
            <a:r>
              <a:rPr lang="en-US" altLang="en-US" sz="1900" dirty="0"/>
              <a:t>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6170" name="Rectangle 47616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6172" name="Arc 47617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6162" name="Rectangle 2">
            <a:extLst>
              <a:ext uri="{FF2B5EF4-FFF2-40B4-BE49-F238E27FC236}">
                <a16:creationId xmlns:a16="http://schemas.microsoft.com/office/drawing/2014/main" id="{864F958D-363F-4C4D-A5B4-DF9DE481AD5A}"/>
              </a:ext>
            </a:extLst>
          </p:cNvPr>
          <p:cNvSpPr>
            <a:spLocks noGrp="1" noChangeArrowheads="1"/>
          </p:cNvSpPr>
          <p:nvPr>
            <p:ph type="title"/>
          </p:nvPr>
        </p:nvSpPr>
        <p:spPr>
          <a:xfrm>
            <a:off x="4421221" y="479493"/>
            <a:ext cx="4094129" cy="1325563"/>
          </a:xfrm>
        </p:spPr>
        <p:txBody>
          <a:bodyPr>
            <a:normAutofit/>
          </a:bodyPr>
          <a:lstStyle/>
          <a:p>
            <a:pPr eaLnBrk="1" hangingPunct="1">
              <a:defRPr/>
            </a:pPr>
            <a:r>
              <a:rPr lang="en-US" altLang="en-US" dirty="0">
                <a:solidFill>
                  <a:srgbClr val="FF0000"/>
                </a:solidFill>
              </a:rPr>
              <a:t>Wrong answer</a:t>
            </a:r>
          </a:p>
        </p:txBody>
      </p:sp>
      <p:sp>
        <p:nvSpPr>
          <p:cNvPr id="476174" name="Freeform: Shape 47617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76167" name="Graphic 476166" descr="Fingerprint">
            <a:extLst>
              <a:ext uri="{FF2B5EF4-FFF2-40B4-BE49-F238E27FC236}">
                <a16:creationId xmlns:a16="http://schemas.microsoft.com/office/drawing/2014/main" id="{E651CB7E-2519-A4DD-2E4E-FA1B4533AC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7386" y="1552610"/>
            <a:ext cx="3583036" cy="35830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76163" name="Rectangle 3">
            <a:extLst>
              <a:ext uri="{FF2B5EF4-FFF2-40B4-BE49-F238E27FC236}">
                <a16:creationId xmlns:a16="http://schemas.microsoft.com/office/drawing/2014/main" id="{8D1FE937-9AF2-4C9D-BDF6-F0A7CAD73189}"/>
              </a:ext>
            </a:extLst>
          </p:cNvPr>
          <p:cNvSpPr>
            <a:spLocks noGrp="1" noChangeArrowheads="1"/>
          </p:cNvSpPr>
          <p:nvPr>
            <p:ph type="body" idx="1"/>
          </p:nvPr>
        </p:nvSpPr>
        <p:spPr>
          <a:xfrm>
            <a:off x="4421221" y="1984443"/>
            <a:ext cx="4094129" cy="4192520"/>
          </a:xfrm>
        </p:spPr>
        <p:txBody>
          <a:bodyPr>
            <a:normAutofit/>
          </a:bodyPr>
          <a:lstStyle/>
          <a:p>
            <a:pPr marL="609600" indent="-609600" eaLnBrk="1" hangingPunct="1">
              <a:defRPr/>
            </a:pPr>
            <a:r>
              <a:rPr lang="en-US" altLang="en-US" dirty="0"/>
              <a:t>Tell others about the party get your friends involved.</a:t>
            </a:r>
          </a:p>
        </p:txBody>
      </p:sp>
      <p:sp>
        <p:nvSpPr>
          <p:cNvPr id="2" name="Arrow: Left 1">
            <a:hlinkClick r:id="rId4" action="ppaction://hlinksldjump"/>
            <a:extLst>
              <a:ext uri="{FF2B5EF4-FFF2-40B4-BE49-F238E27FC236}">
                <a16:creationId xmlns:a16="http://schemas.microsoft.com/office/drawing/2014/main" id="{2652DC59-AF86-A8A5-FC2A-75CCAD8F8D00}"/>
              </a:ext>
            </a:extLst>
          </p:cNvPr>
          <p:cNvSpPr/>
          <p:nvPr/>
        </p:nvSpPr>
        <p:spPr bwMode="auto">
          <a:xfrm>
            <a:off x="5964643" y="4475547"/>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476167"/>
                                        </p:tgtEl>
                                        <p:attrNameLst>
                                          <p:attrName>style.visibility</p:attrName>
                                        </p:attrNameLst>
                                      </p:cBhvr>
                                      <p:to>
                                        <p:strVal val="visible"/>
                                      </p:to>
                                    </p:set>
                                    <p:animEffect transition="in" filter="fade">
                                      <p:cBhvr>
                                        <p:cTn id="7" dur="700"/>
                                        <p:tgtEl>
                                          <p:spTgt spid="47616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76162"/>
                                        </p:tgtEl>
                                        <p:attrNameLst>
                                          <p:attrName>style.visibility</p:attrName>
                                        </p:attrNameLst>
                                      </p:cBhvr>
                                      <p:to>
                                        <p:strVal val="visible"/>
                                      </p:to>
                                    </p:set>
                                    <p:animEffect transition="in" filter="fade">
                                      <p:cBhvr>
                                        <p:cTn id="10" dur="700"/>
                                        <p:tgtEl>
                                          <p:spTgt spid="476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2" grpId="0"/>
    </p:bldLst>
  </p:timing>
</p:sld>
</file>

<file path=ppt/slides/slide4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7192" name="Rectangle 47719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194" name="Rectangle 47719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186" name="Rectangle 2">
            <a:extLst>
              <a:ext uri="{FF2B5EF4-FFF2-40B4-BE49-F238E27FC236}">
                <a16:creationId xmlns:a16="http://schemas.microsoft.com/office/drawing/2014/main" id="{F28E390E-0656-4FB1-8856-5F8CAB29518A}"/>
              </a:ext>
            </a:extLst>
          </p:cNvPr>
          <p:cNvSpPr>
            <a:spLocks noGrp="1" noChangeArrowheads="1"/>
          </p:cNvSpPr>
          <p:nvPr>
            <p:ph type="title"/>
          </p:nvPr>
        </p:nvSpPr>
        <p:spPr>
          <a:xfrm>
            <a:off x="515125" y="591344"/>
            <a:ext cx="2400300" cy="5585619"/>
          </a:xfrm>
        </p:spPr>
        <p:txBody>
          <a:bodyPr>
            <a:normAutofit/>
          </a:bodyPr>
          <a:lstStyle/>
          <a:p>
            <a:pPr eaLnBrk="1" hangingPunct="1">
              <a:defRPr/>
            </a:pPr>
            <a:r>
              <a:rPr lang="en-US" altLang="en-US">
                <a:solidFill>
                  <a:srgbClr val="FFFFFF"/>
                </a:solidFill>
              </a:rPr>
              <a:t>Right answer</a:t>
            </a:r>
          </a:p>
        </p:txBody>
      </p:sp>
      <p:sp>
        <p:nvSpPr>
          <p:cNvPr id="477196" name="Arc 47719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7187" name="Rectangle 3">
            <a:extLst>
              <a:ext uri="{FF2B5EF4-FFF2-40B4-BE49-F238E27FC236}">
                <a16:creationId xmlns:a16="http://schemas.microsoft.com/office/drawing/2014/main" id="{6927ADD0-D551-431B-906F-8210B359DFBC}"/>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lnSpc>
                <a:spcPct val="90000"/>
              </a:lnSpc>
              <a:defRPr/>
            </a:pPr>
            <a:r>
              <a:rPr lang="en-US" altLang="en-US" sz="2200" b="1" dirty="0">
                <a:solidFill>
                  <a:srgbClr val="FF0000"/>
                </a:solidFill>
              </a:rPr>
              <a:t>Refuse to go to the party; the potential of something negative occurring increases when there is no adult supervision</a:t>
            </a:r>
            <a:r>
              <a:rPr lang="en-US" altLang="en-US" sz="2200" dirty="0">
                <a:solidFill>
                  <a:srgbClr val="FF0000"/>
                </a:solidFill>
              </a:rPr>
              <a:t>. </a:t>
            </a:r>
          </a:p>
          <a:p>
            <a:pPr marL="609600" indent="-609600" eaLnBrk="1" hangingPunct="1">
              <a:lnSpc>
                <a:spcPct val="90000"/>
              </a:lnSpc>
              <a:defRPr/>
            </a:pPr>
            <a:r>
              <a:rPr lang="en-US" altLang="en-US" sz="2200" dirty="0"/>
              <a:t>Going to the party should not be an option; anything could happen at an unsupervised party. The potential for significant problems is significantly increased.  Inviting others to the party is also a bad idea because your invitation could endanger the lives of others. The best option is to refuse to go to the party because the potential of something negative occurring increases when there is no adult supervision.</a:t>
            </a:r>
          </a:p>
        </p:txBody>
      </p:sp>
      <p:sp>
        <p:nvSpPr>
          <p:cNvPr id="2" name="Arrow: Left 1">
            <a:hlinkClick r:id="rId2" action="ppaction://hlinksldjump"/>
            <a:extLst>
              <a:ext uri="{FF2B5EF4-FFF2-40B4-BE49-F238E27FC236}">
                <a16:creationId xmlns:a16="http://schemas.microsoft.com/office/drawing/2014/main" id="{A68878FC-76E5-09E9-7D7E-351631405AD3}"/>
              </a:ext>
            </a:extLst>
          </p:cNvPr>
          <p:cNvSpPr/>
          <p:nvPr/>
        </p:nvSpPr>
        <p:spPr bwMode="auto">
          <a:xfrm rot="10800000">
            <a:off x="5334000" y="6096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a:extLst>
              <a:ext uri="{FF2B5EF4-FFF2-40B4-BE49-F238E27FC236}">
                <a16:creationId xmlns:a16="http://schemas.microsoft.com/office/drawing/2014/main" id="{276A1822-1548-4AF8-92D0-BD8E44A1EFED}"/>
              </a:ext>
            </a:extLst>
          </p:cNvPr>
          <p:cNvSpPr>
            <a:spLocks noGrp="1" noChangeArrowheads="1"/>
          </p:cNvSpPr>
          <p:nvPr>
            <p:ph type="title"/>
          </p:nvPr>
        </p:nvSpPr>
        <p:spPr/>
        <p:txBody>
          <a:bodyPr/>
          <a:lstStyle/>
          <a:p>
            <a:pPr eaLnBrk="1" hangingPunct="1">
              <a:defRPr/>
            </a:pPr>
            <a:endParaRPr lang="en-US" altLang="en-US"/>
          </a:p>
        </p:txBody>
      </p:sp>
      <p:sp>
        <p:nvSpPr>
          <p:cNvPr id="478211" name="Rectangle 3">
            <a:extLst>
              <a:ext uri="{FF2B5EF4-FFF2-40B4-BE49-F238E27FC236}">
                <a16:creationId xmlns:a16="http://schemas.microsoft.com/office/drawing/2014/main" id="{5039F6BD-938A-4F8C-A820-176D48D3578A}"/>
              </a:ext>
            </a:extLst>
          </p:cNvPr>
          <p:cNvSpPr>
            <a:spLocks noGrp="1" noChangeArrowheads="1"/>
          </p:cNvSpPr>
          <p:nvPr>
            <p:ph type="body" idx="1"/>
          </p:nvPr>
        </p:nvSpPr>
        <p:spPr/>
        <p:txBody>
          <a:bodyPr/>
          <a:lstStyle/>
          <a:p>
            <a:pPr eaLnBrk="1" hangingPunct="1">
              <a:defRPr/>
            </a:pPr>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9242" name="Rectangle 47924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9244" name="Arc 47924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9234" name="Rectangle 2">
            <a:extLst>
              <a:ext uri="{FF2B5EF4-FFF2-40B4-BE49-F238E27FC236}">
                <a16:creationId xmlns:a16="http://schemas.microsoft.com/office/drawing/2014/main" id="{738A7471-996C-4A77-8DDC-17D2613491F4}"/>
              </a:ext>
            </a:extLst>
          </p:cNvPr>
          <p:cNvSpPr>
            <a:spLocks noGrp="1" noChangeArrowheads="1"/>
          </p:cNvSpPr>
          <p:nvPr>
            <p:ph type="title"/>
          </p:nvPr>
        </p:nvSpPr>
        <p:spPr>
          <a:xfrm>
            <a:off x="4421221" y="479493"/>
            <a:ext cx="4094129" cy="1325563"/>
          </a:xfrm>
        </p:spPr>
        <p:txBody>
          <a:bodyPr>
            <a:normAutofit/>
          </a:bodyPr>
          <a:lstStyle/>
          <a:p>
            <a:pPr eaLnBrk="1" hangingPunct="1">
              <a:defRPr/>
            </a:pPr>
            <a:r>
              <a:rPr lang="en-US" altLang="en-US" dirty="0">
                <a:solidFill>
                  <a:srgbClr val="FF0000"/>
                </a:solidFill>
              </a:rPr>
              <a:t>Wrong answer</a:t>
            </a:r>
          </a:p>
        </p:txBody>
      </p:sp>
      <p:sp>
        <p:nvSpPr>
          <p:cNvPr id="479246" name="Freeform: Shape 47924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79256" name="Graphic 479238" descr="Laptop">
            <a:extLst>
              <a:ext uri="{FF2B5EF4-FFF2-40B4-BE49-F238E27FC236}">
                <a16:creationId xmlns:a16="http://schemas.microsoft.com/office/drawing/2014/main" id="{AF60FCA7-288A-4B58-63B5-B53332256A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7386" y="1552610"/>
            <a:ext cx="3583036" cy="35830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79257" name="Rectangle 3">
            <a:extLst>
              <a:ext uri="{FF2B5EF4-FFF2-40B4-BE49-F238E27FC236}">
                <a16:creationId xmlns:a16="http://schemas.microsoft.com/office/drawing/2014/main" id="{6E07F087-104B-47D1-BEF1-8FFD405BBEE1}"/>
              </a:ext>
            </a:extLst>
          </p:cNvPr>
          <p:cNvSpPr>
            <a:spLocks noGrp="1" noChangeArrowheads="1"/>
          </p:cNvSpPr>
          <p:nvPr>
            <p:ph type="body" idx="1"/>
          </p:nvPr>
        </p:nvSpPr>
        <p:spPr>
          <a:xfrm>
            <a:off x="4110422" y="1984443"/>
            <a:ext cx="4652577" cy="4192520"/>
          </a:xfrm>
        </p:spPr>
        <p:txBody>
          <a:bodyPr>
            <a:normAutofit/>
          </a:bodyPr>
          <a:lstStyle/>
          <a:p>
            <a:pPr eaLnBrk="1" hangingPunct="1">
              <a:lnSpc>
                <a:spcPct val="90000"/>
              </a:lnSpc>
              <a:defRPr/>
            </a:pPr>
            <a:r>
              <a:rPr lang="en-US" altLang="en-US" sz="2700" b="1" dirty="0"/>
              <a:t>Your peers tell you about a website that has a lot of inappropriate content what should be your response?</a:t>
            </a:r>
            <a:endParaRPr lang="en-US" altLang="en-US" sz="2700" dirty="0"/>
          </a:p>
          <a:p>
            <a:pPr eaLnBrk="1" hangingPunct="1">
              <a:lnSpc>
                <a:spcPct val="90000"/>
              </a:lnSpc>
              <a:defRPr/>
            </a:pPr>
            <a:r>
              <a:rPr lang="en-US" altLang="en-US" sz="2700" dirty="0">
                <a:solidFill>
                  <a:srgbClr val="FF0000"/>
                </a:solidFill>
              </a:rPr>
              <a:t>Get the website address and visit the site as soon as possible.</a:t>
            </a:r>
          </a:p>
        </p:txBody>
      </p:sp>
      <p:sp>
        <p:nvSpPr>
          <p:cNvPr id="2" name="Arrow: Left 1">
            <a:hlinkClick r:id="rId4" action="ppaction://hlinksldjump"/>
            <a:extLst>
              <a:ext uri="{FF2B5EF4-FFF2-40B4-BE49-F238E27FC236}">
                <a16:creationId xmlns:a16="http://schemas.microsoft.com/office/drawing/2014/main" id="{559516D8-DB73-976E-3584-21EA6E96B98E}"/>
              </a:ext>
            </a:extLst>
          </p:cNvPr>
          <p:cNvSpPr/>
          <p:nvPr/>
        </p:nvSpPr>
        <p:spPr bwMode="auto">
          <a:xfrm>
            <a:off x="5964642" y="5410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0271" name="Rectangle 48027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273" name="Freeform: Shape 48027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258" name="Rectangle 2">
            <a:extLst>
              <a:ext uri="{FF2B5EF4-FFF2-40B4-BE49-F238E27FC236}">
                <a16:creationId xmlns:a16="http://schemas.microsoft.com/office/drawing/2014/main" id="{8D85347F-D8EE-4957-86B8-75070A94613E}"/>
              </a:ext>
            </a:extLst>
          </p:cNvPr>
          <p:cNvSpPr>
            <a:spLocks noGrp="1" noChangeArrowheads="1"/>
          </p:cNvSpPr>
          <p:nvPr>
            <p:ph type="title"/>
          </p:nvPr>
        </p:nvSpPr>
        <p:spPr>
          <a:xfrm>
            <a:off x="515125" y="1153572"/>
            <a:ext cx="2400300" cy="4461163"/>
          </a:xfrm>
        </p:spPr>
        <p:txBody>
          <a:bodyPr vert="horz" lIns="91440" tIns="45720" rIns="91440" bIns="45720" rtlCol="0">
            <a:normAutofit/>
          </a:bodyPr>
          <a:lstStyle/>
          <a:p>
            <a:pPr eaLnBrk="1" hangingPunct="1">
              <a:defRPr/>
            </a:pPr>
            <a:r>
              <a:rPr lang="en-US" altLang="en-US" kern="1200">
                <a:solidFill>
                  <a:srgbClr val="FFFFFF"/>
                </a:solidFill>
                <a:latin typeface="+mj-lt"/>
                <a:ea typeface="+mj-ea"/>
                <a:cs typeface="+mj-cs"/>
              </a:rPr>
              <a:t>Wrong answer</a:t>
            </a:r>
          </a:p>
        </p:txBody>
      </p:sp>
      <p:sp>
        <p:nvSpPr>
          <p:cNvPr id="480275" name="Arc 4802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0259" name="Rectangle 3">
            <a:extLst>
              <a:ext uri="{FF2B5EF4-FFF2-40B4-BE49-F238E27FC236}">
                <a16:creationId xmlns:a16="http://schemas.microsoft.com/office/drawing/2014/main" id="{E0A91969-80D9-4406-9EB4-8D4D0BA41BE9}"/>
              </a:ext>
            </a:extLst>
          </p:cNvPr>
          <p:cNvSpPr>
            <a:spLocks noGrp="1" noChangeArrowheads="1"/>
          </p:cNvSpPr>
          <p:nvPr>
            <p:ph type="body" idx="1"/>
          </p:nvPr>
        </p:nvSpPr>
        <p:spPr>
          <a:xfrm>
            <a:off x="3335481" y="591344"/>
            <a:ext cx="5179868" cy="5585619"/>
          </a:xfrm>
        </p:spPr>
        <p:txBody>
          <a:bodyPr vert="horz" lIns="91440" tIns="45720" rIns="91440" bIns="45720" rtlCol="0" anchor="ctr">
            <a:normAutofit/>
          </a:bodyPr>
          <a:lstStyle/>
          <a:p>
            <a:pPr marL="0" indent="0" eaLnBrk="1" hangingPunct="1">
              <a:spcBef>
                <a:spcPts val="1000"/>
              </a:spcBef>
              <a:buNone/>
              <a:defRPr/>
            </a:pPr>
            <a:r>
              <a:rPr lang="en-US" altLang="en-US" kern="1200" dirty="0">
                <a:solidFill>
                  <a:srgbClr val="FF0000"/>
                </a:solidFill>
                <a:latin typeface="+mn-lt"/>
                <a:ea typeface="+mn-ea"/>
                <a:cs typeface="+mn-cs"/>
              </a:rPr>
              <a:t>Briefly visit the site to check out the content and then exist the site.</a:t>
            </a:r>
          </a:p>
        </p:txBody>
      </p:sp>
      <p:sp>
        <p:nvSpPr>
          <p:cNvPr id="2" name="Arrow: Left 1">
            <a:hlinkClick r:id="rId2" action="ppaction://hlinksldjump"/>
            <a:extLst>
              <a:ext uri="{FF2B5EF4-FFF2-40B4-BE49-F238E27FC236}">
                <a16:creationId xmlns:a16="http://schemas.microsoft.com/office/drawing/2014/main" id="{2FE3300C-8DAF-1484-0CB9-71DAB414DEC3}"/>
              </a:ext>
            </a:extLst>
          </p:cNvPr>
          <p:cNvSpPr/>
          <p:nvPr/>
        </p:nvSpPr>
        <p:spPr bwMode="auto">
          <a:xfrm>
            <a:off x="5486400" y="4495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80258"/>
                                        </p:tgtEl>
                                        <p:attrNameLst>
                                          <p:attrName>style.visibility</p:attrName>
                                        </p:attrNameLst>
                                      </p:cBhvr>
                                      <p:to>
                                        <p:strVal val="visible"/>
                                      </p:to>
                                    </p:set>
                                    <p:animEffect transition="in" filter="fade">
                                      <p:cBhvr>
                                        <p:cTn id="7" dur="1000"/>
                                        <p:tgtEl>
                                          <p:spTgt spid="480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58" grpId="0"/>
    </p:bldLst>
  </p:timing>
</p:sld>
</file>

<file path=ppt/slides/slide4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288" name="Rectangle 48128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82" name="Rectangle 2">
            <a:extLst>
              <a:ext uri="{FF2B5EF4-FFF2-40B4-BE49-F238E27FC236}">
                <a16:creationId xmlns:a16="http://schemas.microsoft.com/office/drawing/2014/main" id="{4DCC98F4-F1BD-4CFF-8B8C-E04589684E40}"/>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48129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9" name="Rectangle 3">
            <a:extLst>
              <a:ext uri="{FF2B5EF4-FFF2-40B4-BE49-F238E27FC236}">
                <a16:creationId xmlns:a16="http://schemas.microsoft.com/office/drawing/2014/main" id="{63F4AA11-DE19-4AC5-8A01-7CB31C16FF93}"/>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b="1" dirty="0">
                <a:solidFill>
                  <a:srgbClr val="FF0000"/>
                </a:solidFill>
              </a:rPr>
              <a:t>Refuse to visit the site; there could be some harmful content.</a:t>
            </a:r>
            <a:endParaRPr lang="en-US" altLang="en-US" sz="1900" dirty="0">
              <a:solidFill>
                <a:srgbClr val="FF0000"/>
              </a:solidFill>
            </a:endParaRPr>
          </a:p>
          <a:p>
            <a:pPr marL="609600" indent="-609600" eaLnBrk="1" hangingPunct="1">
              <a:defRPr/>
            </a:pPr>
            <a:r>
              <a:rPr lang="en-US" altLang="en-US" sz="1900" dirty="0"/>
              <a:t>A visit to the website should not be an option. The danger of being drawn into negative behaviors and lifestyles far outweighs the benefits of visiting the site.  There is a saying, “curiosity killed the cat” a lot of people’s lives have been significantly harmed because they were exposed to content that they were not mature enough or ready to receive or digest. Some young people have psychological scars because they were exposed to harmful content at a young age. </a:t>
            </a:r>
          </a:p>
        </p:txBody>
      </p:sp>
      <p:sp>
        <p:nvSpPr>
          <p:cNvPr id="2" name="Arrow: Right 1">
            <a:hlinkClick r:id="rId2" action="ppaction://hlinksldjump"/>
            <a:extLst>
              <a:ext uri="{FF2B5EF4-FFF2-40B4-BE49-F238E27FC236}">
                <a16:creationId xmlns:a16="http://schemas.microsoft.com/office/drawing/2014/main" id="{52B6F030-1F2F-08B1-BD80-1CC20CD2BF62}"/>
              </a:ext>
            </a:extLst>
          </p:cNvPr>
          <p:cNvSpPr/>
          <p:nvPr/>
        </p:nvSpPr>
        <p:spPr bwMode="auto">
          <a:xfrm>
            <a:off x="4572000" y="4906307"/>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2313" name="Rectangle 482312">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82309" name="Picture 482308" descr="Arrows pointing right while one points left">
            <a:extLst>
              <a:ext uri="{FF2B5EF4-FFF2-40B4-BE49-F238E27FC236}">
                <a16:creationId xmlns:a16="http://schemas.microsoft.com/office/drawing/2014/main" id="{70FC98D0-E77C-C573-8F4A-6352A983C923}"/>
              </a:ext>
            </a:extLst>
          </p:cNvPr>
          <p:cNvPicPr>
            <a:picLocks noChangeAspect="1"/>
          </p:cNvPicPr>
          <p:nvPr/>
        </p:nvPicPr>
        <p:blipFill rotWithShape="1">
          <a:blip r:embed="rId2"/>
          <a:srcRect l="40011" r="24543" b="-1"/>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82315"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2306" name="Rectangle 2">
            <a:extLst>
              <a:ext uri="{FF2B5EF4-FFF2-40B4-BE49-F238E27FC236}">
                <a16:creationId xmlns:a16="http://schemas.microsoft.com/office/drawing/2014/main" id="{1B00EE77-EED2-4DE3-B556-B0AD94CF2A94}"/>
              </a:ext>
            </a:extLst>
          </p:cNvPr>
          <p:cNvSpPr>
            <a:spLocks noGrp="1" noChangeArrowheads="1"/>
          </p:cNvSpPr>
          <p:nvPr>
            <p:ph type="title"/>
          </p:nvPr>
        </p:nvSpPr>
        <p:spPr>
          <a:xfrm>
            <a:off x="4370286" y="407987"/>
            <a:ext cx="4291113" cy="1325563"/>
          </a:xfrm>
        </p:spPr>
        <p:txBody>
          <a:bodyPr>
            <a:normAutofit/>
          </a:bodyPr>
          <a:lstStyle/>
          <a:p>
            <a:pPr eaLnBrk="1" hangingPunct="1">
              <a:defRPr/>
            </a:pPr>
            <a:r>
              <a:rPr lang="en-US" altLang="en-US" dirty="0">
                <a:solidFill>
                  <a:srgbClr val="FF0000"/>
                </a:solidFill>
              </a:rPr>
              <a:t>Wrong answer</a:t>
            </a:r>
          </a:p>
        </p:txBody>
      </p:sp>
      <p:sp>
        <p:nvSpPr>
          <p:cNvPr id="482307" name="Rectangle 3">
            <a:extLst>
              <a:ext uri="{FF2B5EF4-FFF2-40B4-BE49-F238E27FC236}">
                <a16:creationId xmlns:a16="http://schemas.microsoft.com/office/drawing/2014/main" id="{D3DCB98C-6274-44C7-935A-66B7BD014EC2}"/>
              </a:ext>
            </a:extLst>
          </p:cNvPr>
          <p:cNvSpPr>
            <a:spLocks noGrp="1" noChangeArrowheads="1"/>
          </p:cNvSpPr>
          <p:nvPr>
            <p:ph type="body" idx="1"/>
          </p:nvPr>
        </p:nvSpPr>
        <p:spPr>
          <a:xfrm>
            <a:off x="4191000" y="1868487"/>
            <a:ext cx="4724400" cy="4351338"/>
          </a:xfrm>
        </p:spPr>
        <p:txBody>
          <a:bodyPr>
            <a:normAutofit/>
          </a:bodyPr>
          <a:lstStyle/>
          <a:p>
            <a:pPr eaLnBrk="1" hangingPunct="1">
              <a:lnSpc>
                <a:spcPct val="90000"/>
              </a:lnSpc>
              <a:defRPr/>
            </a:pPr>
            <a:r>
              <a:rPr lang="en-US" altLang="en-US" sz="2700" b="1" dirty="0"/>
              <a:t>There is a fight scheduled at a specific location and time; what should be your responses?</a:t>
            </a:r>
            <a:endParaRPr lang="en-US" altLang="en-US" sz="2700" dirty="0"/>
          </a:p>
          <a:p>
            <a:pPr eaLnBrk="1" hangingPunct="1">
              <a:lnSpc>
                <a:spcPct val="90000"/>
              </a:lnSpc>
              <a:defRPr/>
            </a:pPr>
            <a:r>
              <a:rPr lang="en-US" altLang="en-US" sz="2700" dirty="0">
                <a:solidFill>
                  <a:srgbClr val="FF0000"/>
                </a:solidFill>
              </a:rPr>
              <a:t>Get excited, tell everybody to be there, and look forward to a good fight.</a:t>
            </a:r>
          </a:p>
        </p:txBody>
      </p:sp>
      <p:sp>
        <p:nvSpPr>
          <p:cNvPr id="2" name="Arrow: Left 1">
            <a:hlinkClick r:id="rId3" action="ppaction://hlinksldjump"/>
            <a:extLst>
              <a:ext uri="{FF2B5EF4-FFF2-40B4-BE49-F238E27FC236}">
                <a16:creationId xmlns:a16="http://schemas.microsoft.com/office/drawing/2014/main" id="{7FF39C9B-F6EE-6371-367E-496D0EB516D7}"/>
              </a:ext>
            </a:extLst>
          </p:cNvPr>
          <p:cNvSpPr/>
          <p:nvPr/>
        </p:nvSpPr>
        <p:spPr bwMode="auto">
          <a:xfrm>
            <a:off x="6248400" y="5257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3336" name="Rectangle 483335">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330" name="Rectangle 2">
            <a:extLst>
              <a:ext uri="{FF2B5EF4-FFF2-40B4-BE49-F238E27FC236}">
                <a16:creationId xmlns:a16="http://schemas.microsoft.com/office/drawing/2014/main" id="{E86EBDBE-230A-4396-9575-C1728445D0FD}"/>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Right answer</a:t>
            </a:r>
          </a:p>
        </p:txBody>
      </p:sp>
      <p:sp>
        <p:nvSpPr>
          <p:cNvPr id="483338" name="Freeform: Shape 483337">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3331" name="Rectangle 3">
            <a:extLst>
              <a:ext uri="{FF2B5EF4-FFF2-40B4-BE49-F238E27FC236}">
                <a16:creationId xmlns:a16="http://schemas.microsoft.com/office/drawing/2014/main" id="{477F429F-1874-4512-86AC-AE47305B62CC}"/>
              </a:ext>
            </a:extLst>
          </p:cNvPr>
          <p:cNvSpPr>
            <a:spLocks noGrp="1" noChangeArrowheads="1"/>
          </p:cNvSpPr>
          <p:nvPr>
            <p:ph type="body" idx="1"/>
          </p:nvPr>
        </p:nvSpPr>
        <p:spPr>
          <a:xfrm>
            <a:off x="628650" y="1825625"/>
            <a:ext cx="4168866" cy="4351338"/>
          </a:xfrm>
        </p:spPr>
        <p:txBody>
          <a:bodyPr>
            <a:normAutofit/>
          </a:bodyPr>
          <a:lstStyle/>
          <a:p>
            <a:pPr marL="609600" indent="-609600" eaLnBrk="1" hangingPunct="1">
              <a:lnSpc>
                <a:spcPct val="90000"/>
              </a:lnSpc>
              <a:defRPr/>
            </a:pPr>
            <a:r>
              <a:rPr lang="en-US" altLang="en-US" sz="2000" b="1" dirty="0">
                <a:solidFill>
                  <a:srgbClr val="FF0000"/>
                </a:solidFill>
              </a:rPr>
              <a:t>Refuse to go to the fight; stay away. Someone could get seriously hurt.</a:t>
            </a:r>
          </a:p>
          <a:p>
            <a:pPr marL="609600" indent="-609600" eaLnBrk="1" hangingPunct="1">
              <a:lnSpc>
                <a:spcPct val="90000"/>
              </a:lnSpc>
              <a:buFont typeface="Wingdings" panose="05000000000000000000" pitchFamily="2" charset="2"/>
              <a:buNone/>
              <a:defRPr/>
            </a:pPr>
            <a:endParaRPr lang="en-US" altLang="en-US" sz="2000" dirty="0"/>
          </a:p>
          <a:p>
            <a:pPr marL="609600" indent="-609600" eaLnBrk="1" hangingPunct="1">
              <a:lnSpc>
                <a:spcPct val="90000"/>
              </a:lnSpc>
              <a:defRPr/>
            </a:pPr>
            <a:r>
              <a:rPr lang="en-US" altLang="en-US" sz="2000" dirty="0"/>
              <a:t>Innocent people have been killed because they ran to the site of a fight where guns and knives were used.  The best option is to avoid going to see a fight, and if you choose to tell someone about a fight, only say it to the school officials and never tell your peers or friends because you could endanger their lives.</a:t>
            </a:r>
          </a:p>
        </p:txBody>
      </p:sp>
      <p:sp>
        <p:nvSpPr>
          <p:cNvPr id="483340" name="Oval 483339">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342" name="Block Arc 483341">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3344" name="Freeform: Shape 483343">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83346" name="Straight Connector 483345">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83348" name="Freeform: Shape 483347">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83350" name="Arc 483349">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3352" name="Freeform: Shape 483351">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F7EE083B-8A84-853F-CAF6-4AA84B90073D}"/>
              </a:ext>
            </a:extLst>
          </p:cNvPr>
          <p:cNvSpPr/>
          <p:nvPr/>
        </p:nvSpPr>
        <p:spPr bwMode="auto">
          <a:xfrm rot="10800000">
            <a:off x="3829636" y="6243161"/>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4360" name="Rectangle 48435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362" name="Oval 48436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354" name="Rectangle 2">
            <a:extLst>
              <a:ext uri="{FF2B5EF4-FFF2-40B4-BE49-F238E27FC236}">
                <a16:creationId xmlns:a16="http://schemas.microsoft.com/office/drawing/2014/main" id="{A5B496F7-7480-4FD7-8F55-3F7A2AA42767}"/>
              </a:ext>
            </a:extLst>
          </p:cNvPr>
          <p:cNvSpPr>
            <a:spLocks noGrp="1" noChangeArrowheads="1"/>
          </p:cNvSpPr>
          <p:nvPr>
            <p:ph type="title"/>
          </p:nvPr>
        </p:nvSpPr>
        <p:spPr>
          <a:xfrm>
            <a:off x="878305" y="1396686"/>
            <a:ext cx="2430380" cy="4064628"/>
          </a:xfrm>
        </p:spPr>
        <p:txBody>
          <a:bodyPr>
            <a:normAutofit/>
          </a:bodyPr>
          <a:lstStyle/>
          <a:p>
            <a:pPr eaLnBrk="1" hangingPunct="1">
              <a:defRPr/>
            </a:pPr>
            <a:r>
              <a:rPr lang="en-US" altLang="en-US" dirty="0">
                <a:solidFill>
                  <a:srgbClr val="FFFFFF"/>
                </a:solidFill>
              </a:rPr>
              <a:t>Wrong answer</a:t>
            </a:r>
          </a:p>
        </p:txBody>
      </p:sp>
      <p:sp>
        <p:nvSpPr>
          <p:cNvPr id="484364" name="Arc 48436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4366" name="Oval 48436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4355" name="Rectangle 3">
            <a:extLst>
              <a:ext uri="{FF2B5EF4-FFF2-40B4-BE49-F238E27FC236}">
                <a16:creationId xmlns:a16="http://schemas.microsoft.com/office/drawing/2014/main" id="{A6AD0430-A8C1-461A-A637-F447BB1F66AC}"/>
              </a:ext>
            </a:extLst>
          </p:cNvPr>
          <p:cNvSpPr>
            <a:spLocks noGrp="1" noChangeArrowheads="1"/>
          </p:cNvSpPr>
          <p:nvPr>
            <p:ph type="body" idx="1"/>
          </p:nvPr>
        </p:nvSpPr>
        <p:spPr>
          <a:xfrm>
            <a:off x="4027614" y="1526033"/>
            <a:ext cx="4152298" cy="3935281"/>
          </a:xfrm>
        </p:spPr>
        <p:txBody>
          <a:bodyPr>
            <a:normAutofit/>
          </a:bodyPr>
          <a:lstStyle/>
          <a:p>
            <a:pPr eaLnBrk="1" hangingPunct="1">
              <a:defRPr/>
            </a:pPr>
            <a:r>
              <a:rPr lang="en-US" altLang="en-US" b="1" dirty="0">
                <a:solidFill>
                  <a:srgbClr val="FF0000"/>
                </a:solidFill>
              </a:rPr>
              <a:t>If the opportunity presents itself, get involved in the fight.</a:t>
            </a:r>
            <a:endParaRPr lang="en-US" altLang="en-US" dirty="0">
              <a:solidFill>
                <a:srgbClr val="FF0000"/>
              </a:solidFill>
            </a:endParaRPr>
          </a:p>
          <a:p>
            <a:pPr eaLnBrk="1" hangingPunct="1">
              <a:defRPr/>
            </a:pPr>
            <a:endParaRPr lang="en-US" altLang="en-US" dirty="0"/>
          </a:p>
        </p:txBody>
      </p:sp>
      <p:sp>
        <p:nvSpPr>
          <p:cNvPr id="2" name="Arrow: Left 1">
            <a:hlinkClick r:id="rId2" action="ppaction://hlinksldjump"/>
            <a:extLst>
              <a:ext uri="{FF2B5EF4-FFF2-40B4-BE49-F238E27FC236}">
                <a16:creationId xmlns:a16="http://schemas.microsoft.com/office/drawing/2014/main" id="{AB5F7945-4902-182C-40A7-26E35253AE94}"/>
              </a:ext>
            </a:extLst>
          </p:cNvPr>
          <p:cNvSpPr/>
          <p:nvPr/>
        </p:nvSpPr>
        <p:spPr bwMode="auto">
          <a:xfrm>
            <a:off x="5917878" y="3809999"/>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5385" name="Rectangle 48538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378" name="Rectangle 2">
            <a:extLst>
              <a:ext uri="{FF2B5EF4-FFF2-40B4-BE49-F238E27FC236}">
                <a16:creationId xmlns:a16="http://schemas.microsoft.com/office/drawing/2014/main" id="{E150911D-3E8F-40F9-A2F4-EEBD1277BFCE}"/>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485381" name="Picture 485380" descr="Hands painted with different colours raised up">
            <a:extLst>
              <a:ext uri="{FF2B5EF4-FFF2-40B4-BE49-F238E27FC236}">
                <a16:creationId xmlns:a16="http://schemas.microsoft.com/office/drawing/2014/main" id="{B4302C99-851C-E8F7-5A13-B99DA89C2ABC}"/>
              </a:ext>
            </a:extLst>
          </p:cNvPr>
          <p:cNvPicPr>
            <a:picLocks noChangeAspect="1"/>
          </p:cNvPicPr>
          <p:nvPr/>
        </p:nvPicPr>
        <p:blipFill rotWithShape="1">
          <a:blip r:embed="rId2"/>
          <a:srcRect l="24313" r="35050"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85379" name="Rectangle 3">
            <a:extLst>
              <a:ext uri="{FF2B5EF4-FFF2-40B4-BE49-F238E27FC236}">
                <a16:creationId xmlns:a16="http://schemas.microsoft.com/office/drawing/2014/main" id="{12763692-A3D6-49B3-9E84-499E1A88ED75}"/>
              </a:ext>
            </a:extLst>
          </p:cNvPr>
          <p:cNvSpPr>
            <a:spLocks noGrp="1" noChangeArrowheads="1"/>
          </p:cNvSpPr>
          <p:nvPr>
            <p:ph type="body" idx="1"/>
          </p:nvPr>
        </p:nvSpPr>
        <p:spPr>
          <a:xfrm>
            <a:off x="4885341" y="2333297"/>
            <a:ext cx="3877659" cy="3843666"/>
          </a:xfrm>
        </p:spPr>
        <p:txBody>
          <a:bodyPr>
            <a:normAutofit/>
          </a:bodyPr>
          <a:lstStyle/>
          <a:p>
            <a:pPr eaLnBrk="1" hangingPunct="1">
              <a:defRPr/>
            </a:pPr>
            <a:r>
              <a:rPr lang="en-US" altLang="en-US" sz="2400" b="1" dirty="0"/>
              <a:t>Your peers suggest wearing gang colors to school as a prank; what should be your response?</a:t>
            </a:r>
            <a:endParaRPr lang="en-US" altLang="en-US" sz="2400" dirty="0"/>
          </a:p>
          <a:p>
            <a:pPr eaLnBrk="1" hangingPunct="1">
              <a:defRPr/>
            </a:pPr>
            <a:r>
              <a:rPr lang="en-US" altLang="en-US" sz="2400" dirty="0">
                <a:solidFill>
                  <a:srgbClr val="FF0000"/>
                </a:solidFill>
              </a:rPr>
              <a:t>Have some fun wearing the colors to shock the school officials.</a:t>
            </a:r>
          </a:p>
        </p:txBody>
      </p:sp>
      <p:sp>
        <p:nvSpPr>
          <p:cNvPr id="2" name="Arrow: Left 1">
            <a:hlinkClick r:id="rId3" action="ppaction://hlinksldjump"/>
            <a:extLst>
              <a:ext uri="{FF2B5EF4-FFF2-40B4-BE49-F238E27FC236}">
                <a16:creationId xmlns:a16="http://schemas.microsoft.com/office/drawing/2014/main" id="{010D9F3E-AB6C-B4BF-CB48-67D1ED1FFB90}"/>
              </a:ext>
            </a:extLst>
          </p:cNvPr>
          <p:cNvSpPr/>
          <p:nvPr/>
        </p:nvSpPr>
        <p:spPr bwMode="auto">
          <a:xfrm>
            <a:off x="6781800" y="5715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54274" name="Rectangle 2">
            <a:extLst>
              <a:ext uri="{FF2B5EF4-FFF2-40B4-BE49-F238E27FC236}">
                <a16:creationId xmlns:a16="http://schemas.microsoft.com/office/drawing/2014/main" id="{444079F3-B067-46E3-82B5-6E1C7D4194D2}"/>
              </a:ext>
            </a:extLst>
          </p:cNvPr>
          <p:cNvSpPr>
            <a:spLocks noGrp="1" noChangeArrowheads="1"/>
          </p:cNvSpPr>
          <p:nvPr>
            <p:ph type="title"/>
          </p:nvPr>
        </p:nvSpPr>
        <p:spPr>
          <a:xfrm>
            <a:off x="628650" y="838199"/>
            <a:ext cx="3143250" cy="5338763"/>
          </a:xfrm>
        </p:spPr>
        <p:txBody>
          <a:bodyPr>
            <a:normAutofit/>
          </a:bodyPr>
          <a:lstStyle/>
          <a:p>
            <a:pPr eaLnBrk="1" hangingPunct="1">
              <a:defRPr/>
            </a:pPr>
            <a:r>
              <a:rPr lang="en-US" altLang="en-US" b="1" dirty="0">
                <a:solidFill>
                  <a:srgbClr val="FF0000"/>
                </a:solidFill>
              </a:rPr>
              <a:t>The Abuse of Food</a:t>
            </a:r>
          </a:p>
        </p:txBody>
      </p:sp>
      <p:sp>
        <p:nvSpPr>
          <p:cNvPr id="54275" name="Rectangle 3">
            <a:extLst>
              <a:ext uri="{FF2B5EF4-FFF2-40B4-BE49-F238E27FC236}">
                <a16:creationId xmlns:a16="http://schemas.microsoft.com/office/drawing/2014/main" id="{417BD475-8092-4849-AFCB-44CB9DB454CF}"/>
              </a:ext>
            </a:extLst>
          </p:cNvPr>
          <p:cNvSpPr>
            <a:spLocks noGrp="1" noChangeArrowheads="1"/>
          </p:cNvSpPr>
          <p:nvPr>
            <p:ph type="body" idx="1"/>
          </p:nvPr>
        </p:nvSpPr>
        <p:spPr>
          <a:xfrm>
            <a:off x="3771901" y="838199"/>
            <a:ext cx="5219699" cy="5338763"/>
          </a:xfrm>
        </p:spPr>
        <p:txBody>
          <a:bodyPr anchor="ctr">
            <a:normAutofit/>
          </a:bodyPr>
          <a:lstStyle/>
          <a:p>
            <a:pPr marL="609600" indent="-609600" eaLnBrk="1" hangingPunct="1">
              <a:buFont typeface="Wingdings" panose="05000000000000000000" pitchFamily="2" charset="2"/>
              <a:buNone/>
              <a:defRPr/>
            </a:pPr>
            <a:r>
              <a:rPr lang="en-US" altLang="en-US" sz="1700" b="1" dirty="0">
                <a:solidFill>
                  <a:srgbClr val="FF0000"/>
                </a:solidFill>
              </a:rPr>
              <a:t>You eat food that tastes good but </a:t>
            </a:r>
          </a:p>
          <a:p>
            <a:pPr marL="609600" indent="-609600" eaLnBrk="1" hangingPunct="1">
              <a:buFont typeface="Wingdings" panose="05000000000000000000" pitchFamily="2" charset="2"/>
              <a:buNone/>
              <a:defRPr/>
            </a:pPr>
            <a:r>
              <a:rPr lang="en-US" altLang="en-US" sz="1700" b="1" dirty="0">
                <a:solidFill>
                  <a:srgbClr val="FF0000"/>
                </a:solidFill>
              </a:rPr>
              <a:t>disagrees with you; what should be your </a:t>
            </a:r>
          </a:p>
          <a:p>
            <a:pPr marL="609600" indent="-609600" eaLnBrk="1" hangingPunct="1">
              <a:buFont typeface="Wingdings" panose="05000000000000000000" pitchFamily="2" charset="2"/>
              <a:buNone/>
              <a:defRPr/>
            </a:pPr>
            <a:r>
              <a:rPr lang="en-US" altLang="en-US" sz="1700" b="1" dirty="0">
                <a:solidFill>
                  <a:srgbClr val="FF0000"/>
                </a:solidFill>
              </a:rPr>
              <a:t>response?</a:t>
            </a:r>
          </a:p>
          <a:p>
            <a:pPr marL="0" indent="0" eaLnBrk="1" hangingPunct="1">
              <a:buFont typeface="Wingdings" panose="05000000000000000000" pitchFamily="2" charset="2"/>
              <a:buNone/>
              <a:defRPr/>
            </a:pPr>
            <a:r>
              <a:rPr lang="en-US" altLang="en-US" sz="1700" b="1" dirty="0">
                <a:hlinkClick r:id="rId2" action="ppaction://hlinksldjump"/>
              </a:rPr>
              <a:t>A. </a:t>
            </a:r>
            <a:r>
              <a:rPr lang="en-US" altLang="en-US" sz="1700" dirty="0"/>
              <a:t>Continue to eat the same food   </a:t>
            </a:r>
          </a:p>
          <a:p>
            <a:pPr marL="0" indent="0" eaLnBrk="1" hangingPunct="1">
              <a:buFont typeface="Wingdings" panose="05000000000000000000" pitchFamily="2" charset="2"/>
              <a:buNone/>
              <a:defRPr/>
            </a:pPr>
            <a:r>
              <a:rPr lang="en-US" altLang="en-US" sz="1700" dirty="0"/>
              <a:t>     because the taste of the food out </a:t>
            </a:r>
          </a:p>
          <a:p>
            <a:pPr marL="0" indent="0" eaLnBrk="1" hangingPunct="1">
              <a:buFont typeface="Wingdings" panose="05000000000000000000" pitchFamily="2" charset="2"/>
              <a:buNone/>
              <a:defRPr/>
            </a:pPr>
            <a:r>
              <a:rPr lang="en-US" altLang="en-US" sz="1700" dirty="0"/>
              <a:t>     ways  the pain and discomfort </a:t>
            </a:r>
          </a:p>
          <a:p>
            <a:pPr marL="0" indent="0" eaLnBrk="1" hangingPunct="1">
              <a:buFont typeface="Wingdings" panose="05000000000000000000" pitchFamily="2" charset="2"/>
              <a:buNone/>
              <a:defRPr/>
            </a:pPr>
            <a:r>
              <a:rPr lang="en-US" altLang="en-US" sz="1700" dirty="0"/>
              <a:t>     that is caused by eating the food.</a:t>
            </a:r>
          </a:p>
          <a:p>
            <a:pPr marL="0" indent="0" eaLnBrk="1" hangingPunct="1">
              <a:buFont typeface="Wingdings" panose="05000000000000000000" pitchFamily="2" charset="2"/>
              <a:buNone/>
              <a:defRPr/>
            </a:pPr>
            <a:r>
              <a:rPr lang="en-US" altLang="en-US" sz="1700" dirty="0">
                <a:hlinkClick r:id="rId3" action="ppaction://hlinksldjump"/>
              </a:rPr>
              <a:t>B</a:t>
            </a:r>
            <a:r>
              <a:rPr lang="en-US" altLang="en-US" sz="1700" dirty="0">
                <a:hlinkClick r:id="" action="ppaction://noaction"/>
              </a:rPr>
              <a:t>.</a:t>
            </a:r>
            <a:r>
              <a:rPr lang="en-US" altLang="en-US" sz="1700" dirty="0"/>
              <a:t> Stop eating the food if it causes </a:t>
            </a:r>
          </a:p>
          <a:p>
            <a:pPr marL="0" indent="0" eaLnBrk="1" hangingPunct="1">
              <a:buFont typeface="Wingdings" panose="05000000000000000000" pitchFamily="2" charset="2"/>
              <a:buNone/>
              <a:defRPr/>
            </a:pPr>
            <a:r>
              <a:rPr lang="en-US" altLang="en-US" sz="1700" dirty="0"/>
              <a:t>     pain and discomfort.</a:t>
            </a:r>
          </a:p>
          <a:p>
            <a:pPr marL="0" indent="0" eaLnBrk="1" hangingPunct="1">
              <a:buFont typeface="Wingdings" panose="05000000000000000000" pitchFamily="2" charset="2"/>
              <a:buNone/>
              <a:defRPr/>
            </a:pPr>
            <a:r>
              <a:rPr lang="en-US" altLang="en-US" sz="1700" dirty="0">
                <a:hlinkClick r:id="rId4" action="ppaction://hlinksldjump"/>
              </a:rPr>
              <a:t>C. </a:t>
            </a:r>
            <a:r>
              <a:rPr lang="en-US" altLang="en-US" sz="1700" dirty="0"/>
              <a:t>Eat the food now and then.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6408" name="Rectangle 486407">
            <a:extLst>
              <a:ext uri="{FF2B5EF4-FFF2-40B4-BE49-F238E27FC236}">
                <a16:creationId xmlns:a16="http://schemas.microsoft.com/office/drawing/2014/main" id="{458C1BCA-247F-4480-B78C-924FEBA5C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402" name="Rectangle 2">
            <a:extLst>
              <a:ext uri="{FF2B5EF4-FFF2-40B4-BE49-F238E27FC236}">
                <a16:creationId xmlns:a16="http://schemas.microsoft.com/office/drawing/2014/main" id="{967649D8-32ED-4B00-9192-E5DF21CA7CBB}"/>
              </a:ext>
            </a:extLst>
          </p:cNvPr>
          <p:cNvSpPr>
            <a:spLocks noGrp="1" noChangeArrowheads="1"/>
          </p:cNvSpPr>
          <p:nvPr>
            <p:ph type="title"/>
          </p:nvPr>
        </p:nvSpPr>
        <p:spPr>
          <a:xfrm>
            <a:off x="5650991" y="993913"/>
            <a:ext cx="3010408" cy="4021637"/>
          </a:xfrm>
        </p:spPr>
        <p:txBody>
          <a:bodyPr vert="horz" lIns="91440" tIns="45720" rIns="91440" bIns="45720" rtlCol="0" anchor="b">
            <a:normAutofit/>
          </a:bodyPr>
          <a:lstStyle/>
          <a:p>
            <a:pPr eaLnBrk="1" hangingPunct="1">
              <a:lnSpc>
                <a:spcPct val="90000"/>
              </a:lnSpc>
              <a:defRPr/>
            </a:pPr>
            <a:r>
              <a:rPr lang="en-US" altLang="en-US" sz="6500" kern="1200" dirty="0">
                <a:solidFill>
                  <a:srgbClr val="FF0000"/>
                </a:solidFill>
                <a:latin typeface="+mj-lt"/>
                <a:ea typeface="+mj-ea"/>
                <a:cs typeface="+mj-cs"/>
              </a:rPr>
              <a:t>Wrong answer</a:t>
            </a:r>
          </a:p>
        </p:txBody>
      </p:sp>
      <p:sp>
        <p:nvSpPr>
          <p:cNvPr id="486403" name="Rectangle 3">
            <a:extLst>
              <a:ext uri="{FF2B5EF4-FFF2-40B4-BE49-F238E27FC236}">
                <a16:creationId xmlns:a16="http://schemas.microsoft.com/office/drawing/2014/main" id="{7911B80B-FFCC-4786-878F-6CF51438E199}"/>
              </a:ext>
            </a:extLst>
          </p:cNvPr>
          <p:cNvSpPr>
            <a:spLocks noGrp="1" noChangeArrowheads="1"/>
          </p:cNvSpPr>
          <p:nvPr>
            <p:ph type="body" idx="1"/>
          </p:nvPr>
        </p:nvSpPr>
        <p:spPr>
          <a:xfrm>
            <a:off x="5650990" y="5015551"/>
            <a:ext cx="3010404" cy="1069441"/>
          </a:xfrm>
        </p:spPr>
        <p:txBody>
          <a:bodyPr vert="horz" lIns="91440" tIns="45720" rIns="91440" bIns="45720" rtlCol="0" anchor="t">
            <a:normAutofit/>
          </a:bodyPr>
          <a:lstStyle/>
          <a:p>
            <a:pPr marL="0" indent="0" eaLnBrk="1" hangingPunct="1">
              <a:lnSpc>
                <a:spcPct val="90000"/>
              </a:lnSpc>
              <a:spcBef>
                <a:spcPts val="1000"/>
              </a:spcBef>
              <a:buNone/>
              <a:defRPr/>
            </a:pPr>
            <a:r>
              <a:rPr lang="en-US" altLang="en-US" sz="2000" kern="1200" dirty="0">
                <a:solidFill>
                  <a:schemeClr val="tx1"/>
                </a:solidFill>
                <a:latin typeface="+mn-lt"/>
                <a:ea typeface="+mn-ea"/>
                <a:cs typeface="+mn-cs"/>
              </a:rPr>
              <a:t>Suggest wearing gang colors outside of school it’s a good thing.</a:t>
            </a:r>
          </a:p>
        </p:txBody>
      </p:sp>
      <p:sp>
        <p:nvSpPr>
          <p:cNvPr id="486410" name="Freeform: Shape 486409">
            <a:extLst>
              <a:ext uri="{FF2B5EF4-FFF2-40B4-BE49-F238E27FC236}">
                <a16:creationId xmlns:a16="http://schemas.microsoft.com/office/drawing/2014/main" id="{B8E37057-BDB6-4452-836A-27973D54F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3329" cy="4631426"/>
          </a:xfrm>
          <a:custGeom>
            <a:avLst/>
            <a:gdLst>
              <a:gd name="connsiteX0" fmla="*/ 0 w 5471106"/>
              <a:gd name="connsiteY0" fmla="*/ 3301451 h 4631426"/>
              <a:gd name="connsiteX1" fmla="*/ 125703 w 5471106"/>
              <a:gd name="connsiteY1" fmla="*/ 3469551 h 4631426"/>
              <a:gd name="connsiteX2" fmla="*/ 584138 w 5471106"/>
              <a:gd name="connsiteY2" fmla="*/ 3917166 h 4631426"/>
              <a:gd name="connsiteX3" fmla="*/ 716463 w 5471106"/>
              <a:gd name="connsiteY3" fmla="*/ 4010064 h 4631426"/>
              <a:gd name="connsiteX4" fmla="*/ 705202 w 5471106"/>
              <a:gd name="connsiteY4" fmla="*/ 4016176 h 4631426"/>
              <a:gd name="connsiteX5" fmla="*/ 671370 w 5471106"/>
              <a:gd name="connsiteY5" fmla="*/ 4044091 h 4631426"/>
              <a:gd name="connsiteX6" fmla="*/ 656526 w 5471106"/>
              <a:gd name="connsiteY6" fmla="*/ 4066106 h 4631426"/>
              <a:gd name="connsiteX7" fmla="*/ 534490 w 5471106"/>
              <a:gd name="connsiteY7" fmla="*/ 3980431 h 4631426"/>
              <a:gd name="connsiteX8" fmla="*/ 63650 w 5471106"/>
              <a:gd name="connsiteY8" fmla="*/ 3520703 h 4631426"/>
              <a:gd name="connsiteX9" fmla="*/ 0 w 5471106"/>
              <a:gd name="connsiteY9" fmla="*/ 3435586 h 4631426"/>
              <a:gd name="connsiteX10" fmla="*/ 4933182 w 5471106"/>
              <a:gd name="connsiteY10" fmla="*/ 0 h 4631426"/>
              <a:gd name="connsiteX11" fmla="*/ 5027180 w 5471106"/>
              <a:gd name="connsiteY11" fmla="*/ 0 h 4631426"/>
              <a:gd name="connsiteX12" fmla="*/ 5102720 w 5471106"/>
              <a:gd name="connsiteY12" fmla="*/ 124342 h 4631426"/>
              <a:gd name="connsiteX13" fmla="*/ 5471106 w 5471106"/>
              <a:gd name="connsiteY13" fmla="*/ 1579210 h 4631426"/>
              <a:gd name="connsiteX14" fmla="*/ 2418889 w 5471106"/>
              <a:gd name="connsiteY14" fmla="*/ 4631426 h 4631426"/>
              <a:gd name="connsiteX15" fmla="*/ 1095627 w 5471106"/>
              <a:gd name="connsiteY15" fmla="*/ 4330445 h 4631426"/>
              <a:gd name="connsiteX16" fmla="*/ 1039194 w 5471106"/>
              <a:gd name="connsiteY16" fmla="*/ 4301325 h 4631426"/>
              <a:gd name="connsiteX17" fmla="*/ 1043650 w 5471106"/>
              <a:gd name="connsiteY17" fmla="*/ 4294717 h 4631426"/>
              <a:gd name="connsiteX18" fmla="*/ 1056970 w 5471106"/>
              <a:gd name="connsiteY18" fmla="*/ 4251806 h 4631426"/>
              <a:gd name="connsiteX19" fmla="*/ 1060016 w 5471106"/>
              <a:gd name="connsiteY19" fmla="*/ 4221593 h 4631426"/>
              <a:gd name="connsiteX20" fmla="*/ 1130491 w 5471106"/>
              <a:gd name="connsiteY20" fmla="*/ 4257958 h 4631426"/>
              <a:gd name="connsiteX21" fmla="*/ 2418889 w 5471106"/>
              <a:gd name="connsiteY21" fmla="*/ 4551009 h 4631426"/>
              <a:gd name="connsiteX22" fmla="*/ 5390689 w 5471106"/>
              <a:gd name="connsiteY22" fmla="*/ 1579210 h 4631426"/>
              <a:gd name="connsiteX23" fmla="*/ 5032009 w 5471106"/>
              <a:gd name="connsiteY23" fmla="*/ 162673 h 463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71106" h="4631426">
                <a:moveTo>
                  <a:pt x="0" y="3301451"/>
                </a:moveTo>
                <a:lnTo>
                  <a:pt x="125703" y="3469551"/>
                </a:lnTo>
                <a:cubicBezTo>
                  <a:pt x="261971" y="3634670"/>
                  <a:pt x="415728" y="3784820"/>
                  <a:pt x="584138" y="3917166"/>
                </a:cubicBezTo>
                <a:lnTo>
                  <a:pt x="716463" y="4010064"/>
                </a:lnTo>
                <a:lnTo>
                  <a:pt x="705202" y="4016176"/>
                </a:lnTo>
                <a:cubicBezTo>
                  <a:pt x="693040" y="4024393"/>
                  <a:pt x="681712" y="4033748"/>
                  <a:pt x="671370" y="4044091"/>
                </a:cubicBezTo>
                <a:lnTo>
                  <a:pt x="656526" y="4066106"/>
                </a:lnTo>
                <a:lnTo>
                  <a:pt x="534490" y="3980431"/>
                </a:lnTo>
                <a:cubicBezTo>
                  <a:pt x="361523" y="3844503"/>
                  <a:pt x="203605" y="3690290"/>
                  <a:pt x="63650" y="3520703"/>
                </a:cubicBezTo>
                <a:lnTo>
                  <a:pt x="0" y="3435586"/>
                </a:lnTo>
                <a:close/>
                <a:moveTo>
                  <a:pt x="4933182" y="0"/>
                </a:moveTo>
                <a:lnTo>
                  <a:pt x="5027180" y="0"/>
                </a:lnTo>
                <a:lnTo>
                  <a:pt x="5102720" y="124342"/>
                </a:lnTo>
                <a:cubicBezTo>
                  <a:pt x="5337656" y="556821"/>
                  <a:pt x="5471106" y="1052431"/>
                  <a:pt x="5471106" y="1579210"/>
                </a:cubicBezTo>
                <a:cubicBezTo>
                  <a:pt x="5471106" y="3264903"/>
                  <a:pt x="4104582" y="4631426"/>
                  <a:pt x="2418889" y="4631426"/>
                </a:cubicBezTo>
                <a:cubicBezTo>
                  <a:pt x="1944788" y="4631426"/>
                  <a:pt x="1495934" y="4523332"/>
                  <a:pt x="1095627" y="4330445"/>
                </a:cubicBezTo>
                <a:lnTo>
                  <a:pt x="1039194" y="4301325"/>
                </a:lnTo>
                <a:lnTo>
                  <a:pt x="1043650" y="4294717"/>
                </a:lnTo>
                <a:cubicBezTo>
                  <a:pt x="1049433" y="4281042"/>
                  <a:pt x="1053925" y="4266687"/>
                  <a:pt x="1056970" y="4251806"/>
                </a:cubicBezTo>
                <a:lnTo>
                  <a:pt x="1060016" y="4221593"/>
                </a:lnTo>
                <a:lnTo>
                  <a:pt x="1130491" y="4257958"/>
                </a:lnTo>
                <a:cubicBezTo>
                  <a:pt x="1520251" y="4445763"/>
                  <a:pt x="1957279" y="4551009"/>
                  <a:pt x="2418889" y="4551009"/>
                </a:cubicBezTo>
                <a:cubicBezTo>
                  <a:pt x="4060169" y="4551009"/>
                  <a:pt x="5390689" y="3220490"/>
                  <a:pt x="5390689" y="1579210"/>
                </a:cubicBezTo>
                <a:cubicBezTo>
                  <a:pt x="5390689" y="1066310"/>
                  <a:pt x="5260755" y="583758"/>
                  <a:pt x="5032009" y="162673"/>
                </a:cubicBezTo>
                <a:close/>
              </a:path>
            </a:pathLst>
          </a:cu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6412" name="Freeform: Shape 486411">
            <a:extLst>
              <a:ext uri="{FF2B5EF4-FFF2-40B4-BE49-F238E27FC236}">
                <a16:creationId xmlns:a16="http://schemas.microsoft.com/office/drawing/2014/main" id="{11A3A707-72D6-4BAB-8187-F8204F4ED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6397" y="1774620"/>
            <a:ext cx="2835032" cy="3780042"/>
          </a:xfrm>
          <a:custGeom>
            <a:avLst/>
            <a:gdLst>
              <a:gd name="connsiteX0" fmla="*/ 2054781 w 4109561"/>
              <a:gd name="connsiteY0" fmla="*/ 0 h 4109561"/>
              <a:gd name="connsiteX1" fmla="*/ 4109561 w 4109561"/>
              <a:gd name="connsiteY1" fmla="*/ 2054781 h 4109561"/>
              <a:gd name="connsiteX2" fmla="*/ 2054781 w 4109561"/>
              <a:gd name="connsiteY2" fmla="*/ 4109561 h 4109561"/>
              <a:gd name="connsiteX3" fmla="*/ 0 w 4109561"/>
              <a:gd name="connsiteY3" fmla="*/ 2054781 h 4109561"/>
              <a:gd name="connsiteX4" fmla="*/ 2054781 w 4109561"/>
              <a:gd name="connsiteY4" fmla="*/ 0 h 4109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561" h="4109561">
                <a:moveTo>
                  <a:pt x="2054781" y="0"/>
                </a:moveTo>
                <a:cubicBezTo>
                  <a:pt x="3189605" y="0"/>
                  <a:pt x="4109561" y="919957"/>
                  <a:pt x="4109561" y="2054781"/>
                </a:cubicBezTo>
                <a:cubicBezTo>
                  <a:pt x="4109561" y="3189605"/>
                  <a:pt x="3189605" y="4109561"/>
                  <a:pt x="2054781" y="4109561"/>
                </a:cubicBezTo>
                <a:cubicBezTo>
                  <a:pt x="919957" y="4109561"/>
                  <a:pt x="0" y="3189605"/>
                  <a:pt x="0" y="2054781"/>
                </a:cubicBezTo>
                <a:cubicBezTo>
                  <a:pt x="0" y="919957"/>
                  <a:pt x="919957" y="0"/>
                  <a:pt x="2054781" y="0"/>
                </a:cubicBezTo>
                <a:close/>
              </a:path>
            </a:pathLst>
          </a:custGeom>
          <a:solidFill>
            <a:schemeClr val="bg1">
              <a:alpha val="25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6414" name="Oval 486413">
            <a:extLst>
              <a:ext uri="{FF2B5EF4-FFF2-40B4-BE49-F238E27FC236}">
                <a16:creationId xmlns:a16="http://schemas.microsoft.com/office/drawing/2014/main" id="{C983411D-901F-4574-9926-33415AA92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0087" y="1713004"/>
            <a:ext cx="274320" cy="36576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FEFD5191-08B9-B45A-4CD5-BB5BC269D95B}"/>
              </a:ext>
            </a:extLst>
          </p:cNvPr>
          <p:cNvSpPr/>
          <p:nvPr/>
        </p:nvSpPr>
        <p:spPr bwMode="auto">
          <a:xfrm>
            <a:off x="6781800" y="6084992"/>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7433" name="Rectangle 48743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426" name="Rectangle 2">
            <a:extLst>
              <a:ext uri="{FF2B5EF4-FFF2-40B4-BE49-F238E27FC236}">
                <a16:creationId xmlns:a16="http://schemas.microsoft.com/office/drawing/2014/main" id="{B2E6B915-3567-44FC-9BD5-3569B6D0376D}"/>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Right answer</a:t>
            </a:r>
          </a:p>
        </p:txBody>
      </p:sp>
      <p:sp>
        <p:nvSpPr>
          <p:cNvPr id="48743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7429" name="Rectangle 3">
            <a:extLst>
              <a:ext uri="{FF2B5EF4-FFF2-40B4-BE49-F238E27FC236}">
                <a16:creationId xmlns:a16="http://schemas.microsoft.com/office/drawing/2014/main" id="{0FEE0C56-06F5-5767-54A8-E52920DC70E9}"/>
              </a:ext>
            </a:extLst>
          </p:cNvPr>
          <p:cNvGraphicFramePr/>
          <p:nvPr>
            <p:extLst>
              <p:ext uri="{D42A27DB-BD31-4B8C-83A1-F6EECF244321}">
                <p14:modId xmlns:p14="http://schemas.microsoft.com/office/powerpoint/2010/main" val="2942077025"/>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Right 1">
            <a:hlinkClick r:id="rId7" action="ppaction://hlinksldjump"/>
            <a:extLst>
              <a:ext uri="{FF2B5EF4-FFF2-40B4-BE49-F238E27FC236}">
                <a16:creationId xmlns:a16="http://schemas.microsoft.com/office/drawing/2014/main" id="{40B04E09-AABF-E0E1-81E4-172091089A7D}"/>
              </a:ext>
            </a:extLst>
          </p:cNvPr>
          <p:cNvSpPr/>
          <p:nvPr/>
        </p:nvSpPr>
        <p:spPr bwMode="auto">
          <a:xfrm>
            <a:off x="6007228" y="6106001"/>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8457" name="Rectangle 48845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450" name="Rectangle 2">
            <a:extLst>
              <a:ext uri="{FF2B5EF4-FFF2-40B4-BE49-F238E27FC236}">
                <a16:creationId xmlns:a16="http://schemas.microsoft.com/office/drawing/2014/main" id="{538ABB32-662A-481F-A138-317747108614}"/>
              </a:ext>
            </a:extLst>
          </p:cNvPr>
          <p:cNvSpPr>
            <a:spLocks noGrp="1" noChangeArrowheads="1"/>
          </p:cNvSpPr>
          <p:nvPr>
            <p:ph type="title"/>
          </p:nvPr>
        </p:nvSpPr>
        <p:spPr>
          <a:xfrm>
            <a:off x="476250" y="640823"/>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48845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8453" name="Rectangle 3">
            <a:extLst>
              <a:ext uri="{FF2B5EF4-FFF2-40B4-BE49-F238E27FC236}">
                <a16:creationId xmlns:a16="http://schemas.microsoft.com/office/drawing/2014/main" id="{C7341DDA-6069-AAC0-65C4-48B637A97F4B}"/>
              </a:ext>
            </a:extLst>
          </p:cNvPr>
          <p:cNvGraphicFramePr/>
          <p:nvPr>
            <p:extLst>
              <p:ext uri="{D42A27DB-BD31-4B8C-83A1-F6EECF244321}">
                <p14:modId xmlns:p14="http://schemas.microsoft.com/office/powerpoint/2010/main" val="3531555118"/>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D09EFC45-FEA3-2A50-0933-907C8CDCDCAE}"/>
              </a:ext>
            </a:extLst>
          </p:cNvPr>
          <p:cNvSpPr/>
          <p:nvPr/>
        </p:nvSpPr>
        <p:spPr bwMode="auto">
          <a:xfrm>
            <a:off x="6172200" y="4876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9480" name="Rectangle 489479">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482" name="Rectangle 489481">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9484" name="Rectangle 489483">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486" name="Oval 489485">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946" y="148929"/>
            <a:ext cx="4920107"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89474" name="Rectangle 2">
            <a:extLst>
              <a:ext uri="{FF2B5EF4-FFF2-40B4-BE49-F238E27FC236}">
                <a16:creationId xmlns:a16="http://schemas.microsoft.com/office/drawing/2014/main" id="{4AEBA1A7-7EA8-4EFC-BAD7-706AB0CBD9E2}"/>
              </a:ext>
            </a:extLst>
          </p:cNvPr>
          <p:cNvSpPr>
            <a:spLocks noGrp="1" noChangeArrowheads="1"/>
          </p:cNvSpPr>
          <p:nvPr>
            <p:ph type="title"/>
          </p:nvPr>
        </p:nvSpPr>
        <p:spPr>
          <a:xfrm>
            <a:off x="2486273" y="1380754"/>
            <a:ext cx="4171453" cy="2513516"/>
          </a:xfrm>
        </p:spPr>
        <p:txBody>
          <a:bodyPr vert="horz" lIns="91440" tIns="45720" rIns="91440" bIns="45720" rtlCol="0" anchor="b">
            <a:normAutofit/>
          </a:bodyPr>
          <a:lstStyle/>
          <a:p>
            <a:pPr algn="ctr" eaLnBrk="1" hangingPunct="1">
              <a:lnSpc>
                <a:spcPct val="90000"/>
              </a:lnSpc>
              <a:defRPr/>
            </a:pPr>
            <a:r>
              <a:rPr lang="en-US" altLang="en-US" sz="6000" kern="1200" dirty="0">
                <a:solidFill>
                  <a:srgbClr val="FF0000"/>
                </a:solidFill>
                <a:latin typeface="+mj-lt"/>
                <a:ea typeface="+mj-ea"/>
                <a:cs typeface="+mj-cs"/>
              </a:rPr>
              <a:t>Wrong answer</a:t>
            </a:r>
          </a:p>
        </p:txBody>
      </p:sp>
      <p:sp>
        <p:nvSpPr>
          <p:cNvPr id="489475" name="Rectangle 3">
            <a:extLst>
              <a:ext uri="{FF2B5EF4-FFF2-40B4-BE49-F238E27FC236}">
                <a16:creationId xmlns:a16="http://schemas.microsoft.com/office/drawing/2014/main" id="{418002A8-D3A1-427F-88F6-62F17E31DC3F}"/>
              </a:ext>
            </a:extLst>
          </p:cNvPr>
          <p:cNvSpPr>
            <a:spLocks noGrp="1" noChangeArrowheads="1"/>
          </p:cNvSpPr>
          <p:nvPr>
            <p:ph type="body" idx="1"/>
          </p:nvPr>
        </p:nvSpPr>
        <p:spPr>
          <a:xfrm>
            <a:off x="2486273" y="4076802"/>
            <a:ext cx="4171453" cy="1534587"/>
          </a:xfrm>
        </p:spPr>
        <p:txBody>
          <a:bodyPr vert="horz" lIns="91440" tIns="45720" rIns="91440" bIns="45720" rtlCol="0">
            <a:normAutofit/>
          </a:bodyPr>
          <a:lstStyle/>
          <a:p>
            <a:pPr marL="0" indent="0" algn="ctr" eaLnBrk="1" hangingPunct="1">
              <a:lnSpc>
                <a:spcPct val="90000"/>
              </a:lnSpc>
              <a:spcBef>
                <a:spcPts val="1000"/>
              </a:spcBef>
              <a:buNone/>
              <a:defRPr/>
            </a:pPr>
            <a:r>
              <a:rPr lang="en-US" altLang="en-US" sz="2400" kern="1200" dirty="0">
                <a:solidFill>
                  <a:schemeClr val="tx1"/>
                </a:solidFill>
                <a:latin typeface="+mn-lt"/>
                <a:ea typeface="+mn-ea"/>
                <a:cs typeface="+mn-cs"/>
              </a:rPr>
              <a:t>Peers suggest staying out of sight and going somewhere other than the </a:t>
            </a:r>
            <a:r>
              <a:rPr lang="en-US" altLang="en-US" sz="2400" dirty="0"/>
              <a:t>park</a:t>
            </a:r>
            <a:r>
              <a:rPr lang="en-US" altLang="en-US" sz="2400" kern="1200" dirty="0">
                <a:solidFill>
                  <a:schemeClr val="tx1"/>
                </a:solidFill>
                <a:latin typeface="+mn-lt"/>
                <a:ea typeface="+mn-ea"/>
                <a:cs typeface="+mn-cs"/>
              </a:rPr>
              <a:t>.</a:t>
            </a:r>
          </a:p>
        </p:txBody>
      </p:sp>
      <p:sp>
        <p:nvSpPr>
          <p:cNvPr id="489488" name="Arc 489487">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1870589" y="6170"/>
            <a:ext cx="5112196"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9490" name="Oval 489489">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0746" y="5310973"/>
            <a:ext cx="529461"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840F9961-3219-4C09-7D8B-B6045F23642A}"/>
              </a:ext>
            </a:extLst>
          </p:cNvPr>
          <p:cNvSpPr/>
          <p:nvPr/>
        </p:nvSpPr>
        <p:spPr bwMode="auto">
          <a:xfrm>
            <a:off x="1760100" y="5959671"/>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0504" name="Rectangle 49050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498" name="Rectangle 2">
            <a:extLst>
              <a:ext uri="{FF2B5EF4-FFF2-40B4-BE49-F238E27FC236}">
                <a16:creationId xmlns:a16="http://schemas.microsoft.com/office/drawing/2014/main" id="{F3B0A147-EDEE-4E56-B2F1-CDD09454EB9F}"/>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49050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499" name="Rectangle 3">
            <a:extLst>
              <a:ext uri="{FF2B5EF4-FFF2-40B4-BE49-F238E27FC236}">
                <a16:creationId xmlns:a16="http://schemas.microsoft.com/office/drawing/2014/main" id="{FAD90F8B-CEF3-41DD-A26F-A1B246FFE946}"/>
              </a:ext>
            </a:extLst>
          </p:cNvPr>
          <p:cNvSpPr>
            <a:spLocks noGrp="1" noChangeArrowheads="1"/>
          </p:cNvSpPr>
          <p:nvPr>
            <p:ph type="body" idx="1"/>
          </p:nvPr>
        </p:nvSpPr>
        <p:spPr>
          <a:xfrm>
            <a:off x="3844813" y="552091"/>
            <a:ext cx="4668251" cy="5431536"/>
          </a:xfrm>
        </p:spPr>
        <p:txBody>
          <a:bodyPr anchor="ctr">
            <a:normAutofit lnSpcReduction="10000"/>
          </a:bodyPr>
          <a:lstStyle/>
          <a:p>
            <a:pPr marL="609600" indent="-609600" eaLnBrk="1" hangingPunct="1">
              <a:defRPr/>
            </a:pPr>
            <a:r>
              <a:rPr lang="en-US" altLang="en-US" sz="1800" b="1" dirty="0">
                <a:solidFill>
                  <a:srgbClr val="FF0000"/>
                </a:solidFill>
              </a:rPr>
              <a:t>Refuse to go along with the plan; it is wrong to skip school nothing good will become of it. </a:t>
            </a:r>
            <a:endParaRPr lang="en-US" altLang="en-US" sz="1800" dirty="0">
              <a:solidFill>
                <a:srgbClr val="FF0000"/>
              </a:solidFill>
            </a:endParaRPr>
          </a:p>
          <a:p>
            <a:pPr marL="609600" indent="-609600" eaLnBrk="1" hangingPunct="1">
              <a:defRPr/>
            </a:pPr>
            <a:r>
              <a:rPr lang="en-US" altLang="en-US" sz="1800" dirty="0"/>
              <a:t>Skipping school is not a good idea; too much could go wrong. Most students who skip school get into significant trouble. Countless young men and women are kidnapped or become crime victims when they miss school.  </a:t>
            </a:r>
          </a:p>
          <a:p>
            <a:pPr marL="609600" indent="-609600" eaLnBrk="1" hangingPunct="1">
              <a:defRPr/>
            </a:pPr>
            <a:r>
              <a:rPr lang="en-US" altLang="en-US" sz="1800" dirty="0"/>
              <a:t>Numerous criminals are on the prowl, looking for innocent young men and women to abuse or use. Suggesting another location other than the mall should never be an option. Skipping school is a bad idea. Refusing to go along with the plan of skipping school could save your life, and it will eliminate a lot of worries for your parents and loved ones.</a:t>
            </a:r>
          </a:p>
        </p:txBody>
      </p:sp>
      <p:sp>
        <p:nvSpPr>
          <p:cNvPr id="2" name="Arrow: Right 1">
            <a:hlinkClick r:id="rId2" action="ppaction://hlinksldjump"/>
            <a:extLst>
              <a:ext uri="{FF2B5EF4-FFF2-40B4-BE49-F238E27FC236}">
                <a16:creationId xmlns:a16="http://schemas.microsoft.com/office/drawing/2014/main" id="{EDDDC4CB-ED8B-3AB4-74F0-BE6A947217CC}"/>
              </a:ext>
            </a:extLst>
          </p:cNvPr>
          <p:cNvSpPr/>
          <p:nvPr/>
        </p:nvSpPr>
        <p:spPr bwMode="auto">
          <a:xfrm>
            <a:off x="5867400" y="6091823"/>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528" name="Rectangle 49152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22" name="Rectangle 2">
            <a:extLst>
              <a:ext uri="{FF2B5EF4-FFF2-40B4-BE49-F238E27FC236}">
                <a16:creationId xmlns:a16="http://schemas.microsoft.com/office/drawing/2014/main" id="{B9A5AB74-A4D6-48EF-818A-E2D1AF3B8135}"/>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Wrong answer</a:t>
            </a:r>
          </a:p>
        </p:txBody>
      </p:sp>
      <p:sp>
        <p:nvSpPr>
          <p:cNvPr id="49153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23" name="Rectangle 3">
            <a:extLst>
              <a:ext uri="{FF2B5EF4-FFF2-40B4-BE49-F238E27FC236}">
                <a16:creationId xmlns:a16="http://schemas.microsoft.com/office/drawing/2014/main" id="{0731A3AE-5502-453D-B394-3C231E1EF81C}"/>
              </a:ext>
            </a:extLst>
          </p:cNvPr>
          <p:cNvSpPr>
            <a:spLocks noGrp="1" noChangeArrowheads="1"/>
          </p:cNvSpPr>
          <p:nvPr>
            <p:ph type="body" idx="1"/>
          </p:nvPr>
        </p:nvSpPr>
        <p:spPr>
          <a:xfrm>
            <a:off x="3844813" y="552091"/>
            <a:ext cx="4668251" cy="5431536"/>
          </a:xfrm>
        </p:spPr>
        <p:txBody>
          <a:bodyPr anchor="ctr">
            <a:normAutofit/>
          </a:bodyPr>
          <a:lstStyle/>
          <a:p>
            <a:pPr eaLnBrk="1" hangingPunct="1">
              <a:defRPr/>
            </a:pPr>
            <a:r>
              <a:rPr lang="en-US" altLang="en-US" sz="1900" b="1" dirty="0"/>
              <a:t>Several of your friends agree to meet at the mall one Saturday morning without telling their parents; what should be your response?</a:t>
            </a:r>
            <a:endParaRPr lang="en-US" altLang="en-US" sz="1900" dirty="0"/>
          </a:p>
          <a:p>
            <a:pPr eaLnBrk="1" hangingPunct="1">
              <a:defRPr/>
            </a:pPr>
            <a:r>
              <a:rPr lang="en-US" altLang="en-US" sz="1900" dirty="0">
                <a:solidFill>
                  <a:srgbClr val="FF0000"/>
                </a:solidFill>
              </a:rPr>
              <a:t>Meet with your peers and have a good time. </a:t>
            </a:r>
          </a:p>
        </p:txBody>
      </p:sp>
      <p:sp>
        <p:nvSpPr>
          <p:cNvPr id="2" name="Arrow: Left 1">
            <a:hlinkClick r:id="rId2" action="ppaction://hlinksldjump"/>
            <a:extLst>
              <a:ext uri="{FF2B5EF4-FFF2-40B4-BE49-F238E27FC236}">
                <a16:creationId xmlns:a16="http://schemas.microsoft.com/office/drawing/2014/main" id="{023446C1-D945-FA86-21BC-0A109DB53E35}"/>
              </a:ext>
            </a:extLst>
          </p:cNvPr>
          <p:cNvSpPr/>
          <p:nvPr/>
        </p:nvSpPr>
        <p:spPr bwMode="auto">
          <a:xfrm>
            <a:off x="5864386" y="473964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2552" name="Rectangle 49255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546" name="Rectangle 2">
            <a:extLst>
              <a:ext uri="{FF2B5EF4-FFF2-40B4-BE49-F238E27FC236}">
                <a16:creationId xmlns:a16="http://schemas.microsoft.com/office/drawing/2014/main" id="{FC911C8B-4393-4396-B956-17821980D70A}"/>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49255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547" name="Rectangle 3">
            <a:extLst>
              <a:ext uri="{FF2B5EF4-FFF2-40B4-BE49-F238E27FC236}">
                <a16:creationId xmlns:a16="http://schemas.microsoft.com/office/drawing/2014/main" id="{64A81AC4-0067-4181-A4BB-D60DB1DB90B5}"/>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b="1" dirty="0">
                <a:solidFill>
                  <a:srgbClr val="FF0000"/>
                </a:solidFill>
              </a:rPr>
              <a:t>Tell your friends that it is not a good idea because the parents need to know about the plans.</a:t>
            </a:r>
            <a:endParaRPr lang="en-US" altLang="en-US" sz="1900" dirty="0">
              <a:solidFill>
                <a:srgbClr val="FF0000"/>
              </a:solidFill>
            </a:endParaRPr>
          </a:p>
          <a:p>
            <a:pPr marL="609600" indent="-609600" eaLnBrk="1" hangingPunct="1">
              <a:buFont typeface="Wingdings" panose="05000000000000000000" pitchFamily="2" charset="2"/>
              <a:buNone/>
              <a:defRPr/>
            </a:pPr>
            <a:endParaRPr lang="en-US" altLang="en-US" sz="1900" dirty="0"/>
          </a:p>
          <a:p>
            <a:pPr marL="609600" indent="-609600" eaLnBrk="1" hangingPunct="1">
              <a:defRPr/>
            </a:pPr>
            <a:r>
              <a:rPr lang="en-US" altLang="en-US" sz="1900" dirty="0"/>
              <a:t>Parents should always know the whereabouts of their children. Communication is essential to positive relationships. When there is a communication breakdown, problems tend to follow. Anything could happen at the mall. It is best to ask for permission to go to the mall. Having the blessings of your parents is extremely important because if something happens, your parents can take ownership of it. Lying to your parents by telling them that you are going to one place and then going to another should never be an option.</a:t>
            </a:r>
          </a:p>
        </p:txBody>
      </p:sp>
      <p:sp>
        <p:nvSpPr>
          <p:cNvPr id="2" name="Arrow: Right 1">
            <a:hlinkClick r:id="rId2" action="ppaction://hlinksldjump"/>
            <a:extLst>
              <a:ext uri="{FF2B5EF4-FFF2-40B4-BE49-F238E27FC236}">
                <a16:creationId xmlns:a16="http://schemas.microsoft.com/office/drawing/2014/main" id="{AA0CC5C0-6396-7AF5-E3D4-93F319627705}"/>
              </a:ext>
            </a:extLst>
          </p:cNvPr>
          <p:cNvSpPr/>
          <p:nvPr/>
        </p:nvSpPr>
        <p:spPr bwMode="auto">
          <a:xfrm>
            <a:off x="4427982" y="5557499"/>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3577" name="Rectangle 49357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570" name="Rectangle 2">
            <a:extLst>
              <a:ext uri="{FF2B5EF4-FFF2-40B4-BE49-F238E27FC236}">
                <a16:creationId xmlns:a16="http://schemas.microsoft.com/office/drawing/2014/main" id="{AF016BE8-1EE8-465E-A64A-E370A381DF02}"/>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Wrong answer</a:t>
            </a:r>
          </a:p>
        </p:txBody>
      </p:sp>
      <p:pic>
        <p:nvPicPr>
          <p:cNvPr id="493573" name="Picture 493572" descr="House of paper with a heart against sunlight">
            <a:extLst>
              <a:ext uri="{FF2B5EF4-FFF2-40B4-BE49-F238E27FC236}">
                <a16:creationId xmlns:a16="http://schemas.microsoft.com/office/drawing/2014/main" id="{BDBDAF83-5F5E-0B13-EA3B-EA7153A534D2}"/>
              </a:ext>
            </a:extLst>
          </p:cNvPr>
          <p:cNvPicPr>
            <a:picLocks noChangeAspect="1"/>
          </p:cNvPicPr>
          <p:nvPr/>
        </p:nvPicPr>
        <p:blipFill rotWithShape="1">
          <a:blip r:embed="rId2"/>
          <a:srcRect l="36212" r="29789"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9357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571" name="Rectangle 3">
            <a:extLst>
              <a:ext uri="{FF2B5EF4-FFF2-40B4-BE49-F238E27FC236}">
                <a16:creationId xmlns:a16="http://schemas.microsoft.com/office/drawing/2014/main" id="{2D69BE9F-920C-4CD6-B1F9-48867E0311A7}"/>
              </a:ext>
            </a:extLst>
          </p:cNvPr>
          <p:cNvSpPr>
            <a:spLocks noGrp="1" noChangeArrowheads="1"/>
          </p:cNvSpPr>
          <p:nvPr>
            <p:ph type="body" idx="1"/>
          </p:nvPr>
        </p:nvSpPr>
        <p:spPr>
          <a:xfrm>
            <a:off x="3973321" y="2706624"/>
            <a:ext cx="4688333" cy="3483864"/>
          </a:xfrm>
        </p:spPr>
        <p:txBody>
          <a:bodyPr>
            <a:normAutofit/>
          </a:bodyPr>
          <a:lstStyle/>
          <a:p>
            <a:pPr eaLnBrk="1" hangingPunct="1">
              <a:defRPr/>
            </a:pPr>
            <a:r>
              <a:rPr lang="en-US" altLang="en-US" sz="1900" dirty="0"/>
              <a:t>Tell your parents that you are going to a friend’s house but in reality go somewhere else.</a:t>
            </a:r>
          </a:p>
          <a:p>
            <a:pPr eaLnBrk="1" hangingPunct="1">
              <a:defRPr/>
            </a:pPr>
            <a:endParaRPr lang="en-US" altLang="en-US" sz="1900" dirty="0"/>
          </a:p>
        </p:txBody>
      </p:sp>
      <p:sp>
        <p:nvSpPr>
          <p:cNvPr id="2" name="Arrow: Left 1">
            <a:hlinkClick r:id="rId3" action="ppaction://hlinksldjump"/>
            <a:extLst>
              <a:ext uri="{FF2B5EF4-FFF2-40B4-BE49-F238E27FC236}">
                <a16:creationId xmlns:a16="http://schemas.microsoft.com/office/drawing/2014/main" id="{127C2E21-B39E-5FCA-593F-03DBBAD0AE0A}"/>
              </a:ext>
            </a:extLst>
          </p:cNvPr>
          <p:cNvSpPr/>
          <p:nvPr/>
        </p:nvSpPr>
        <p:spPr bwMode="auto">
          <a:xfrm>
            <a:off x="5926001" y="4191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4601" name="Rectangle 49460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594" name="Rectangle 2">
            <a:extLst>
              <a:ext uri="{FF2B5EF4-FFF2-40B4-BE49-F238E27FC236}">
                <a16:creationId xmlns:a16="http://schemas.microsoft.com/office/drawing/2014/main" id="{521FC446-0853-4C29-A320-CBA900623E2B}"/>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Wrong answer</a:t>
            </a:r>
          </a:p>
        </p:txBody>
      </p:sp>
      <p:pic>
        <p:nvPicPr>
          <p:cNvPr id="494597" name="Picture 494596" descr="Hand reaching out to sun">
            <a:extLst>
              <a:ext uri="{FF2B5EF4-FFF2-40B4-BE49-F238E27FC236}">
                <a16:creationId xmlns:a16="http://schemas.microsoft.com/office/drawing/2014/main" id="{DAF42983-E9A2-E86E-D6F0-231915CF5382}"/>
              </a:ext>
            </a:extLst>
          </p:cNvPr>
          <p:cNvPicPr>
            <a:picLocks noChangeAspect="1"/>
          </p:cNvPicPr>
          <p:nvPr/>
        </p:nvPicPr>
        <p:blipFill rotWithShape="1">
          <a:blip r:embed="rId2"/>
          <a:srcRect l="42131" r="23745"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9460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595" name="Rectangle 3">
            <a:extLst>
              <a:ext uri="{FF2B5EF4-FFF2-40B4-BE49-F238E27FC236}">
                <a16:creationId xmlns:a16="http://schemas.microsoft.com/office/drawing/2014/main" id="{BBFE4C96-7A78-4BE7-898F-243F0FA97CCC}"/>
              </a:ext>
            </a:extLst>
          </p:cNvPr>
          <p:cNvSpPr>
            <a:spLocks noGrp="1" noChangeArrowheads="1"/>
          </p:cNvSpPr>
          <p:nvPr>
            <p:ph type="body" idx="1"/>
          </p:nvPr>
        </p:nvSpPr>
        <p:spPr>
          <a:xfrm>
            <a:off x="3973321" y="2706624"/>
            <a:ext cx="4688333" cy="3483864"/>
          </a:xfrm>
        </p:spPr>
        <p:txBody>
          <a:bodyPr>
            <a:normAutofit/>
          </a:bodyPr>
          <a:lstStyle/>
          <a:p>
            <a:pPr eaLnBrk="1" hangingPunct="1">
              <a:defRPr/>
            </a:pPr>
            <a:r>
              <a:rPr lang="en-US" altLang="en-US" sz="1900" b="1" dirty="0"/>
              <a:t>Spiritual Life Do what is Right </a:t>
            </a:r>
          </a:p>
          <a:p>
            <a:pPr eaLnBrk="1" hangingPunct="1">
              <a:defRPr/>
            </a:pPr>
            <a:r>
              <a:rPr lang="en-US" altLang="en-US" sz="1900" b="1" dirty="0"/>
              <a:t>Should I address my spiritual needs knowing that my physical needs are taken care of? What is the best response?</a:t>
            </a:r>
            <a:endParaRPr lang="en-US" altLang="en-US" sz="1900" dirty="0"/>
          </a:p>
          <a:p>
            <a:pPr eaLnBrk="1" hangingPunct="1">
              <a:defRPr/>
            </a:pPr>
            <a:r>
              <a:rPr lang="en-US" altLang="en-US" sz="1900" dirty="0">
                <a:solidFill>
                  <a:srgbClr val="FF0000"/>
                </a:solidFill>
              </a:rPr>
              <a:t>If I have enough money and material resources, I do not have to address my spiritual needs.</a:t>
            </a:r>
          </a:p>
        </p:txBody>
      </p:sp>
      <p:sp>
        <p:nvSpPr>
          <p:cNvPr id="2" name="Arrow: Left 1">
            <a:hlinkClick r:id="rId3" action="ppaction://hlinksldjump"/>
            <a:extLst>
              <a:ext uri="{FF2B5EF4-FFF2-40B4-BE49-F238E27FC236}">
                <a16:creationId xmlns:a16="http://schemas.microsoft.com/office/drawing/2014/main" id="{5220D6B8-4E1E-3FF4-1D4D-B9B46374B14D}"/>
              </a:ext>
            </a:extLst>
          </p:cNvPr>
          <p:cNvSpPr/>
          <p:nvPr/>
        </p:nvSpPr>
        <p:spPr bwMode="auto">
          <a:xfrm>
            <a:off x="5878830" y="5638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5624" name="Rectangle 49562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618" name="Rectangle 2">
            <a:extLst>
              <a:ext uri="{FF2B5EF4-FFF2-40B4-BE49-F238E27FC236}">
                <a16:creationId xmlns:a16="http://schemas.microsoft.com/office/drawing/2014/main" id="{0E04CD22-5DD3-4FE3-8E6D-277E02CED7A3}"/>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Wrong answ</a:t>
            </a:r>
            <a:r>
              <a:rPr lang="en-US" altLang="en-US" dirty="0"/>
              <a:t>er</a:t>
            </a:r>
          </a:p>
        </p:txBody>
      </p:sp>
      <p:sp>
        <p:nvSpPr>
          <p:cNvPr id="495626" name="Freeform: Shape 49562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5619" name="Rectangle 3">
            <a:extLst>
              <a:ext uri="{FF2B5EF4-FFF2-40B4-BE49-F238E27FC236}">
                <a16:creationId xmlns:a16="http://schemas.microsoft.com/office/drawing/2014/main" id="{42F662C3-61A3-4CA9-8B5C-023ABE70460E}"/>
              </a:ext>
            </a:extLst>
          </p:cNvPr>
          <p:cNvSpPr>
            <a:spLocks noGrp="1" noChangeArrowheads="1"/>
          </p:cNvSpPr>
          <p:nvPr>
            <p:ph type="body" idx="1"/>
          </p:nvPr>
        </p:nvSpPr>
        <p:spPr>
          <a:xfrm>
            <a:off x="628650" y="1825625"/>
            <a:ext cx="4168866" cy="4351338"/>
          </a:xfrm>
        </p:spPr>
        <p:txBody>
          <a:bodyPr>
            <a:normAutofit/>
          </a:bodyPr>
          <a:lstStyle/>
          <a:p>
            <a:pPr marL="609600" indent="-609600" eaLnBrk="1" hangingPunct="1">
              <a:defRPr/>
            </a:pPr>
            <a:r>
              <a:rPr lang="en-US" altLang="en-US" dirty="0"/>
              <a:t>I have a family and plenty of friends they will always be there for me;  why should I address my spiritual needs.</a:t>
            </a:r>
          </a:p>
        </p:txBody>
      </p:sp>
      <p:sp>
        <p:nvSpPr>
          <p:cNvPr id="495628" name="Oval 49562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630" name="Block Arc 49562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5632" name="Freeform: Shape 49563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95634" name="Straight Connector 49563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95636" name="Freeform: Shape 49563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95638" name="Arc 49563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5640" name="Freeform: Shape 49563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06A25F63-338F-D234-54F9-D5C56EA7CAFC}"/>
              </a:ext>
            </a:extLst>
          </p:cNvPr>
          <p:cNvSpPr/>
          <p:nvPr/>
        </p:nvSpPr>
        <p:spPr bwMode="auto">
          <a:xfrm>
            <a:off x="3733800" y="6176963"/>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Rectangle 2">
            <a:extLst>
              <a:ext uri="{FF2B5EF4-FFF2-40B4-BE49-F238E27FC236}">
                <a16:creationId xmlns:a16="http://schemas.microsoft.com/office/drawing/2014/main" id="{D2E8B792-C910-43EB-9B00-1DF351423CAF}"/>
              </a:ext>
            </a:extLst>
          </p:cNvPr>
          <p:cNvSpPr>
            <a:spLocks noGrp="1" noChangeArrowheads="1"/>
          </p:cNvSpPr>
          <p:nvPr>
            <p:ph type="title"/>
          </p:nvPr>
        </p:nvSpPr>
        <p:spPr>
          <a:xfrm>
            <a:off x="4813671" y="304800"/>
            <a:ext cx="3630007" cy="1807305"/>
          </a:xfrm>
        </p:spPr>
        <p:txBody>
          <a:bodyPr>
            <a:normAutofit/>
          </a:bodyPr>
          <a:lstStyle/>
          <a:p>
            <a:pPr eaLnBrk="1" hangingPunct="1">
              <a:lnSpc>
                <a:spcPct val="90000"/>
              </a:lnSpc>
              <a:defRPr/>
            </a:pPr>
            <a:r>
              <a:rPr lang="en-US" altLang="en-US" sz="2000" b="1" dirty="0">
                <a:solidFill>
                  <a:srgbClr val="FF0000"/>
                </a:solidFill>
              </a:rPr>
              <a:t>It is a hamburger, a hotdog, a bag of potato chips, and a soda; you never change your diet; what should be your response?</a:t>
            </a:r>
          </a:p>
        </p:txBody>
      </p:sp>
      <p:pic>
        <p:nvPicPr>
          <p:cNvPr id="55301" name="Picture 55300" descr="Burgers and milkshakes">
            <a:extLst>
              <a:ext uri="{FF2B5EF4-FFF2-40B4-BE49-F238E27FC236}">
                <a16:creationId xmlns:a16="http://schemas.microsoft.com/office/drawing/2014/main" id="{870A1580-4EEC-DF05-614D-19A7F2B1A07D}"/>
              </a:ext>
            </a:extLst>
          </p:cNvPr>
          <p:cNvPicPr>
            <a:picLocks noChangeAspect="1"/>
          </p:cNvPicPr>
          <p:nvPr/>
        </p:nvPicPr>
        <p:blipFill rotWithShape="1">
          <a:blip r:embed="rId2"/>
          <a:srcRect l="29296" r="26053"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5299" name="Rectangle 3">
            <a:extLst>
              <a:ext uri="{FF2B5EF4-FFF2-40B4-BE49-F238E27FC236}">
                <a16:creationId xmlns:a16="http://schemas.microsoft.com/office/drawing/2014/main" id="{F96E76B4-E180-4268-800B-FFAF21295C3B}"/>
              </a:ext>
            </a:extLst>
          </p:cNvPr>
          <p:cNvSpPr>
            <a:spLocks noGrp="1" noChangeArrowheads="1"/>
          </p:cNvSpPr>
          <p:nvPr>
            <p:ph type="body" idx="1"/>
          </p:nvPr>
        </p:nvSpPr>
        <p:spPr>
          <a:xfrm>
            <a:off x="4885341" y="2333297"/>
            <a:ext cx="3630007" cy="3843666"/>
          </a:xfrm>
        </p:spPr>
        <p:txBody>
          <a:bodyPr>
            <a:normAutofit/>
          </a:bodyPr>
          <a:lstStyle/>
          <a:p>
            <a:pPr marL="0" indent="0" eaLnBrk="1" hangingPunct="1">
              <a:buFont typeface="Wingdings" panose="05000000000000000000" pitchFamily="2" charset="2"/>
              <a:buNone/>
              <a:defRPr/>
            </a:pPr>
            <a:r>
              <a:rPr lang="en-US" altLang="en-US" sz="1700" dirty="0">
                <a:hlinkClick r:id="rId3" action="ppaction://hlinksldjump"/>
              </a:rPr>
              <a:t>A. </a:t>
            </a:r>
            <a:r>
              <a:rPr lang="en-US" altLang="en-US" sz="1700" dirty="0"/>
              <a:t>Drink sodas, eat hamburgers, </a:t>
            </a:r>
          </a:p>
          <a:p>
            <a:pPr marL="0" indent="0" eaLnBrk="1" hangingPunct="1">
              <a:buFont typeface="Wingdings" panose="05000000000000000000" pitchFamily="2" charset="2"/>
              <a:buNone/>
              <a:defRPr/>
            </a:pPr>
            <a:r>
              <a:rPr lang="en-US" altLang="en-US" sz="1700" dirty="0"/>
              <a:t>    hotdogs and potato chips on a </a:t>
            </a:r>
          </a:p>
          <a:p>
            <a:pPr marL="0" indent="0" eaLnBrk="1" hangingPunct="1">
              <a:buFont typeface="Wingdings" panose="05000000000000000000" pitchFamily="2" charset="2"/>
              <a:buNone/>
              <a:defRPr/>
            </a:pPr>
            <a:r>
              <a:rPr lang="en-US" altLang="en-US" sz="1700" dirty="0"/>
              <a:t>    regular basis.</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If  the food tastes good, eat it, </a:t>
            </a:r>
          </a:p>
          <a:p>
            <a:pPr marL="0" indent="0" eaLnBrk="1" hangingPunct="1">
              <a:buFont typeface="Wingdings" panose="05000000000000000000" pitchFamily="2" charset="2"/>
              <a:buNone/>
              <a:defRPr/>
            </a:pPr>
            <a:r>
              <a:rPr lang="en-US" altLang="en-US" sz="1700" dirty="0"/>
              <a:t>    don’t  be concerned about what  </a:t>
            </a:r>
          </a:p>
          <a:p>
            <a:pPr marL="0" indent="0" eaLnBrk="1" hangingPunct="1">
              <a:buFont typeface="Wingdings" panose="05000000000000000000" pitchFamily="2" charset="2"/>
              <a:buNone/>
              <a:defRPr/>
            </a:pPr>
            <a:r>
              <a:rPr lang="en-US" altLang="en-US" sz="1700" dirty="0"/>
              <a:t>    you eat.</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Eat a balanced diet because  </a:t>
            </a:r>
          </a:p>
          <a:p>
            <a:pPr marL="0" indent="0" eaLnBrk="1" hangingPunct="1">
              <a:buFont typeface="Wingdings" panose="05000000000000000000" pitchFamily="2" charset="2"/>
              <a:buNone/>
              <a:defRPr/>
            </a:pPr>
            <a:r>
              <a:rPr lang="en-US" altLang="en-US" sz="1700" dirty="0"/>
              <a:t>    our bodies need a variety of </a:t>
            </a:r>
          </a:p>
          <a:p>
            <a:pPr marL="0" indent="0" eaLnBrk="1" hangingPunct="1">
              <a:buFont typeface="Wingdings" panose="05000000000000000000" pitchFamily="2" charset="2"/>
              <a:buNone/>
              <a:defRPr/>
            </a:pPr>
            <a:r>
              <a:rPr lang="en-US" altLang="en-US" sz="1700" dirty="0"/>
              <a:t>    vitamins and nutrients to function     </a:t>
            </a:r>
          </a:p>
          <a:p>
            <a:pPr marL="0" indent="0" eaLnBrk="1" hangingPunct="1">
              <a:buFont typeface="Wingdings" panose="05000000000000000000" pitchFamily="2" charset="2"/>
              <a:buNone/>
              <a:defRPr/>
            </a:pPr>
            <a:r>
              <a:rPr lang="en-US" altLang="en-US" sz="1700" dirty="0"/>
              <a:t>     properly.</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6648" name="Rectangle 49664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642" name="Rectangle 2">
            <a:extLst>
              <a:ext uri="{FF2B5EF4-FFF2-40B4-BE49-F238E27FC236}">
                <a16:creationId xmlns:a16="http://schemas.microsoft.com/office/drawing/2014/main" id="{155028F7-A532-4264-8F25-285ABC2CF956}"/>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49665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643" name="Rectangle 3">
            <a:extLst>
              <a:ext uri="{FF2B5EF4-FFF2-40B4-BE49-F238E27FC236}">
                <a16:creationId xmlns:a16="http://schemas.microsoft.com/office/drawing/2014/main" id="{3441346E-F93E-40DC-BC9B-2831A7F08EFE}"/>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b="1" dirty="0">
                <a:solidFill>
                  <a:srgbClr val="FF0000"/>
                </a:solidFill>
              </a:rPr>
              <a:t>Life is more than materialism; having lots of money and material possession does not guarantee happiness and peace. </a:t>
            </a:r>
            <a:endParaRPr lang="en-US" altLang="en-US" sz="1900" dirty="0">
              <a:solidFill>
                <a:srgbClr val="FF0000"/>
              </a:solidFill>
            </a:endParaRPr>
          </a:p>
          <a:p>
            <a:pPr marL="609600" indent="-609600" eaLnBrk="1" hangingPunct="1">
              <a:defRPr/>
            </a:pPr>
            <a:r>
              <a:rPr lang="en-US" altLang="en-US" sz="1900" dirty="0"/>
              <a:t>The sad story of Howard Hughes tells us a lot about human nature. Howard was rich and famous, and he had more money than he could ever spend. He dated some of the most famous and beautiful women in Hollywood. Money and material possession did not satisfy Howard Hughes.  Numerous fears haunted Howard Hughes, and he died a broken man. </a:t>
            </a:r>
          </a:p>
          <a:p>
            <a:pPr marL="609600" indent="-609600" eaLnBrk="1" hangingPunct="1">
              <a:defRPr/>
            </a:pPr>
            <a:r>
              <a:rPr lang="en-US" altLang="en-US" sz="1900" dirty="0"/>
              <a:t>Howard’s money and materialism fail to bring happiness and peace. Man has a spiritual dimension that can only be satisfied by a higher being; for a Christian, it is the acceptance of Jesus Christ as Lord and Savior.</a:t>
            </a:r>
          </a:p>
        </p:txBody>
      </p:sp>
      <p:sp>
        <p:nvSpPr>
          <p:cNvPr id="2" name="Arrow: Right 1">
            <a:hlinkClick r:id="rId2" action="ppaction://hlinksldjump"/>
            <a:extLst>
              <a:ext uri="{FF2B5EF4-FFF2-40B4-BE49-F238E27FC236}">
                <a16:creationId xmlns:a16="http://schemas.microsoft.com/office/drawing/2014/main" id="{CF7AEABB-53F5-FB0C-2533-45F3DD881F77}"/>
              </a:ext>
            </a:extLst>
          </p:cNvPr>
          <p:cNvSpPr/>
          <p:nvPr/>
        </p:nvSpPr>
        <p:spPr bwMode="auto">
          <a:xfrm>
            <a:off x="4114800" y="59436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7673" name="Rectangle 49767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666" name="Rectangle 2">
            <a:extLst>
              <a:ext uri="{FF2B5EF4-FFF2-40B4-BE49-F238E27FC236}">
                <a16:creationId xmlns:a16="http://schemas.microsoft.com/office/drawing/2014/main" id="{4CA4E5BE-279B-4BFB-B99E-AAF9B3F6A4B2}"/>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Wrong answer</a:t>
            </a:r>
          </a:p>
        </p:txBody>
      </p:sp>
      <p:pic>
        <p:nvPicPr>
          <p:cNvPr id="497669" name="Picture 497668" descr="Wood human figure">
            <a:extLst>
              <a:ext uri="{FF2B5EF4-FFF2-40B4-BE49-F238E27FC236}">
                <a16:creationId xmlns:a16="http://schemas.microsoft.com/office/drawing/2014/main" id="{2C3E4F53-E674-8859-F975-7EFED60C87DC}"/>
              </a:ext>
            </a:extLst>
          </p:cNvPr>
          <p:cNvPicPr>
            <a:picLocks noChangeAspect="1"/>
          </p:cNvPicPr>
          <p:nvPr/>
        </p:nvPicPr>
        <p:blipFill rotWithShape="1">
          <a:blip r:embed="rId2"/>
          <a:srcRect l="7714" r="58287"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9767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667" name="Rectangle 3">
            <a:extLst>
              <a:ext uri="{FF2B5EF4-FFF2-40B4-BE49-F238E27FC236}">
                <a16:creationId xmlns:a16="http://schemas.microsoft.com/office/drawing/2014/main" id="{6F68F0B6-4E95-43FD-80F5-1BBBC2E2D81C}"/>
              </a:ext>
            </a:extLst>
          </p:cNvPr>
          <p:cNvSpPr>
            <a:spLocks noGrp="1" noChangeArrowheads="1"/>
          </p:cNvSpPr>
          <p:nvPr>
            <p:ph type="body" idx="1"/>
          </p:nvPr>
        </p:nvSpPr>
        <p:spPr>
          <a:xfrm>
            <a:off x="3973321" y="2706624"/>
            <a:ext cx="4688333" cy="3483864"/>
          </a:xfrm>
        </p:spPr>
        <p:txBody>
          <a:bodyPr>
            <a:normAutofit/>
          </a:bodyPr>
          <a:lstStyle/>
          <a:p>
            <a:pPr eaLnBrk="1" hangingPunct="1">
              <a:defRPr/>
            </a:pPr>
            <a:r>
              <a:rPr lang="en-US" altLang="en-US" sz="1900" b="1" dirty="0"/>
              <a:t>Are positive moral values essential to life and existence? What is your response?</a:t>
            </a:r>
            <a:endParaRPr lang="en-US" altLang="en-US" sz="1900" dirty="0"/>
          </a:p>
          <a:p>
            <a:pPr eaLnBrk="1" hangingPunct="1">
              <a:defRPr/>
            </a:pPr>
            <a:r>
              <a:rPr lang="en-US" altLang="en-US" sz="1900" dirty="0">
                <a:solidFill>
                  <a:srgbClr val="FF0000"/>
                </a:solidFill>
              </a:rPr>
              <a:t>Moral values are not necessary. I believe everyone should be able to do what they want and live the way they want to live.</a:t>
            </a:r>
          </a:p>
        </p:txBody>
      </p:sp>
      <p:sp>
        <p:nvSpPr>
          <p:cNvPr id="2" name="Arrow: Left 1">
            <a:hlinkClick r:id="rId3" action="ppaction://hlinksldjump"/>
            <a:extLst>
              <a:ext uri="{FF2B5EF4-FFF2-40B4-BE49-F238E27FC236}">
                <a16:creationId xmlns:a16="http://schemas.microsoft.com/office/drawing/2014/main" id="{FCFB3811-F657-A2B9-5D20-8B82442072E4}"/>
              </a:ext>
            </a:extLst>
          </p:cNvPr>
          <p:cNvSpPr/>
          <p:nvPr/>
        </p:nvSpPr>
        <p:spPr bwMode="auto">
          <a:xfrm>
            <a:off x="5715000" y="5105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8696" name="Rectangle 49869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698" name="Freeform: Shape 49869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690" name="Rectangle 2">
            <a:extLst>
              <a:ext uri="{FF2B5EF4-FFF2-40B4-BE49-F238E27FC236}">
                <a16:creationId xmlns:a16="http://schemas.microsoft.com/office/drawing/2014/main" id="{D9249FAD-A0BC-4693-B1E0-37E22E9CFAF1}"/>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Wrong answer</a:t>
            </a:r>
          </a:p>
        </p:txBody>
      </p:sp>
      <p:sp>
        <p:nvSpPr>
          <p:cNvPr id="498700" name="Arc 49869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8691" name="Rectangle 3">
            <a:extLst>
              <a:ext uri="{FF2B5EF4-FFF2-40B4-BE49-F238E27FC236}">
                <a16:creationId xmlns:a16="http://schemas.microsoft.com/office/drawing/2014/main" id="{0846A154-15E1-477C-A7BF-6531C5E1EE70}"/>
              </a:ext>
            </a:extLst>
          </p:cNvPr>
          <p:cNvSpPr>
            <a:spLocks noGrp="1" noChangeArrowheads="1"/>
          </p:cNvSpPr>
          <p:nvPr>
            <p:ph type="body" idx="1"/>
          </p:nvPr>
        </p:nvSpPr>
        <p:spPr>
          <a:xfrm>
            <a:off x="3335481" y="591344"/>
            <a:ext cx="5179868" cy="5585619"/>
          </a:xfrm>
        </p:spPr>
        <p:txBody>
          <a:bodyPr anchor="ctr">
            <a:normAutofit/>
          </a:bodyPr>
          <a:lstStyle/>
          <a:p>
            <a:pPr marL="609600" indent="-609600" eaLnBrk="1" hangingPunct="1">
              <a:defRPr/>
            </a:pPr>
            <a:r>
              <a:rPr lang="en-US" altLang="en-US" dirty="0"/>
              <a:t>There are too many religions and too many beliefs in the world to be concerned about positive moral values.</a:t>
            </a:r>
          </a:p>
        </p:txBody>
      </p:sp>
      <p:sp>
        <p:nvSpPr>
          <p:cNvPr id="2" name="Arrow: Left 1">
            <a:hlinkClick r:id="rId2" action="ppaction://hlinksldjump"/>
            <a:extLst>
              <a:ext uri="{FF2B5EF4-FFF2-40B4-BE49-F238E27FC236}">
                <a16:creationId xmlns:a16="http://schemas.microsoft.com/office/drawing/2014/main" id="{D2EE2E9D-B9D8-C4A5-C0B4-BFBB6DBB4B76}"/>
              </a:ext>
            </a:extLst>
          </p:cNvPr>
          <p:cNvSpPr/>
          <p:nvPr/>
        </p:nvSpPr>
        <p:spPr bwMode="auto">
          <a:xfrm>
            <a:off x="5410200" y="5334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9720" name="Rectangle 49971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714" name="Rectangle 2">
            <a:extLst>
              <a:ext uri="{FF2B5EF4-FFF2-40B4-BE49-F238E27FC236}">
                <a16:creationId xmlns:a16="http://schemas.microsoft.com/office/drawing/2014/main" id="{DFDEB9B2-AEA6-4408-9678-B4F76DE5EC68}"/>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4997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715" name="Rectangle 3">
            <a:extLst>
              <a:ext uri="{FF2B5EF4-FFF2-40B4-BE49-F238E27FC236}">
                <a16:creationId xmlns:a16="http://schemas.microsoft.com/office/drawing/2014/main" id="{5DCB96BD-4C67-46DF-9692-AC35D3A79B88}"/>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b="1" dirty="0"/>
              <a:t>Moral values that say I will treat you the way I want to be treated, respect your property, and respect you as a person are extremely important because if there were no positive moral values, the world would be in chaos. </a:t>
            </a:r>
            <a:endParaRPr lang="en-US" altLang="en-US" sz="1900" dirty="0"/>
          </a:p>
          <a:p>
            <a:pPr marL="609600" indent="-609600" eaLnBrk="1" hangingPunct="1">
              <a:defRPr/>
            </a:pPr>
            <a:r>
              <a:rPr lang="en-US" altLang="en-US" sz="1900" dirty="0">
                <a:solidFill>
                  <a:srgbClr val="FF0000"/>
                </a:solidFill>
              </a:rPr>
              <a:t>Positive moral values are fundamental. In many ways, man has a selfish nature. Lots of people are only concerned about satisfying their personal needs. Man needs a moral frame of reference; he needs to know what is right and wrong. The structure of respect for the Christian is the teaching of Jesus Christ.</a:t>
            </a:r>
          </a:p>
        </p:txBody>
      </p:sp>
      <p:sp>
        <p:nvSpPr>
          <p:cNvPr id="2" name="Arrow: Left 1">
            <a:hlinkClick r:id="rId2" action="ppaction://hlinksldjump"/>
            <a:extLst>
              <a:ext uri="{FF2B5EF4-FFF2-40B4-BE49-F238E27FC236}">
                <a16:creationId xmlns:a16="http://schemas.microsoft.com/office/drawing/2014/main" id="{8F2803B7-D9AA-7DEA-A248-E9EEC62EB3F2}"/>
              </a:ext>
            </a:extLst>
          </p:cNvPr>
          <p:cNvSpPr/>
          <p:nvPr/>
        </p:nvSpPr>
        <p:spPr bwMode="auto">
          <a:xfrm rot="10800000">
            <a:off x="4267200" y="528828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0745" name="Rectangle 50074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738" name="Rectangle 2">
            <a:extLst>
              <a:ext uri="{FF2B5EF4-FFF2-40B4-BE49-F238E27FC236}">
                <a16:creationId xmlns:a16="http://schemas.microsoft.com/office/drawing/2014/main" id="{9A984655-736C-4327-8791-935CAD60A554}"/>
              </a:ext>
            </a:extLst>
          </p:cNvPr>
          <p:cNvSpPr>
            <a:spLocks noGrp="1" noChangeArrowheads="1"/>
          </p:cNvSpPr>
          <p:nvPr>
            <p:ph type="title"/>
          </p:nvPr>
        </p:nvSpPr>
        <p:spPr>
          <a:xfrm>
            <a:off x="3490722" y="329184"/>
            <a:ext cx="5170932" cy="1783080"/>
          </a:xfrm>
        </p:spPr>
        <p:txBody>
          <a:bodyPr anchor="b">
            <a:normAutofit/>
          </a:bodyPr>
          <a:lstStyle/>
          <a:p>
            <a:pPr eaLnBrk="1" hangingPunct="1">
              <a:defRPr/>
            </a:pPr>
            <a:r>
              <a:rPr lang="en-US" altLang="en-US" sz="4700" dirty="0">
                <a:solidFill>
                  <a:srgbClr val="FF0000"/>
                </a:solidFill>
              </a:rPr>
              <a:t>Wrong answer</a:t>
            </a:r>
          </a:p>
        </p:txBody>
      </p:sp>
      <p:pic>
        <p:nvPicPr>
          <p:cNvPr id="500741" name="Picture 500740" descr="Wood human figure">
            <a:extLst>
              <a:ext uri="{FF2B5EF4-FFF2-40B4-BE49-F238E27FC236}">
                <a16:creationId xmlns:a16="http://schemas.microsoft.com/office/drawing/2014/main" id="{5D01F18C-8514-B499-F26D-DF1422D17AE6}"/>
              </a:ext>
            </a:extLst>
          </p:cNvPr>
          <p:cNvPicPr>
            <a:picLocks noChangeAspect="1"/>
          </p:cNvPicPr>
          <p:nvPr/>
        </p:nvPicPr>
        <p:blipFill rotWithShape="1">
          <a:blip r:embed="rId2"/>
          <a:srcRect l="9922" r="60495"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50074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739" name="Rectangle 3">
            <a:extLst>
              <a:ext uri="{FF2B5EF4-FFF2-40B4-BE49-F238E27FC236}">
                <a16:creationId xmlns:a16="http://schemas.microsoft.com/office/drawing/2014/main" id="{5052FBC4-360E-4CD8-AD2B-59EC01D92E57}"/>
              </a:ext>
            </a:extLst>
          </p:cNvPr>
          <p:cNvSpPr>
            <a:spLocks noGrp="1" noChangeArrowheads="1"/>
          </p:cNvSpPr>
          <p:nvPr>
            <p:ph type="body" idx="1"/>
          </p:nvPr>
        </p:nvSpPr>
        <p:spPr>
          <a:xfrm>
            <a:off x="3490722" y="2706624"/>
            <a:ext cx="5170932" cy="3483864"/>
          </a:xfrm>
        </p:spPr>
        <p:txBody>
          <a:bodyPr>
            <a:normAutofit/>
          </a:bodyPr>
          <a:lstStyle/>
          <a:p>
            <a:pPr eaLnBrk="1" hangingPunct="1">
              <a:defRPr/>
            </a:pPr>
            <a:r>
              <a:rPr lang="en-US" altLang="en-US" sz="1900" b="1" dirty="0"/>
              <a:t>Are there any absolute rights or wrongs? What is your response?</a:t>
            </a:r>
            <a:endParaRPr lang="en-US" altLang="en-US" sz="1900" dirty="0"/>
          </a:p>
          <a:p>
            <a:pPr eaLnBrk="1" hangingPunct="1">
              <a:defRPr/>
            </a:pPr>
            <a:r>
              <a:rPr lang="en-US" altLang="en-US" sz="1900" dirty="0">
                <a:solidFill>
                  <a:srgbClr val="FF0000"/>
                </a:solidFill>
              </a:rPr>
              <a:t>No one knows if there are any absolute rights and wrongs.</a:t>
            </a:r>
          </a:p>
        </p:txBody>
      </p:sp>
      <p:sp>
        <p:nvSpPr>
          <p:cNvPr id="2" name="Arrow: Left 1">
            <a:hlinkClick r:id="rId3" action="ppaction://hlinksldjump"/>
            <a:extLst>
              <a:ext uri="{FF2B5EF4-FFF2-40B4-BE49-F238E27FC236}">
                <a16:creationId xmlns:a16="http://schemas.microsoft.com/office/drawing/2014/main" id="{CF9E4BC8-8B91-1D9B-5D05-5D142B04D28B}"/>
              </a:ext>
            </a:extLst>
          </p:cNvPr>
          <p:cNvSpPr/>
          <p:nvPr/>
        </p:nvSpPr>
        <p:spPr bwMode="auto">
          <a:xfrm>
            <a:off x="5352143" y="4617357"/>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769" name="Rectangle 50176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62" name="Rectangle 2">
            <a:extLst>
              <a:ext uri="{FF2B5EF4-FFF2-40B4-BE49-F238E27FC236}">
                <a16:creationId xmlns:a16="http://schemas.microsoft.com/office/drawing/2014/main" id="{1A30F078-7E62-4BAF-8E46-4EDB78D076DA}"/>
              </a:ext>
            </a:extLst>
          </p:cNvPr>
          <p:cNvSpPr>
            <a:spLocks noGrp="1" noChangeArrowheads="1"/>
          </p:cNvSpPr>
          <p:nvPr>
            <p:ph type="title"/>
          </p:nvPr>
        </p:nvSpPr>
        <p:spPr>
          <a:xfrm>
            <a:off x="3490722" y="329184"/>
            <a:ext cx="5170932" cy="1783080"/>
          </a:xfrm>
        </p:spPr>
        <p:txBody>
          <a:bodyPr anchor="b">
            <a:normAutofit/>
          </a:bodyPr>
          <a:lstStyle/>
          <a:p>
            <a:pPr eaLnBrk="1" hangingPunct="1">
              <a:defRPr/>
            </a:pPr>
            <a:r>
              <a:rPr lang="en-US" altLang="en-US" sz="4700" dirty="0">
                <a:solidFill>
                  <a:srgbClr val="FF0000"/>
                </a:solidFill>
              </a:rPr>
              <a:t>Wrong answer</a:t>
            </a:r>
          </a:p>
        </p:txBody>
      </p:sp>
      <p:pic>
        <p:nvPicPr>
          <p:cNvPr id="501765" name="Picture 501764" descr="Wood human figure">
            <a:extLst>
              <a:ext uri="{FF2B5EF4-FFF2-40B4-BE49-F238E27FC236}">
                <a16:creationId xmlns:a16="http://schemas.microsoft.com/office/drawing/2014/main" id="{EF59B55B-B571-CD3B-D99E-7B425B94AACE}"/>
              </a:ext>
            </a:extLst>
          </p:cNvPr>
          <p:cNvPicPr>
            <a:picLocks noChangeAspect="1"/>
          </p:cNvPicPr>
          <p:nvPr/>
        </p:nvPicPr>
        <p:blipFill rotWithShape="1">
          <a:blip r:embed="rId2"/>
          <a:srcRect l="9922" r="60495"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50177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63" name="Rectangle 3">
            <a:extLst>
              <a:ext uri="{FF2B5EF4-FFF2-40B4-BE49-F238E27FC236}">
                <a16:creationId xmlns:a16="http://schemas.microsoft.com/office/drawing/2014/main" id="{0DCAA131-E4CE-4BC2-B108-D06BCDEBC259}"/>
              </a:ext>
            </a:extLst>
          </p:cNvPr>
          <p:cNvSpPr>
            <a:spLocks noGrp="1" noChangeArrowheads="1"/>
          </p:cNvSpPr>
          <p:nvPr>
            <p:ph type="body" idx="1"/>
          </p:nvPr>
        </p:nvSpPr>
        <p:spPr>
          <a:xfrm>
            <a:off x="3490722" y="2706624"/>
            <a:ext cx="5170932" cy="3483864"/>
          </a:xfrm>
        </p:spPr>
        <p:txBody>
          <a:bodyPr>
            <a:normAutofit/>
          </a:bodyPr>
          <a:lstStyle/>
          <a:p>
            <a:pPr marL="609600" indent="-609600" eaLnBrk="1" hangingPunct="1">
              <a:defRPr/>
            </a:pPr>
            <a:r>
              <a:rPr lang="en-US" altLang="en-US" sz="2800" dirty="0"/>
              <a:t>There are no absolute rights and wrongs because what is right for one person may be wrong for another.</a:t>
            </a:r>
          </a:p>
        </p:txBody>
      </p:sp>
      <p:sp>
        <p:nvSpPr>
          <p:cNvPr id="2" name="Arrow: Left 1">
            <a:hlinkClick r:id="rId3" action="ppaction://hlinksldjump"/>
            <a:extLst>
              <a:ext uri="{FF2B5EF4-FFF2-40B4-BE49-F238E27FC236}">
                <a16:creationId xmlns:a16="http://schemas.microsoft.com/office/drawing/2014/main" id="{24150EBD-1BC3-354C-1905-33960B4082F6}"/>
              </a:ext>
            </a:extLst>
          </p:cNvPr>
          <p:cNvSpPr/>
          <p:nvPr/>
        </p:nvSpPr>
        <p:spPr bwMode="auto">
          <a:xfrm>
            <a:off x="5791200" y="5105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2792" name="Rectangle 50279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786" name="Rectangle 2">
            <a:extLst>
              <a:ext uri="{FF2B5EF4-FFF2-40B4-BE49-F238E27FC236}">
                <a16:creationId xmlns:a16="http://schemas.microsoft.com/office/drawing/2014/main" id="{D9F78A45-B926-4DCA-A739-3F15285E2AB7}"/>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50279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787" name="Rectangle 3">
            <a:extLst>
              <a:ext uri="{FF2B5EF4-FFF2-40B4-BE49-F238E27FC236}">
                <a16:creationId xmlns:a16="http://schemas.microsoft.com/office/drawing/2014/main" id="{DD294FE1-3117-4FD2-A917-014A3EA63BF1}"/>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b="1" dirty="0">
                <a:solidFill>
                  <a:srgbClr val="FF0000"/>
                </a:solidFill>
              </a:rPr>
              <a:t>Moral absolutes exist, and there are consequences when you make right and wrong choices.</a:t>
            </a:r>
            <a:endParaRPr lang="en-US" altLang="en-US" sz="1900" dirty="0">
              <a:solidFill>
                <a:srgbClr val="FF0000"/>
              </a:solidFill>
            </a:endParaRPr>
          </a:p>
          <a:p>
            <a:pPr marL="609600" indent="-609600" eaLnBrk="1" hangingPunct="1">
              <a:defRPr/>
            </a:pPr>
            <a:r>
              <a:rPr lang="en-US" altLang="en-US" sz="1900" dirty="0"/>
              <a:t>Good and evil exist, the rain falls one day, and the sun shines the next.  The day appears, and then the night appears. Men and women are alike, yet they are different.  Nature suggests that physical absolutes exist; therefore, if biological absolutes exist, moral absolutes exist.</a:t>
            </a:r>
          </a:p>
          <a:p>
            <a:pPr marL="609600" indent="-609600" eaLnBrk="1" hangingPunct="1">
              <a:defRPr/>
            </a:pPr>
            <a:r>
              <a:rPr lang="en-US" altLang="en-US" sz="1900" dirty="0"/>
              <a:t>If there were no absolute rights and wrongs, all human behavior would be lawful, such as murder and rape. Chaos would exist; man would not be able to survive in a world void of moral teachings.</a:t>
            </a:r>
          </a:p>
        </p:txBody>
      </p:sp>
      <p:sp>
        <p:nvSpPr>
          <p:cNvPr id="2" name="Arrow: Right 1">
            <a:hlinkClick r:id="rId2" action="ppaction://hlinksldjump"/>
            <a:extLst>
              <a:ext uri="{FF2B5EF4-FFF2-40B4-BE49-F238E27FC236}">
                <a16:creationId xmlns:a16="http://schemas.microsoft.com/office/drawing/2014/main" id="{AEB654FA-AD14-0C90-7760-77FD33D59542}"/>
              </a:ext>
            </a:extLst>
          </p:cNvPr>
          <p:cNvSpPr/>
          <p:nvPr/>
        </p:nvSpPr>
        <p:spPr bwMode="auto">
          <a:xfrm>
            <a:off x="4136571" y="5371011"/>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3816" name="Rectangle 503815">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810" name="Rectangle 2">
            <a:extLst>
              <a:ext uri="{FF2B5EF4-FFF2-40B4-BE49-F238E27FC236}">
                <a16:creationId xmlns:a16="http://schemas.microsoft.com/office/drawing/2014/main" id="{86FD064E-64B9-4CD2-AD6A-F3876EEE6C45}"/>
              </a:ext>
            </a:extLst>
          </p:cNvPr>
          <p:cNvSpPr>
            <a:spLocks noGrp="1" noChangeArrowheads="1"/>
          </p:cNvSpPr>
          <p:nvPr>
            <p:ph type="title"/>
          </p:nvPr>
        </p:nvSpPr>
        <p:spPr>
          <a:xfrm>
            <a:off x="565484" y="365125"/>
            <a:ext cx="4232032" cy="1325563"/>
          </a:xfrm>
        </p:spPr>
        <p:txBody>
          <a:bodyPr>
            <a:normAutofit/>
          </a:bodyPr>
          <a:lstStyle/>
          <a:p>
            <a:pPr eaLnBrk="1" hangingPunct="1">
              <a:defRPr/>
            </a:pPr>
            <a:r>
              <a:rPr lang="en-US" altLang="en-US" dirty="0">
                <a:solidFill>
                  <a:srgbClr val="FF0000"/>
                </a:solidFill>
              </a:rPr>
              <a:t>Wrong answer</a:t>
            </a:r>
          </a:p>
        </p:txBody>
      </p:sp>
      <p:sp>
        <p:nvSpPr>
          <p:cNvPr id="503818" name="Freeform: Shape 503817">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3811" name="Rectangle 3">
            <a:extLst>
              <a:ext uri="{FF2B5EF4-FFF2-40B4-BE49-F238E27FC236}">
                <a16:creationId xmlns:a16="http://schemas.microsoft.com/office/drawing/2014/main" id="{0C55A0F4-0DAA-4E29-9710-5227D46E225B}"/>
              </a:ext>
            </a:extLst>
          </p:cNvPr>
          <p:cNvSpPr>
            <a:spLocks noGrp="1" noChangeArrowheads="1"/>
          </p:cNvSpPr>
          <p:nvPr>
            <p:ph type="body" idx="1"/>
          </p:nvPr>
        </p:nvSpPr>
        <p:spPr>
          <a:xfrm>
            <a:off x="628650" y="1825625"/>
            <a:ext cx="4168866" cy="4351338"/>
          </a:xfrm>
        </p:spPr>
        <p:txBody>
          <a:bodyPr>
            <a:normAutofit/>
          </a:bodyPr>
          <a:lstStyle/>
          <a:p>
            <a:pPr eaLnBrk="1" hangingPunct="1">
              <a:lnSpc>
                <a:spcPct val="90000"/>
              </a:lnSpc>
              <a:defRPr/>
            </a:pPr>
            <a:r>
              <a:rPr lang="en-US" altLang="en-US" sz="2700" b="1" dirty="0"/>
              <a:t>Do men, women, boys, and girls need guidance in making the right choices? What is your response?</a:t>
            </a:r>
            <a:endParaRPr lang="en-US" altLang="en-US" sz="2700" dirty="0"/>
          </a:p>
          <a:p>
            <a:pPr eaLnBrk="1" hangingPunct="1">
              <a:lnSpc>
                <a:spcPct val="90000"/>
              </a:lnSpc>
              <a:defRPr/>
            </a:pPr>
            <a:r>
              <a:rPr lang="en-US" altLang="en-US" sz="2700" dirty="0">
                <a:solidFill>
                  <a:srgbClr val="FF0000"/>
                </a:solidFill>
              </a:rPr>
              <a:t>Men, women, boys, and girls do not need any guidance in making the right decisions.</a:t>
            </a:r>
          </a:p>
        </p:txBody>
      </p:sp>
      <p:sp>
        <p:nvSpPr>
          <p:cNvPr id="503820" name="Oval 503819">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822" name="Block Arc 503821">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3824" name="Freeform: Shape 503823">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503826" name="Straight Connector 503825">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03828" name="Freeform: Shape 503827">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03830" name="Arc 503829">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3832" name="Freeform: Shape 503831">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D70C10D4-5B6E-C71E-F80C-F9DC4BCD999C}"/>
              </a:ext>
            </a:extLst>
          </p:cNvPr>
          <p:cNvSpPr/>
          <p:nvPr/>
        </p:nvSpPr>
        <p:spPr bwMode="auto">
          <a:xfrm>
            <a:off x="3352800" y="5883731"/>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4841" name="Rectangle 50484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834" name="Rectangle 2">
            <a:extLst>
              <a:ext uri="{FF2B5EF4-FFF2-40B4-BE49-F238E27FC236}">
                <a16:creationId xmlns:a16="http://schemas.microsoft.com/office/drawing/2014/main" id="{AD2A6475-1761-4011-BE62-F6F7CE053272}"/>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504837" name="Picture 504836" descr="Wood human figure">
            <a:extLst>
              <a:ext uri="{FF2B5EF4-FFF2-40B4-BE49-F238E27FC236}">
                <a16:creationId xmlns:a16="http://schemas.microsoft.com/office/drawing/2014/main" id="{66C35FBC-4F4E-FA65-24E3-673DB300231F}"/>
              </a:ext>
            </a:extLst>
          </p:cNvPr>
          <p:cNvPicPr>
            <a:picLocks noChangeAspect="1"/>
          </p:cNvPicPr>
          <p:nvPr/>
        </p:nvPicPr>
        <p:blipFill rotWithShape="1">
          <a:blip r:embed="rId2"/>
          <a:srcRect l="2388" r="52961"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04835" name="Rectangle 3">
            <a:extLst>
              <a:ext uri="{FF2B5EF4-FFF2-40B4-BE49-F238E27FC236}">
                <a16:creationId xmlns:a16="http://schemas.microsoft.com/office/drawing/2014/main" id="{FB4D777F-9694-4A16-BDA4-A552599C5D23}"/>
              </a:ext>
            </a:extLst>
          </p:cNvPr>
          <p:cNvSpPr>
            <a:spLocks noGrp="1" noChangeArrowheads="1"/>
          </p:cNvSpPr>
          <p:nvPr>
            <p:ph type="body" idx="1"/>
          </p:nvPr>
        </p:nvSpPr>
        <p:spPr>
          <a:xfrm>
            <a:off x="4885341" y="2333297"/>
            <a:ext cx="3630007" cy="3843666"/>
          </a:xfrm>
        </p:spPr>
        <p:txBody>
          <a:bodyPr>
            <a:normAutofit/>
          </a:bodyPr>
          <a:lstStyle/>
          <a:p>
            <a:pPr marL="609600" indent="-609600" eaLnBrk="1" hangingPunct="1">
              <a:defRPr/>
            </a:pPr>
            <a:r>
              <a:rPr lang="en-US" altLang="en-US" sz="2400" dirty="0"/>
              <a:t>We do not know if a person would do right or wrong if there were no specific guidance. </a:t>
            </a:r>
          </a:p>
        </p:txBody>
      </p:sp>
      <p:sp>
        <p:nvSpPr>
          <p:cNvPr id="2" name="Arrow: Left 1">
            <a:hlinkClick r:id="rId3" action="ppaction://hlinksldjump"/>
            <a:extLst>
              <a:ext uri="{FF2B5EF4-FFF2-40B4-BE49-F238E27FC236}">
                <a16:creationId xmlns:a16="http://schemas.microsoft.com/office/drawing/2014/main" id="{F67603A5-9B09-C8BB-572B-674833C8009E}"/>
              </a:ext>
            </a:extLst>
          </p:cNvPr>
          <p:cNvSpPr/>
          <p:nvPr/>
        </p:nvSpPr>
        <p:spPr bwMode="auto">
          <a:xfrm>
            <a:off x="6629400" y="4953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5865" name="Rectangle 50586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858" name="Rectangle 2">
            <a:extLst>
              <a:ext uri="{FF2B5EF4-FFF2-40B4-BE49-F238E27FC236}">
                <a16:creationId xmlns:a16="http://schemas.microsoft.com/office/drawing/2014/main" id="{287C6768-3C87-48BF-8403-BA8D001C0474}"/>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Right answer</a:t>
            </a:r>
          </a:p>
        </p:txBody>
      </p:sp>
      <p:pic>
        <p:nvPicPr>
          <p:cNvPr id="505861" name="Picture 505860" descr="Colourful carved figures of humans">
            <a:extLst>
              <a:ext uri="{FF2B5EF4-FFF2-40B4-BE49-F238E27FC236}">
                <a16:creationId xmlns:a16="http://schemas.microsoft.com/office/drawing/2014/main" id="{D29972CF-C000-6DB9-3E23-18ABDB5452BF}"/>
              </a:ext>
            </a:extLst>
          </p:cNvPr>
          <p:cNvPicPr>
            <a:picLocks noChangeAspect="1"/>
          </p:cNvPicPr>
          <p:nvPr/>
        </p:nvPicPr>
        <p:blipFill rotWithShape="1">
          <a:blip r:embed="rId2"/>
          <a:srcRect l="31971" r="31739" b="-1"/>
          <a:stretch/>
        </p:blipFill>
        <p:spPr>
          <a:xfrm>
            <a:off x="0" y="4021"/>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0586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859" name="Rectangle 3">
            <a:extLst>
              <a:ext uri="{FF2B5EF4-FFF2-40B4-BE49-F238E27FC236}">
                <a16:creationId xmlns:a16="http://schemas.microsoft.com/office/drawing/2014/main" id="{F8CB4FE1-62F1-481E-99C6-0C263CC40F55}"/>
              </a:ext>
            </a:extLst>
          </p:cNvPr>
          <p:cNvSpPr>
            <a:spLocks noGrp="1" noChangeArrowheads="1"/>
          </p:cNvSpPr>
          <p:nvPr>
            <p:ph type="body" idx="1"/>
          </p:nvPr>
        </p:nvSpPr>
        <p:spPr>
          <a:xfrm>
            <a:off x="3973321" y="2706624"/>
            <a:ext cx="4688333" cy="3483864"/>
          </a:xfrm>
        </p:spPr>
        <p:txBody>
          <a:bodyPr>
            <a:normAutofit/>
          </a:bodyPr>
          <a:lstStyle/>
          <a:p>
            <a:pPr marL="609600" indent="-609600" eaLnBrk="1" hangingPunct="1">
              <a:lnSpc>
                <a:spcPct val="90000"/>
              </a:lnSpc>
              <a:defRPr/>
            </a:pPr>
            <a:r>
              <a:rPr lang="en-US" altLang="en-US" sz="1800" b="1" dirty="0">
                <a:solidFill>
                  <a:srgbClr val="FF0000"/>
                </a:solidFill>
              </a:rPr>
              <a:t>Men, women, boys, and girls need guidance and encouragement to make the right moral choices.</a:t>
            </a:r>
            <a:endParaRPr lang="en-US" altLang="en-US" sz="1800" dirty="0">
              <a:solidFill>
                <a:srgbClr val="FF0000"/>
              </a:solidFill>
            </a:endParaRPr>
          </a:p>
          <a:p>
            <a:pPr marL="609600" indent="-609600" eaLnBrk="1" hangingPunct="1">
              <a:lnSpc>
                <a:spcPct val="90000"/>
              </a:lnSpc>
              <a:defRPr/>
            </a:pPr>
            <a:r>
              <a:rPr lang="en-US" altLang="en-US" sz="1800" dirty="0"/>
              <a:t>Men, women, boys, and girls are dependent beings; they are not self-made; therefore, they need personal and spiritual guidance as they journey through life. The development stages in which boys and girls grow to maturity suggest that human beings are dependent on nature.  Divine guidance is needed in a person’s growth and development. </a:t>
            </a:r>
          </a:p>
        </p:txBody>
      </p:sp>
      <p:sp>
        <p:nvSpPr>
          <p:cNvPr id="2" name="Arrow: Right 1">
            <a:hlinkClick r:id="rId3" action="ppaction://hlinksldjump"/>
            <a:extLst>
              <a:ext uri="{FF2B5EF4-FFF2-40B4-BE49-F238E27FC236}">
                <a16:creationId xmlns:a16="http://schemas.microsoft.com/office/drawing/2014/main" id="{D3140863-F9C2-5454-3E3F-DF88ED650399}"/>
              </a:ext>
            </a:extLst>
          </p:cNvPr>
          <p:cNvSpPr/>
          <p:nvPr/>
        </p:nvSpPr>
        <p:spPr bwMode="auto">
          <a:xfrm>
            <a:off x="6263459" y="6138164"/>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Rectangle 2">
            <a:extLst>
              <a:ext uri="{FF2B5EF4-FFF2-40B4-BE49-F238E27FC236}">
                <a16:creationId xmlns:a16="http://schemas.microsoft.com/office/drawing/2014/main" id="{2C123184-FD2A-478F-86DA-1BAA6B6AED07}"/>
              </a:ext>
            </a:extLst>
          </p:cNvPr>
          <p:cNvSpPr>
            <a:spLocks noGrp="1" noChangeArrowheads="1"/>
          </p:cNvSpPr>
          <p:nvPr>
            <p:ph type="title"/>
          </p:nvPr>
        </p:nvSpPr>
        <p:spPr>
          <a:xfrm>
            <a:off x="3490722" y="329184"/>
            <a:ext cx="5170932" cy="1783080"/>
          </a:xfrm>
        </p:spPr>
        <p:txBody>
          <a:bodyPr anchor="b">
            <a:normAutofit/>
          </a:bodyPr>
          <a:lstStyle/>
          <a:p>
            <a:pPr eaLnBrk="1" hangingPunct="1">
              <a:lnSpc>
                <a:spcPct val="90000"/>
              </a:lnSpc>
              <a:defRPr/>
            </a:pPr>
            <a:r>
              <a:rPr lang="en-US" altLang="en-US" sz="1900" b="1" dirty="0">
                <a:solidFill>
                  <a:srgbClr val="FF0000"/>
                </a:solidFill>
              </a:rPr>
              <a:t>Energy Products are being advertised all of the time, I need some extra energy, and I do not see any harm in buying over-the-counter energy products; what should be my response?</a:t>
            </a:r>
            <a:r>
              <a:rPr lang="en-US" altLang="en-US" sz="1900" dirty="0">
                <a:solidFill>
                  <a:srgbClr val="FF0000"/>
                </a:solidFill>
              </a:rPr>
              <a:t> </a:t>
            </a:r>
          </a:p>
        </p:txBody>
      </p:sp>
      <p:pic>
        <p:nvPicPr>
          <p:cNvPr id="56325" name="Picture 56324" descr="Ginger tea in glass">
            <a:extLst>
              <a:ext uri="{FF2B5EF4-FFF2-40B4-BE49-F238E27FC236}">
                <a16:creationId xmlns:a16="http://schemas.microsoft.com/office/drawing/2014/main" id="{62DB8EC5-B6DF-883B-8E61-129CF9340212}"/>
              </a:ext>
            </a:extLst>
          </p:cNvPr>
          <p:cNvPicPr>
            <a:picLocks noChangeAspect="1"/>
          </p:cNvPicPr>
          <p:nvPr/>
        </p:nvPicPr>
        <p:blipFill rotWithShape="1">
          <a:blip r:embed="rId2"/>
          <a:srcRect l="34407" r="36010"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7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3" name="Rectangle 3">
            <a:extLst>
              <a:ext uri="{FF2B5EF4-FFF2-40B4-BE49-F238E27FC236}">
                <a16:creationId xmlns:a16="http://schemas.microsoft.com/office/drawing/2014/main" id="{03D56866-A1B8-4662-8332-C3F4AF9821E9}"/>
              </a:ext>
            </a:extLst>
          </p:cNvPr>
          <p:cNvSpPr>
            <a:spLocks noGrp="1" noChangeArrowheads="1"/>
          </p:cNvSpPr>
          <p:nvPr>
            <p:ph type="body" idx="1"/>
          </p:nvPr>
        </p:nvSpPr>
        <p:spPr>
          <a:xfrm>
            <a:off x="3490722" y="2706624"/>
            <a:ext cx="5170932" cy="3483864"/>
          </a:xfrm>
        </p:spPr>
        <p:txBody>
          <a:bodyPr>
            <a:normAutofit/>
          </a:bodyPr>
          <a:lstStyle/>
          <a:p>
            <a:pPr marL="0" indent="0" eaLnBrk="1" hangingPunct="1">
              <a:buFont typeface="Wingdings" panose="05000000000000000000" pitchFamily="2" charset="2"/>
              <a:buNone/>
              <a:defRPr/>
            </a:pPr>
            <a:r>
              <a:rPr lang="en-US" altLang="en-US" sz="1900" dirty="0">
                <a:hlinkClick r:id="rId3" action="ppaction://hlinksldjump"/>
              </a:rPr>
              <a:t>A. </a:t>
            </a:r>
            <a:r>
              <a:rPr lang="en-US" altLang="en-US" sz="1900" dirty="0"/>
              <a:t>Energy drinks are safe because they </a:t>
            </a:r>
          </a:p>
          <a:p>
            <a:pPr marL="0" indent="0" eaLnBrk="1" hangingPunct="1">
              <a:buFont typeface="Wingdings" panose="05000000000000000000" pitchFamily="2" charset="2"/>
              <a:buNone/>
              <a:defRPr/>
            </a:pPr>
            <a:r>
              <a:rPr lang="en-US" altLang="en-US" sz="1900" dirty="0"/>
              <a:t>    are advertised on television all of   </a:t>
            </a:r>
          </a:p>
          <a:p>
            <a:pPr marL="0" indent="0" eaLnBrk="1" hangingPunct="1">
              <a:buFont typeface="Wingdings" panose="05000000000000000000" pitchFamily="2" charset="2"/>
              <a:buNone/>
              <a:defRPr/>
            </a:pPr>
            <a:r>
              <a:rPr lang="en-US" altLang="en-US" sz="1900" dirty="0"/>
              <a:t>    the time.</a:t>
            </a:r>
          </a:p>
          <a:p>
            <a:pPr marL="0" indent="0" eaLnBrk="1" hangingPunct="1">
              <a:buFont typeface="Wingdings" panose="05000000000000000000" pitchFamily="2" charset="2"/>
              <a:buNone/>
              <a:defRPr/>
            </a:pPr>
            <a:r>
              <a:rPr lang="en-US" altLang="en-US" sz="1900" dirty="0">
                <a:hlinkClick r:id="rId4" action="ppaction://hlinksldjump"/>
              </a:rPr>
              <a:t>B. </a:t>
            </a:r>
            <a:r>
              <a:rPr lang="en-US" altLang="en-US" sz="1900" dirty="0"/>
              <a:t>Energy drinks are good for you; they</a:t>
            </a:r>
          </a:p>
          <a:p>
            <a:pPr marL="0" indent="0" eaLnBrk="1" hangingPunct="1">
              <a:buFont typeface="Wingdings" panose="05000000000000000000" pitchFamily="2" charset="2"/>
              <a:buNone/>
              <a:defRPr/>
            </a:pPr>
            <a:r>
              <a:rPr lang="en-US" altLang="en-US" sz="1900" dirty="0"/>
              <a:t>    are packed with vitamins. </a:t>
            </a:r>
          </a:p>
          <a:p>
            <a:pPr marL="0" indent="0" eaLnBrk="1" hangingPunct="1">
              <a:buFont typeface="Wingdings" panose="05000000000000000000" pitchFamily="2" charset="2"/>
              <a:buNone/>
              <a:defRPr/>
            </a:pPr>
            <a:r>
              <a:rPr lang="en-US" altLang="en-US" sz="1900" dirty="0">
                <a:hlinkClick r:id="rId5" action="ppaction://hlinksldjump"/>
              </a:rPr>
              <a:t>C. </a:t>
            </a:r>
            <a:r>
              <a:rPr lang="en-US" altLang="en-US" sz="1900" dirty="0"/>
              <a:t>The best way to be energized is to </a:t>
            </a:r>
          </a:p>
          <a:p>
            <a:pPr marL="0" indent="0" eaLnBrk="1" hangingPunct="1">
              <a:buFont typeface="Wingdings" panose="05000000000000000000" pitchFamily="2" charset="2"/>
              <a:buNone/>
              <a:defRPr/>
            </a:pPr>
            <a:r>
              <a:rPr lang="en-US" altLang="en-US" sz="1900" dirty="0"/>
              <a:t>     , exercise, eat a proper diet and get   </a:t>
            </a:r>
          </a:p>
          <a:p>
            <a:pPr marL="0" indent="0" eaLnBrk="1" hangingPunct="1">
              <a:buFont typeface="Wingdings" panose="05000000000000000000" pitchFamily="2" charset="2"/>
              <a:buNone/>
              <a:defRPr/>
            </a:pPr>
            <a:r>
              <a:rPr lang="en-US" altLang="en-US" sz="1900" dirty="0"/>
              <a:t>     enough rest.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6889" name="Rectangle 50688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882" name="Rectangle 2">
            <a:extLst>
              <a:ext uri="{FF2B5EF4-FFF2-40B4-BE49-F238E27FC236}">
                <a16:creationId xmlns:a16="http://schemas.microsoft.com/office/drawing/2014/main" id="{12A36E0E-AB0C-4493-BA51-C86BE323BDD1}"/>
              </a:ext>
            </a:extLst>
          </p:cNvPr>
          <p:cNvSpPr>
            <a:spLocks noGrp="1" noChangeArrowheads="1"/>
          </p:cNvSpPr>
          <p:nvPr>
            <p:ph type="title"/>
          </p:nvPr>
        </p:nvSpPr>
        <p:spPr>
          <a:xfrm>
            <a:off x="563691" y="593815"/>
            <a:ext cx="2563994" cy="5583148"/>
          </a:xfrm>
        </p:spPr>
        <p:txBody>
          <a:bodyPr anchor="ctr">
            <a:normAutofit/>
          </a:bodyPr>
          <a:lstStyle/>
          <a:p>
            <a:pPr eaLnBrk="1" hangingPunct="1">
              <a:defRPr/>
            </a:pPr>
            <a:r>
              <a:rPr lang="en-US" altLang="en-US" sz="4700" dirty="0">
                <a:solidFill>
                  <a:srgbClr val="FF0000"/>
                </a:solidFill>
              </a:rPr>
              <a:t>Wrong answer</a:t>
            </a:r>
          </a:p>
        </p:txBody>
      </p:sp>
      <p:sp>
        <p:nvSpPr>
          <p:cNvPr id="50689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6885" name="Rectangle 3">
            <a:extLst>
              <a:ext uri="{FF2B5EF4-FFF2-40B4-BE49-F238E27FC236}">
                <a16:creationId xmlns:a16="http://schemas.microsoft.com/office/drawing/2014/main" id="{0BC7D418-9E3C-C998-FEC6-EA01189CF894}"/>
              </a:ext>
            </a:extLst>
          </p:cNvPr>
          <p:cNvGraphicFramePr/>
          <p:nvPr>
            <p:extLst>
              <p:ext uri="{D42A27DB-BD31-4B8C-83A1-F6EECF244321}">
                <p14:modId xmlns:p14="http://schemas.microsoft.com/office/powerpoint/2010/main" val="3591823409"/>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 1">
            <a:hlinkClick r:id="rId7" action="ppaction://hlinksldjump"/>
            <a:extLst>
              <a:ext uri="{FF2B5EF4-FFF2-40B4-BE49-F238E27FC236}">
                <a16:creationId xmlns:a16="http://schemas.microsoft.com/office/drawing/2014/main" id="{EE41192F-D6BF-434E-630E-E17FB2045EAB}"/>
              </a:ext>
            </a:extLst>
          </p:cNvPr>
          <p:cNvSpPr/>
          <p:nvPr/>
        </p:nvSpPr>
        <p:spPr bwMode="auto">
          <a:xfrm>
            <a:off x="5791200" y="5562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7912" name="Rectangle 50791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914" name="Freeform: Shape 50791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7906" name="Rectangle 2">
            <a:extLst>
              <a:ext uri="{FF2B5EF4-FFF2-40B4-BE49-F238E27FC236}">
                <a16:creationId xmlns:a16="http://schemas.microsoft.com/office/drawing/2014/main" id="{7B5D405A-DFC6-4B4D-995A-8C7C71CA55EB}"/>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Wrong answer</a:t>
            </a:r>
          </a:p>
        </p:txBody>
      </p:sp>
      <p:sp>
        <p:nvSpPr>
          <p:cNvPr id="507916" name="Arc 5079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7907" name="Rectangle 3">
            <a:extLst>
              <a:ext uri="{FF2B5EF4-FFF2-40B4-BE49-F238E27FC236}">
                <a16:creationId xmlns:a16="http://schemas.microsoft.com/office/drawing/2014/main" id="{75684DE9-F48F-4FBF-8FA8-945B5D407085}"/>
              </a:ext>
            </a:extLst>
          </p:cNvPr>
          <p:cNvSpPr>
            <a:spLocks noGrp="1" noChangeArrowheads="1"/>
          </p:cNvSpPr>
          <p:nvPr>
            <p:ph type="body" idx="1"/>
          </p:nvPr>
        </p:nvSpPr>
        <p:spPr>
          <a:xfrm>
            <a:off x="628650" y="1825625"/>
            <a:ext cx="7886700" cy="4351338"/>
          </a:xfrm>
        </p:spPr>
        <p:txBody>
          <a:bodyPr>
            <a:normAutofit/>
          </a:bodyPr>
          <a:lstStyle/>
          <a:p>
            <a:pPr marL="609600" indent="-609600" eaLnBrk="1" hangingPunct="1">
              <a:defRPr/>
            </a:pPr>
            <a:r>
              <a:rPr lang="en-US" altLang="en-US" dirty="0"/>
              <a:t>A person does not have to pray, fellowship with positive role models, or attend church to live a positive productive life.</a:t>
            </a:r>
          </a:p>
        </p:txBody>
      </p:sp>
      <p:sp>
        <p:nvSpPr>
          <p:cNvPr id="2" name="Arrow: Left 1">
            <a:hlinkClick r:id="rId2" action="ppaction://hlinksldjump"/>
            <a:extLst>
              <a:ext uri="{FF2B5EF4-FFF2-40B4-BE49-F238E27FC236}">
                <a16:creationId xmlns:a16="http://schemas.microsoft.com/office/drawing/2014/main" id="{AD1E169E-6BE2-2D69-FCDE-C4EB530061B5}"/>
              </a:ext>
            </a:extLst>
          </p:cNvPr>
          <p:cNvSpPr/>
          <p:nvPr/>
        </p:nvSpPr>
        <p:spPr bwMode="auto">
          <a:xfrm>
            <a:off x="4572000" y="4572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8936" name="Rectangle 508935">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930" name="Rectangle 2">
            <a:extLst>
              <a:ext uri="{FF2B5EF4-FFF2-40B4-BE49-F238E27FC236}">
                <a16:creationId xmlns:a16="http://schemas.microsoft.com/office/drawing/2014/main" id="{1D6F9905-7112-44D8-9223-1AF5E8C3FC72}"/>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Right answer</a:t>
            </a:r>
          </a:p>
        </p:txBody>
      </p:sp>
      <p:sp>
        <p:nvSpPr>
          <p:cNvPr id="508938" name="Freeform: Shape 508937">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8931" name="Rectangle 3">
            <a:extLst>
              <a:ext uri="{FF2B5EF4-FFF2-40B4-BE49-F238E27FC236}">
                <a16:creationId xmlns:a16="http://schemas.microsoft.com/office/drawing/2014/main" id="{F7E322F3-008D-4896-B1E2-0AD166304846}"/>
              </a:ext>
            </a:extLst>
          </p:cNvPr>
          <p:cNvSpPr>
            <a:spLocks noGrp="1" noChangeArrowheads="1"/>
          </p:cNvSpPr>
          <p:nvPr>
            <p:ph type="body" idx="1"/>
          </p:nvPr>
        </p:nvSpPr>
        <p:spPr>
          <a:xfrm>
            <a:off x="228601" y="1738317"/>
            <a:ext cx="4887381" cy="4486275"/>
          </a:xfrm>
        </p:spPr>
        <p:txBody>
          <a:bodyPr>
            <a:normAutofit/>
          </a:bodyPr>
          <a:lstStyle/>
          <a:p>
            <a:pPr marL="609600" indent="-609600" eaLnBrk="1" hangingPunct="1">
              <a:lnSpc>
                <a:spcPct val="90000"/>
              </a:lnSpc>
              <a:defRPr/>
            </a:pPr>
            <a:r>
              <a:rPr lang="en-US" altLang="en-US" sz="1300" b="1" dirty="0">
                <a:solidFill>
                  <a:srgbClr val="FF0000"/>
                </a:solidFill>
              </a:rPr>
              <a:t>Praying, going to church, and fellowshipping with positive role models can make a difference in a person’s life quality, especially during trials and tribulations.</a:t>
            </a:r>
            <a:endParaRPr lang="en-US" altLang="en-US" sz="1300" dirty="0">
              <a:solidFill>
                <a:srgbClr val="FF0000"/>
              </a:solidFill>
            </a:endParaRPr>
          </a:p>
          <a:p>
            <a:pPr marL="609600" indent="-609600" eaLnBrk="1" hangingPunct="1">
              <a:lnSpc>
                <a:spcPct val="90000"/>
              </a:lnSpc>
              <a:defRPr/>
            </a:pPr>
            <a:r>
              <a:rPr lang="en-US" altLang="en-US" sz="1300" dirty="0"/>
              <a:t>Communicating through prayer, attending church, and fellowshipping with others can make a huge difference in a person’s life. Most men, women, boys, and girls are social by nature; they enjoy being in the company of other human beings. Socializing and fellowshipping with others tend to boost feelings of confidence and well-being.</a:t>
            </a:r>
          </a:p>
          <a:p>
            <a:pPr marL="609600" indent="-609600" eaLnBrk="1" hangingPunct="1">
              <a:lnSpc>
                <a:spcPct val="90000"/>
              </a:lnSpc>
              <a:defRPr/>
            </a:pPr>
            <a:r>
              <a:rPr lang="en-US" altLang="en-US" sz="1300" dirty="0"/>
              <a:t>Numerous people have given powerful testimonies of prayer’s power and majesty. Many have shown a sincere or profound testimony of how they tried everything, and nothing seemed to work until they turned to prayer.</a:t>
            </a:r>
          </a:p>
        </p:txBody>
      </p:sp>
      <p:sp>
        <p:nvSpPr>
          <p:cNvPr id="508940" name="Oval 508939">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942" name="Block Arc 508941">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8944" name="Freeform: Shape 508943">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508946" name="Straight Connector 508945">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08948" name="Freeform: Shape 508947">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08950" name="Arc 508949">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8952" name="Freeform: Shape 508951">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1C64D861-1D54-A59E-00A3-7DAB903CCD7D}"/>
              </a:ext>
            </a:extLst>
          </p:cNvPr>
          <p:cNvSpPr/>
          <p:nvPr/>
        </p:nvSpPr>
        <p:spPr bwMode="auto">
          <a:xfrm rot="10800000">
            <a:off x="3315926" y="528828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9961" name="Rectangle 50996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954" name="Rectangle 2">
            <a:extLst>
              <a:ext uri="{FF2B5EF4-FFF2-40B4-BE49-F238E27FC236}">
                <a16:creationId xmlns:a16="http://schemas.microsoft.com/office/drawing/2014/main" id="{3BD6FC7B-3E25-4433-B603-51BEE54065C3}"/>
              </a:ext>
            </a:extLst>
          </p:cNvPr>
          <p:cNvSpPr>
            <a:spLocks noGrp="1" noChangeArrowheads="1"/>
          </p:cNvSpPr>
          <p:nvPr>
            <p:ph type="title"/>
          </p:nvPr>
        </p:nvSpPr>
        <p:spPr>
          <a:xfrm>
            <a:off x="480060" y="4777739"/>
            <a:ext cx="2564242" cy="1412119"/>
          </a:xfrm>
        </p:spPr>
        <p:txBody>
          <a:bodyPr>
            <a:normAutofit/>
          </a:bodyPr>
          <a:lstStyle/>
          <a:p>
            <a:pPr eaLnBrk="1" hangingPunct="1">
              <a:defRPr/>
            </a:pPr>
            <a:r>
              <a:rPr lang="en-US" altLang="en-US" sz="4200" dirty="0">
                <a:solidFill>
                  <a:srgbClr val="FF0000"/>
                </a:solidFill>
              </a:rPr>
              <a:t>Wrong answer</a:t>
            </a:r>
          </a:p>
        </p:txBody>
      </p:sp>
      <p:pic>
        <p:nvPicPr>
          <p:cNvPr id="509957" name="Picture 509956" descr="Different coloured question marks">
            <a:extLst>
              <a:ext uri="{FF2B5EF4-FFF2-40B4-BE49-F238E27FC236}">
                <a16:creationId xmlns:a16="http://schemas.microsoft.com/office/drawing/2014/main" id="{815914ED-4059-5E8F-4203-FF2C060864B5}"/>
              </a:ext>
            </a:extLst>
          </p:cNvPr>
          <p:cNvPicPr>
            <a:picLocks noChangeAspect="1"/>
          </p:cNvPicPr>
          <p:nvPr/>
        </p:nvPicPr>
        <p:blipFill rotWithShape="1">
          <a:blip r:embed="rId2"/>
          <a:srcRect b="11375"/>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50996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955" name="Rectangle 3">
            <a:extLst>
              <a:ext uri="{FF2B5EF4-FFF2-40B4-BE49-F238E27FC236}">
                <a16:creationId xmlns:a16="http://schemas.microsoft.com/office/drawing/2014/main" id="{705392EF-BFB2-4281-9145-D315820B7963}"/>
              </a:ext>
            </a:extLst>
          </p:cNvPr>
          <p:cNvSpPr>
            <a:spLocks noGrp="1" noChangeArrowheads="1"/>
          </p:cNvSpPr>
          <p:nvPr>
            <p:ph type="body" idx="1"/>
          </p:nvPr>
        </p:nvSpPr>
        <p:spPr>
          <a:xfrm>
            <a:off x="3490720" y="4777739"/>
            <a:ext cx="5173220" cy="1399223"/>
          </a:xfrm>
        </p:spPr>
        <p:txBody>
          <a:bodyPr anchor="ctr">
            <a:normAutofit/>
          </a:bodyPr>
          <a:lstStyle/>
          <a:p>
            <a:pPr eaLnBrk="1" hangingPunct="1">
              <a:lnSpc>
                <a:spcPct val="90000"/>
              </a:lnSpc>
              <a:defRPr/>
            </a:pPr>
            <a:r>
              <a:rPr lang="en-US" altLang="en-US" sz="1500" b="1" dirty="0"/>
              <a:t>Should people live without thinking about the consequences of their actions; do people reap what they sow?</a:t>
            </a:r>
            <a:endParaRPr lang="en-US" altLang="en-US" sz="1500" dirty="0"/>
          </a:p>
          <a:p>
            <a:pPr eaLnBrk="1" hangingPunct="1">
              <a:lnSpc>
                <a:spcPct val="90000"/>
              </a:lnSpc>
              <a:defRPr/>
            </a:pPr>
            <a:r>
              <a:rPr lang="en-US" altLang="en-US" sz="1500" dirty="0"/>
              <a:t>It does not seem to matter whether you do good or bad those who do evil things seem to get away with it.</a:t>
            </a:r>
          </a:p>
        </p:txBody>
      </p:sp>
      <p:sp>
        <p:nvSpPr>
          <p:cNvPr id="2" name="Arrow: Left 1">
            <a:hlinkClick r:id="rId3" action="ppaction://hlinksldjump"/>
            <a:extLst>
              <a:ext uri="{FF2B5EF4-FFF2-40B4-BE49-F238E27FC236}">
                <a16:creationId xmlns:a16="http://schemas.microsoft.com/office/drawing/2014/main" id="{BF7FF63B-97C2-8760-4818-1D06E53077F8}"/>
              </a:ext>
            </a:extLst>
          </p:cNvPr>
          <p:cNvSpPr/>
          <p:nvPr/>
        </p:nvSpPr>
        <p:spPr bwMode="auto">
          <a:xfrm>
            <a:off x="5715000" y="6189858"/>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0985" name="Rectangle 510984">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978" name="Rectangle 2">
            <a:extLst>
              <a:ext uri="{FF2B5EF4-FFF2-40B4-BE49-F238E27FC236}">
                <a16:creationId xmlns:a16="http://schemas.microsoft.com/office/drawing/2014/main" id="{E85C54FF-2938-4768-9C65-C09538C30B72}"/>
              </a:ext>
            </a:extLst>
          </p:cNvPr>
          <p:cNvSpPr>
            <a:spLocks noGrp="1" noChangeArrowheads="1"/>
          </p:cNvSpPr>
          <p:nvPr>
            <p:ph type="title"/>
          </p:nvPr>
        </p:nvSpPr>
        <p:spPr>
          <a:xfrm>
            <a:off x="6004563" y="1129084"/>
            <a:ext cx="2766819" cy="1960157"/>
          </a:xfrm>
        </p:spPr>
        <p:txBody>
          <a:bodyPr>
            <a:normAutofit/>
          </a:bodyPr>
          <a:lstStyle/>
          <a:p>
            <a:pPr eaLnBrk="1" hangingPunct="1">
              <a:defRPr/>
            </a:pPr>
            <a:r>
              <a:rPr lang="en-US" altLang="en-US" sz="3500" dirty="0">
                <a:solidFill>
                  <a:srgbClr val="FF0000"/>
                </a:solidFill>
              </a:rPr>
              <a:t>Wrong answer</a:t>
            </a:r>
          </a:p>
        </p:txBody>
      </p:sp>
      <p:pic>
        <p:nvPicPr>
          <p:cNvPr id="510981" name="Picture 510980" descr="Wood human figure">
            <a:extLst>
              <a:ext uri="{FF2B5EF4-FFF2-40B4-BE49-F238E27FC236}">
                <a16:creationId xmlns:a16="http://schemas.microsoft.com/office/drawing/2014/main" id="{CEA80580-E0B8-BE28-3BA0-F9C83EE3D2DB}"/>
              </a:ext>
            </a:extLst>
          </p:cNvPr>
          <p:cNvPicPr>
            <a:picLocks noChangeAspect="1"/>
          </p:cNvPicPr>
          <p:nvPr/>
        </p:nvPicPr>
        <p:blipFill rotWithShape="1">
          <a:blip r:embed="rId2"/>
          <a:srcRect r="43470" b="-1"/>
          <a:stretch/>
        </p:blipFill>
        <p:spPr>
          <a:xfrm>
            <a:off x="20" y="10"/>
            <a:ext cx="5807941"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510979" name="Rectangle 3">
            <a:extLst>
              <a:ext uri="{FF2B5EF4-FFF2-40B4-BE49-F238E27FC236}">
                <a16:creationId xmlns:a16="http://schemas.microsoft.com/office/drawing/2014/main" id="{0E3E82C0-0BDA-4846-A409-39A8DC1BA01A}"/>
              </a:ext>
            </a:extLst>
          </p:cNvPr>
          <p:cNvSpPr>
            <a:spLocks noGrp="1" noChangeArrowheads="1"/>
          </p:cNvSpPr>
          <p:nvPr>
            <p:ph type="body" idx="1"/>
          </p:nvPr>
        </p:nvSpPr>
        <p:spPr>
          <a:xfrm>
            <a:off x="5486401" y="3236181"/>
            <a:ext cx="3284982" cy="2631219"/>
          </a:xfrm>
        </p:spPr>
        <p:txBody>
          <a:bodyPr>
            <a:noAutofit/>
          </a:bodyPr>
          <a:lstStyle/>
          <a:p>
            <a:pPr marL="609600" indent="-609600" eaLnBrk="1" hangingPunct="1">
              <a:defRPr/>
            </a:pPr>
            <a:r>
              <a:rPr lang="en-US" altLang="en-US" sz="2800" dirty="0"/>
              <a:t>Some people reap what they sow, and some do not.</a:t>
            </a:r>
          </a:p>
        </p:txBody>
      </p:sp>
      <p:sp>
        <p:nvSpPr>
          <p:cNvPr id="2" name="Arrow: Left 1">
            <a:hlinkClick r:id="rId3" action="ppaction://hlinksldjump"/>
            <a:extLst>
              <a:ext uri="{FF2B5EF4-FFF2-40B4-BE49-F238E27FC236}">
                <a16:creationId xmlns:a16="http://schemas.microsoft.com/office/drawing/2014/main" id="{18707B62-891B-165B-B6C8-0ECC5C5D1BAF}"/>
              </a:ext>
            </a:extLst>
          </p:cNvPr>
          <p:cNvSpPr/>
          <p:nvPr/>
        </p:nvSpPr>
        <p:spPr bwMode="auto">
          <a:xfrm>
            <a:off x="6781800" y="5715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008" name="Rectangle 51200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02" name="Rectangle 2">
            <a:extLst>
              <a:ext uri="{FF2B5EF4-FFF2-40B4-BE49-F238E27FC236}">
                <a16:creationId xmlns:a16="http://schemas.microsoft.com/office/drawing/2014/main" id="{553A5AAB-3189-41C2-AEAF-7AF95502B3D4}"/>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5120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03" name="Rectangle 3">
            <a:extLst>
              <a:ext uri="{FF2B5EF4-FFF2-40B4-BE49-F238E27FC236}">
                <a16:creationId xmlns:a16="http://schemas.microsoft.com/office/drawing/2014/main" id="{47C79C3F-AE08-4D32-B948-1DE0905E8676}"/>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lnSpc>
                <a:spcPct val="90000"/>
              </a:lnSpc>
              <a:defRPr/>
            </a:pPr>
            <a:r>
              <a:rPr lang="en-US" altLang="en-US" sz="1300" b="1" dirty="0">
                <a:solidFill>
                  <a:srgbClr val="FF0000"/>
                </a:solidFill>
              </a:rPr>
              <a:t>A person reaps what they sow</a:t>
            </a:r>
            <a:endParaRPr lang="en-US" altLang="en-US" sz="1300" dirty="0">
              <a:solidFill>
                <a:srgbClr val="FF0000"/>
              </a:solidFill>
            </a:endParaRPr>
          </a:p>
          <a:p>
            <a:pPr marL="609600" indent="-609600" eaLnBrk="1" hangingPunct="1">
              <a:lnSpc>
                <a:spcPct val="90000"/>
              </a:lnSpc>
              <a:defRPr/>
            </a:pPr>
            <a:r>
              <a:rPr lang="en-US" altLang="en-US" sz="1300" dirty="0"/>
              <a:t>Some people reap what they sow and are unaware that they are reaping the rewards of their positive behavior or the punishment of their negative behavior. People tend to respond to love with love and hate with hate.  The lives of countless biblical characters and numerous criminals in the prison system seem to suggest that people reap what they sow.   </a:t>
            </a:r>
          </a:p>
          <a:p>
            <a:pPr marL="609600" indent="-609600" eaLnBrk="1" hangingPunct="1">
              <a:lnSpc>
                <a:spcPct val="90000"/>
              </a:lnSpc>
              <a:defRPr/>
            </a:pPr>
            <a:r>
              <a:rPr lang="en-US" altLang="en-US" sz="1300" dirty="0"/>
              <a:t>History teaches that men, women, boys, and girls tend to reap what they sow. The story of David and Bathsheba is a classic example that a person reaps what they sow. </a:t>
            </a:r>
          </a:p>
          <a:p>
            <a:pPr marL="609600" indent="-609600" eaLnBrk="1" hangingPunct="1">
              <a:lnSpc>
                <a:spcPct val="90000"/>
              </a:lnSpc>
              <a:defRPr/>
            </a:pPr>
            <a:r>
              <a:rPr lang="en-US" altLang="en-US" sz="1300" dirty="0"/>
              <a:t>David, the King of Israel, was looking from a distance, and he saw a beautiful woman named Bathsheba bathing on the rooftop. Bathsheba was married to a military warrior named Uriah. David placed Uriah on the front line of battle, where he was killed. </a:t>
            </a:r>
          </a:p>
          <a:p>
            <a:pPr marL="609600" indent="-609600" eaLnBrk="1" hangingPunct="1">
              <a:lnSpc>
                <a:spcPct val="90000"/>
              </a:lnSpc>
              <a:defRPr/>
            </a:pPr>
            <a:r>
              <a:rPr lang="en-US" altLang="en-US" sz="1300" dirty="0"/>
              <a:t>After Uriah’s death, David sent for Bathsheba and made her one of his wives. Nathan, the prophet, approached David and told him the story of a poor man who had one lamb that he had raised to maturity. It was the only lamb the poor man had; the rich man had numerous lambs but decided he wanted the lamb that belonged to the poor man.  The rich man took the lamb from the poor man.  David became angry and said what man would do such a thing. The prophet Nathan said thou art the man. It was about David taking Uriah’s wife, the only wife he had.  </a:t>
            </a:r>
          </a:p>
          <a:p>
            <a:pPr marL="609600" indent="-609600" eaLnBrk="1" hangingPunct="1">
              <a:lnSpc>
                <a:spcPct val="90000"/>
              </a:lnSpc>
              <a:defRPr/>
            </a:pPr>
            <a:r>
              <a:rPr lang="en-US" altLang="en-US" sz="1300" dirty="0"/>
              <a:t>After meeting with Nathan, King David experienced much pain and suffering. The first child he had with Bathsheba died in childbirth, and his beloved son Absalom rebelled against him and was killed during the rebellion. History suggests that the bible says you will reap what you sow.</a:t>
            </a:r>
          </a:p>
        </p:txBody>
      </p:sp>
      <p:sp>
        <p:nvSpPr>
          <p:cNvPr id="2" name="Arrow: Right 1">
            <a:hlinkClick r:id="rId2" action="ppaction://hlinksldjump"/>
            <a:extLst>
              <a:ext uri="{FF2B5EF4-FFF2-40B4-BE49-F238E27FC236}">
                <a16:creationId xmlns:a16="http://schemas.microsoft.com/office/drawing/2014/main" id="{C7C4CA67-8A93-9783-DFDF-852347AE3E48}"/>
              </a:ext>
            </a:extLst>
          </p:cNvPr>
          <p:cNvSpPr/>
          <p:nvPr/>
        </p:nvSpPr>
        <p:spPr bwMode="auto">
          <a:xfrm>
            <a:off x="4572000" y="59436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032" name="Rectangle 513031">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26" name="Rectangle 2">
            <a:extLst>
              <a:ext uri="{FF2B5EF4-FFF2-40B4-BE49-F238E27FC236}">
                <a16:creationId xmlns:a16="http://schemas.microsoft.com/office/drawing/2014/main" id="{8EC65ABF-E305-4693-9450-9F3B94E9E507}"/>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Wrong answer</a:t>
            </a:r>
          </a:p>
        </p:txBody>
      </p:sp>
      <p:sp>
        <p:nvSpPr>
          <p:cNvPr id="513034" name="Freeform: Shape 513033">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027" name="Rectangle 3">
            <a:extLst>
              <a:ext uri="{FF2B5EF4-FFF2-40B4-BE49-F238E27FC236}">
                <a16:creationId xmlns:a16="http://schemas.microsoft.com/office/drawing/2014/main" id="{C83A29D8-B41E-4A31-B3E9-40F3DD3E190E}"/>
              </a:ext>
            </a:extLst>
          </p:cNvPr>
          <p:cNvSpPr>
            <a:spLocks noGrp="1" noChangeArrowheads="1"/>
          </p:cNvSpPr>
          <p:nvPr>
            <p:ph type="body" idx="1"/>
          </p:nvPr>
        </p:nvSpPr>
        <p:spPr>
          <a:xfrm>
            <a:off x="628650" y="1825625"/>
            <a:ext cx="4487332" cy="3137045"/>
          </a:xfrm>
        </p:spPr>
        <p:txBody>
          <a:bodyPr>
            <a:normAutofit/>
          </a:bodyPr>
          <a:lstStyle/>
          <a:p>
            <a:pPr eaLnBrk="1" hangingPunct="1">
              <a:lnSpc>
                <a:spcPct val="90000"/>
              </a:lnSpc>
              <a:defRPr/>
            </a:pPr>
            <a:r>
              <a:rPr lang="en-US" altLang="en-US" sz="3000" b="1" dirty="0"/>
              <a:t>Is there a system in place that highlights the order of the human family? </a:t>
            </a:r>
            <a:endParaRPr lang="en-US" altLang="en-US" sz="3000" dirty="0"/>
          </a:p>
          <a:p>
            <a:pPr eaLnBrk="1" hangingPunct="1">
              <a:lnSpc>
                <a:spcPct val="90000"/>
              </a:lnSpc>
              <a:defRPr/>
            </a:pPr>
            <a:r>
              <a:rPr lang="en-US" altLang="en-US" sz="3000" dirty="0">
                <a:solidFill>
                  <a:srgbClr val="FF0000"/>
                </a:solidFill>
              </a:rPr>
              <a:t>No system gives direction to the human family structure.</a:t>
            </a:r>
          </a:p>
        </p:txBody>
      </p:sp>
      <p:sp>
        <p:nvSpPr>
          <p:cNvPr id="513036" name="Oval 513035">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038" name="Block Arc 513037">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3040" name="Freeform: Shape 513039">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513042" name="Straight Connector 513041">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13044" name="Freeform: Shape 513043">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13046" name="Arc 513045">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3048" name="Freeform: Shape 513047">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5C4C7D1D-6BB3-A624-35A8-67AEAAEC92C6}"/>
              </a:ext>
            </a:extLst>
          </p:cNvPr>
          <p:cNvSpPr/>
          <p:nvPr/>
        </p:nvSpPr>
        <p:spPr bwMode="auto">
          <a:xfrm>
            <a:off x="3657600" y="5715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057" name="Rectangle 514056">
            <a:extLst>
              <a:ext uri="{FF2B5EF4-FFF2-40B4-BE49-F238E27FC236}">
                <a16:creationId xmlns:a16="http://schemas.microsoft.com/office/drawing/2014/main" id="{C2B4C0C7-2745-46BE-B15F-E5058254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050" name="Rectangle 2">
            <a:extLst>
              <a:ext uri="{FF2B5EF4-FFF2-40B4-BE49-F238E27FC236}">
                <a16:creationId xmlns:a16="http://schemas.microsoft.com/office/drawing/2014/main" id="{D5955280-13F5-4F98-8939-CFF5CBA6B198}"/>
              </a:ext>
            </a:extLst>
          </p:cNvPr>
          <p:cNvSpPr>
            <a:spLocks noGrp="1" noChangeArrowheads="1"/>
          </p:cNvSpPr>
          <p:nvPr>
            <p:ph type="title"/>
          </p:nvPr>
        </p:nvSpPr>
        <p:spPr>
          <a:xfrm>
            <a:off x="4570578" y="802955"/>
            <a:ext cx="3733482" cy="1454051"/>
          </a:xfrm>
        </p:spPr>
        <p:txBody>
          <a:bodyPr anchor="b">
            <a:normAutofit/>
          </a:bodyPr>
          <a:lstStyle/>
          <a:p>
            <a:pPr eaLnBrk="1" hangingPunct="1">
              <a:defRPr/>
            </a:pPr>
            <a:r>
              <a:rPr lang="en-US" altLang="en-US" sz="3100" dirty="0">
                <a:solidFill>
                  <a:srgbClr val="FF0000"/>
                </a:solidFill>
              </a:rPr>
              <a:t>Wrong answer</a:t>
            </a:r>
          </a:p>
        </p:txBody>
      </p:sp>
      <p:pic>
        <p:nvPicPr>
          <p:cNvPr id="514053" name="Picture 514052" descr="A close up image of chess pawns">
            <a:extLst>
              <a:ext uri="{FF2B5EF4-FFF2-40B4-BE49-F238E27FC236}">
                <a16:creationId xmlns:a16="http://schemas.microsoft.com/office/drawing/2014/main" id="{9F4CA940-467F-C5E8-D11F-89DE24A7A759}"/>
              </a:ext>
            </a:extLst>
          </p:cNvPr>
          <p:cNvPicPr>
            <a:picLocks noChangeAspect="1"/>
          </p:cNvPicPr>
          <p:nvPr/>
        </p:nvPicPr>
        <p:blipFill rotWithShape="1">
          <a:blip r:embed="rId2">
            <a:alphaModFix/>
          </a:blip>
          <a:srcRect l="36177" r="16709" b="1"/>
          <a:stretch/>
        </p:blipFill>
        <p:spPr>
          <a:xfrm>
            <a:off x="20" y="907231"/>
            <a:ext cx="3628510"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grpSp>
        <p:nvGrpSpPr>
          <p:cNvPr id="514059" name="Group 514058">
            <a:extLst>
              <a:ext uri="{FF2B5EF4-FFF2-40B4-BE49-F238E27FC236}">
                <a16:creationId xmlns:a16="http://schemas.microsoft.com/office/drawing/2014/main" id="{89D8939B-D984-4564-B942-51C44F623C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96695"/>
            <a:ext cx="3638189" cy="5212025"/>
            <a:chOff x="0" y="796695"/>
            <a:chExt cx="4850918" cy="5212025"/>
          </a:xfrm>
        </p:grpSpPr>
        <p:sp>
          <p:nvSpPr>
            <p:cNvPr id="514060" name="Freeform: Shape 514059">
              <a:extLst>
                <a:ext uri="{FF2B5EF4-FFF2-40B4-BE49-F238E27FC236}">
                  <a16:creationId xmlns:a16="http://schemas.microsoft.com/office/drawing/2014/main" id="{93EAFB53-01AA-467C-BE85-D555D06E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26917"/>
              <a:ext cx="4828239" cy="4951702"/>
            </a:xfrm>
            <a:custGeom>
              <a:avLst/>
              <a:gdLst>
                <a:gd name="connsiteX0" fmla="*/ 2407249 w 4828239"/>
                <a:gd name="connsiteY0" fmla="*/ 1168 h 4951702"/>
                <a:gd name="connsiteX1" fmla="*/ 2651971 w 4828239"/>
                <a:gd name="connsiteY1" fmla="*/ 4800 h 4951702"/>
                <a:gd name="connsiteX2" fmla="*/ 3136762 w 4828239"/>
                <a:gd name="connsiteY2" fmla="*/ 80075 h 4951702"/>
                <a:gd name="connsiteX3" fmla="*/ 3598035 w 4828239"/>
                <a:gd name="connsiteY3" fmla="*/ 254778 h 4951702"/>
                <a:gd name="connsiteX4" fmla="*/ 4006734 w 4828239"/>
                <a:gd name="connsiteY4" fmla="*/ 532540 h 4951702"/>
                <a:gd name="connsiteX5" fmla="*/ 4333530 w 4828239"/>
                <a:gd name="connsiteY5" fmla="*/ 900560 h 4951702"/>
                <a:gd name="connsiteX6" fmla="*/ 4368761 w 4828239"/>
                <a:gd name="connsiteY6" fmla="*/ 950864 h 4951702"/>
                <a:gd name="connsiteX7" fmla="*/ 4402539 w 4828239"/>
                <a:gd name="connsiteY7" fmla="*/ 1002077 h 4951702"/>
                <a:gd name="connsiteX8" fmla="*/ 4435319 w 4828239"/>
                <a:gd name="connsiteY8" fmla="*/ 1053834 h 4951702"/>
                <a:gd name="connsiteX9" fmla="*/ 4466918 w 4828239"/>
                <a:gd name="connsiteY9" fmla="*/ 1106317 h 4951702"/>
                <a:gd name="connsiteX10" fmla="*/ 4582327 w 4828239"/>
                <a:gd name="connsiteY10" fmla="*/ 1322244 h 4951702"/>
                <a:gd name="connsiteX11" fmla="*/ 4740322 w 4828239"/>
                <a:gd name="connsiteY11" fmla="*/ 1783517 h 4951702"/>
                <a:gd name="connsiteX12" fmla="*/ 4777370 w 4828239"/>
                <a:gd name="connsiteY12" fmla="*/ 2023507 h 4951702"/>
                <a:gd name="connsiteX13" fmla="*/ 4801432 w 4828239"/>
                <a:gd name="connsiteY13" fmla="*/ 2263678 h 4951702"/>
                <a:gd name="connsiteX14" fmla="*/ 4820591 w 4828239"/>
                <a:gd name="connsiteY14" fmla="*/ 2503848 h 4951702"/>
                <a:gd name="connsiteX15" fmla="*/ 4824496 w 4828239"/>
                <a:gd name="connsiteY15" fmla="*/ 2564050 h 4951702"/>
                <a:gd name="connsiteX16" fmla="*/ 4826221 w 4828239"/>
                <a:gd name="connsiteY16" fmla="*/ 2595013 h 4951702"/>
                <a:gd name="connsiteX17" fmla="*/ 4827492 w 4828239"/>
                <a:gd name="connsiteY17" fmla="*/ 2626522 h 4951702"/>
                <a:gd name="connsiteX18" fmla="*/ 4825767 w 4828239"/>
                <a:gd name="connsiteY18" fmla="*/ 2753462 h 4951702"/>
                <a:gd name="connsiteX19" fmla="*/ 4696465 w 4828239"/>
                <a:gd name="connsiteY19" fmla="*/ 3252055 h 4951702"/>
                <a:gd name="connsiteX20" fmla="*/ 4409077 w 4828239"/>
                <a:gd name="connsiteY20" fmla="*/ 3675464 h 4951702"/>
                <a:gd name="connsiteX21" fmla="*/ 4233920 w 4828239"/>
                <a:gd name="connsiteY21" fmla="*/ 3851983 h 4951702"/>
                <a:gd name="connsiteX22" fmla="*/ 4051318 w 4828239"/>
                <a:gd name="connsiteY22" fmla="*/ 4012430 h 4951702"/>
                <a:gd name="connsiteX23" fmla="*/ 3680392 w 4828239"/>
                <a:gd name="connsiteY23" fmla="*/ 4301543 h 4951702"/>
                <a:gd name="connsiteX24" fmla="*/ 3587048 w 4828239"/>
                <a:gd name="connsiteY24" fmla="*/ 4372096 h 4951702"/>
                <a:gd name="connsiteX25" fmla="*/ 3491161 w 4828239"/>
                <a:gd name="connsiteY25" fmla="*/ 4443103 h 4951702"/>
                <a:gd name="connsiteX26" fmla="*/ 3392914 w 4828239"/>
                <a:gd name="connsiteY26" fmla="*/ 4513202 h 4951702"/>
                <a:gd name="connsiteX27" fmla="*/ 3291579 w 4828239"/>
                <a:gd name="connsiteY27" fmla="*/ 4581303 h 4951702"/>
                <a:gd name="connsiteX28" fmla="*/ 3078830 w 4828239"/>
                <a:gd name="connsiteY28" fmla="*/ 4709153 h 4951702"/>
                <a:gd name="connsiteX29" fmla="*/ 2850010 w 4828239"/>
                <a:gd name="connsiteY29" fmla="*/ 4817842 h 4951702"/>
                <a:gd name="connsiteX30" fmla="*/ 2352052 w 4828239"/>
                <a:gd name="connsiteY30" fmla="*/ 4942876 h 4951702"/>
                <a:gd name="connsiteX31" fmla="*/ 2223840 w 4828239"/>
                <a:gd name="connsiteY31" fmla="*/ 4950958 h 4951702"/>
                <a:gd name="connsiteX32" fmla="*/ 2191787 w 4828239"/>
                <a:gd name="connsiteY32" fmla="*/ 4951684 h 4951702"/>
                <a:gd name="connsiteX33" fmla="*/ 2159825 w 4828239"/>
                <a:gd name="connsiteY33" fmla="*/ 4951503 h 4951702"/>
                <a:gd name="connsiteX34" fmla="*/ 2127953 w 4828239"/>
                <a:gd name="connsiteY34" fmla="*/ 4951139 h 4951702"/>
                <a:gd name="connsiteX35" fmla="*/ 2096990 w 4828239"/>
                <a:gd name="connsiteY35" fmla="*/ 4949959 h 4951702"/>
                <a:gd name="connsiteX36" fmla="*/ 1849646 w 4828239"/>
                <a:gd name="connsiteY36" fmla="*/ 4930255 h 4951702"/>
                <a:gd name="connsiteX37" fmla="*/ 1603845 w 4828239"/>
                <a:gd name="connsiteY37" fmla="*/ 4886852 h 4951702"/>
                <a:gd name="connsiteX38" fmla="*/ 1362403 w 4828239"/>
                <a:gd name="connsiteY38" fmla="*/ 4818841 h 4951702"/>
                <a:gd name="connsiteX39" fmla="*/ 900222 w 4828239"/>
                <a:gd name="connsiteY39" fmla="*/ 4614355 h 4951702"/>
                <a:gd name="connsiteX40" fmla="*/ 510682 w 4828239"/>
                <a:gd name="connsiteY40" fmla="*/ 4296004 h 4951702"/>
                <a:gd name="connsiteX41" fmla="*/ 352778 w 4828239"/>
                <a:gd name="connsiteY41" fmla="*/ 4104412 h 4951702"/>
                <a:gd name="connsiteX42" fmla="*/ 214850 w 4828239"/>
                <a:gd name="connsiteY42" fmla="*/ 3901561 h 4951702"/>
                <a:gd name="connsiteX43" fmla="*/ 182615 w 4828239"/>
                <a:gd name="connsiteY43" fmla="*/ 3849894 h 4951702"/>
                <a:gd name="connsiteX44" fmla="*/ 151833 w 4828239"/>
                <a:gd name="connsiteY44" fmla="*/ 3799772 h 4951702"/>
                <a:gd name="connsiteX45" fmla="*/ 91087 w 4828239"/>
                <a:gd name="connsiteY45" fmla="*/ 3702614 h 4951702"/>
                <a:gd name="connsiteX46" fmla="*/ 0 w 4828239"/>
                <a:gd name="connsiteY46" fmla="*/ 3558952 h 4951702"/>
                <a:gd name="connsiteX47" fmla="*/ 0 w 4828239"/>
                <a:gd name="connsiteY47" fmla="*/ 3152786 h 4951702"/>
                <a:gd name="connsiteX48" fmla="*/ 21078 w 4828239"/>
                <a:gd name="connsiteY48" fmla="*/ 3185589 h 4951702"/>
                <a:gd name="connsiteX49" fmla="*/ 159097 w 4828239"/>
                <a:gd name="connsiteY49" fmla="*/ 3365285 h 4951702"/>
                <a:gd name="connsiteX50" fmla="*/ 308466 w 4828239"/>
                <a:gd name="connsiteY50" fmla="*/ 3546344 h 4951702"/>
                <a:gd name="connsiteX51" fmla="*/ 382742 w 4828239"/>
                <a:gd name="connsiteY51" fmla="*/ 3640869 h 4951702"/>
                <a:gd name="connsiteX52" fmla="*/ 418427 w 4828239"/>
                <a:gd name="connsiteY52" fmla="*/ 3687269 h 4951702"/>
                <a:gd name="connsiteX53" fmla="*/ 453386 w 4828239"/>
                <a:gd name="connsiteY53" fmla="*/ 3731671 h 4951702"/>
                <a:gd name="connsiteX54" fmla="*/ 753758 w 4828239"/>
                <a:gd name="connsiteY54" fmla="*/ 4059829 h 4951702"/>
                <a:gd name="connsiteX55" fmla="*/ 913479 w 4828239"/>
                <a:gd name="connsiteY55" fmla="*/ 4207472 h 4951702"/>
                <a:gd name="connsiteX56" fmla="*/ 1080736 w 4828239"/>
                <a:gd name="connsiteY56" fmla="*/ 4343584 h 4951702"/>
                <a:gd name="connsiteX57" fmla="*/ 1454385 w 4828239"/>
                <a:gd name="connsiteY57" fmla="*/ 4558875 h 4951702"/>
                <a:gd name="connsiteX58" fmla="*/ 1663411 w 4828239"/>
                <a:gd name="connsiteY58" fmla="*/ 4619712 h 4951702"/>
                <a:gd name="connsiteX59" fmla="*/ 1716984 w 4828239"/>
                <a:gd name="connsiteY59" fmla="*/ 4630427 h 4951702"/>
                <a:gd name="connsiteX60" fmla="*/ 1771011 w 4828239"/>
                <a:gd name="connsiteY60" fmla="*/ 4639417 h 4951702"/>
                <a:gd name="connsiteX61" fmla="*/ 1880064 w 4828239"/>
                <a:gd name="connsiteY61" fmla="*/ 4652311 h 4951702"/>
                <a:gd name="connsiteX62" fmla="*/ 1934909 w 4828239"/>
                <a:gd name="connsiteY62" fmla="*/ 4656487 h 4951702"/>
                <a:gd name="connsiteX63" fmla="*/ 1989935 w 4828239"/>
                <a:gd name="connsiteY63" fmla="*/ 4659393 h 4951702"/>
                <a:gd name="connsiteX64" fmla="*/ 2045142 w 4828239"/>
                <a:gd name="connsiteY64" fmla="*/ 4660664 h 4951702"/>
                <a:gd name="connsiteX65" fmla="*/ 2100440 w 4828239"/>
                <a:gd name="connsiteY65" fmla="*/ 4660392 h 4951702"/>
                <a:gd name="connsiteX66" fmla="*/ 2128135 w 4828239"/>
                <a:gd name="connsiteY66" fmla="*/ 4660119 h 4951702"/>
                <a:gd name="connsiteX67" fmla="*/ 2154831 w 4828239"/>
                <a:gd name="connsiteY67" fmla="*/ 4658939 h 4951702"/>
                <a:gd name="connsiteX68" fmla="*/ 2181436 w 4828239"/>
                <a:gd name="connsiteY68" fmla="*/ 4657577 h 4951702"/>
                <a:gd name="connsiteX69" fmla="*/ 2207950 w 4828239"/>
                <a:gd name="connsiteY69" fmla="*/ 4655398 h 4951702"/>
                <a:gd name="connsiteX70" fmla="*/ 2313098 w 4828239"/>
                <a:gd name="connsiteY70" fmla="*/ 4642413 h 4951702"/>
                <a:gd name="connsiteX71" fmla="*/ 2713625 w 4828239"/>
                <a:gd name="connsiteY71" fmla="*/ 4510932 h 4951702"/>
                <a:gd name="connsiteX72" fmla="*/ 3083643 w 4828239"/>
                <a:gd name="connsiteY72" fmla="*/ 4280386 h 4951702"/>
                <a:gd name="connsiteX73" fmla="*/ 3173355 w 4828239"/>
                <a:gd name="connsiteY73" fmla="*/ 4212648 h 4951702"/>
                <a:gd name="connsiteX74" fmla="*/ 3263067 w 4828239"/>
                <a:gd name="connsiteY74" fmla="*/ 4142640 h 4951702"/>
                <a:gd name="connsiteX75" fmla="*/ 3444762 w 4828239"/>
                <a:gd name="connsiteY75" fmla="*/ 3997357 h 4951702"/>
                <a:gd name="connsiteX76" fmla="*/ 3818229 w 4828239"/>
                <a:gd name="connsiteY76" fmla="*/ 3716144 h 4951702"/>
                <a:gd name="connsiteX77" fmla="*/ 4166182 w 4828239"/>
                <a:gd name="connsiteY77" fmla="*/ 3436474 h 4951702"/>
                <a:gd name="connsiteX78" fmla="*/ 4444399 w 4828239"/>
                <a:gd name="connsiteY78" fmla="*/ 3115943 h 4951702"/>
                <a:gd name="connsiteX79" fmla="*/ 4539196 w 4828239"/>
                <a:gd name="connsiteY79" fmla="*/ 2929618 h 4951702"/>
                <a:gd name="connsiteX80" fmla="*/ 4596946 w 4828239"/>
                <a:gd name="connsiteY80" fmla="*/ 2726040 h 4951702"/>
                <a:gd name="connsiteX81" fmla="*/ 4612927 w 4828239"/>
                <a:gd name="connsiteY81" fmla="*/ 2619257 h 4951702"/>
                <a:gd name="connsiteX82" fmla="*/ 4615561 w 4828239"/>
                <a:gd name="connsiteY82" fmla="*/ 2592198 h 4951702"/>
                <a:gd name="connsiteX83" fmla="*/ 4617558 w 4828239"/>
                <a:gd name="connsiteY83" fmla="*/ 2564595 h 4951702"/>
                <a:gd name="connsiteX84" fmla="*/ 4620464 w 4828239"/>
                <a:gd name="connsiteY84" fmla="*/ 2507571 h 4951702"/>
                <a:gd name="connsiteX85" fmla="*/ 4615470 w 4828239"/>
                <a:gd name="connsiteY85" fmla="*/ 2279568 h 4951702"/>
                <a:gd name="connsiteX86" fmla="*/ 4583416 w 4828239"/>
                <a:gd name="connsiteY86" fmla="*/ 2054379 h 4951702"/>
                <a:gd name="connsiteX87" fmla="*/ 4529026 w 4828239"/>
                <a:gd name="connsiteY87" fmla="*/ 1834639 h 4951702"/>
                <a:gd name="connsiteX88" fmla="*/ 4388556 w 4828239"/>
                <a:gd name="connsiteY88" fmla="*/ 1408324 h 4951702"/>
                <a:gd name="connsiteX89" fmla="*/ 4292851 w 4828239"/>
                <a:gd name="connsiteY89" fmla="*/ 1205927 h 4951702"/>
                <a:gd name="connsiteX90" fmla="*/ 4264975 w 4828239"/>
                <a:gd name="connsiteY90" fmla="*/ 1157439 h 4951702"/>
                <a:gd name="connsiteX91" fmla="*/ 4235646 w 4828239"/>
                <a:gd name="connsiteY91" fmla="*/ 1109859 h 4951702"/>
                <a:gd name="connsiteX92" fmla="*/ 4204591 w 4828239"/>
                <a:gd name="connsiteY92" fmla="*/ 1063368 h 4951702"/>
                <a:gd name="connsiteX93" fmla="*/ 4172175 w 4828239"/>
                <a:gd name="connsiteY93" fmla="*/ 1017876 h 4951702"/>
                <a:gd name="connsiteX94" fmla="*/ 3865265 w 4828239"/>
                <a:gd name="connsiteY94" fmla="*/ 697618 h 4951702"/>
                <a:gd name="connsiteX95" fmla="*/ 3495792 w 4828239"/>
                <a:gd name="connsiteY95" fmla="*/ 456267 h 4951702"/>
                <a:gd name="connsiteX96" fmla="*/ 3080011 w 4828239"/>
                <a:gd name="connsiteY96" fmla="*/ 304719 h 4951702"/>
                <a:gd name="connsiteX97" fmla="*/ 2638805 w 4828239"/>
                <a:gd name="connsiteY97" fmla="*/ 241884 h 4951702"/>
                <a:gd name="connsiteX98" fmla="*/ 2191696 w 4828239"/>
                <a:gd name="connsiteY98" fmla="*/ 257865 h 4951702"/>
                <a:gd name="connsiteX99" fmla="*/ 1752851 w 4828239"/>
                <a:gd name="connsiteY99" fmla="*/ 350120 h 4951702"/>
                <a:gd name="connsiteX100" fmla="*/ 1333074 w 4828239"/>
                <a:gd name="connsiteY100" fmla="*/ 510657 h 4951702"/>
                <a:gd name="connsiteX101" fmla="*/ 582960 w 4828239"/>
                <a:gd name="connsiteY101" fmla="*/ 1003893 h 4951702"/>
                <a:gd name="connsiteX102" fmla="*/ 276322 w 4828239"/>
                <a:gd name="connsiteY102" fmla="*/ 1333049 h 4951702"/>
                <a:gd name="connsiteX103" fmla="*/ 33882 w 4828239"/>
                <a:gd name="connsiteY103" fmla="*/ 1711057 h 4951702"/>
                <a:gd name="connsiteX104" fmla="*/ 0 w 4828239"/>
                <a:gd name="connsiteY104" fmla="*/ 1785501 h 4951702"/>
                <a:gd name="connsiteX105" fmla="*/ 0 w 4828239"/>
                <a:gd name="connsiteY105" fmla="*/ 1377082 h 4951702"/>
                <a:gd name="connsiteX106" fmla="*/ 111188 w 4828239"/>
                <a:gd name="connsiteY106" fmla="*/ 1208333 h 4951702"/>
                <a:gd name="connsiteX107" fmla="*/ 431321 w 4828239"/>
                <a:gd name="connsiteY107" fmla="*/ 841539 h 4951702"/>
                <a:gd name="connsiteX108" fmla="*/ 807876 w 4828239"/>
                <a:gd name="connsiteY108" fmla="*/ 533448 h 4951702"/>
                <a:gd name="connsiteX109" fmla="*/ 1228743 w 4828239"/>
                <a:gd name="connsiteY109" fmla="*/ 288828 h 4951702"/>
                <a:gd name="connsiteX110" fmla="*/ 2163003 w 4828239"/>
                <a:gd name="connsiteY110" fmla="*/ 19056 h 4951702"/>
                <a:gd name="connsiteX111" fmla="*/ 2407249 w 4828239"/>
                <a:gd name="connsiteY111" fmla="*/ 1168 h 495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828239" h="4951702">
                  <a:moveTo>
                    <a:pt x="2407249" y="1168"/>
                  </a:moveTo>
                  <a:cubicBezTo>
                    <a:pt x="2488914" y="-1193"/>
                    <a:pt x="2570658" y="33"/>
                    <a:pt x="2651971" y="4800"/>
                  </a:cubicBezTo>
                  <a:cubicBezTo>
                    <a:pt x="2814869" y="14698"/>
                    <a:pt x="2977677" y="38942"/>
                    <a:pt x="3136762" y="80075"/>
                  </a:cubicBezTo>
                  <a:cubicBezTo>
                    <a:pt x="3295846" y="121117"/>
                    <a:pt x="3451209" y="179231"/>
                    <a:pt x="3598035" y="254778"/>
                  </a:cubicBezTo>
                  <a:cubicBezTo>
                    <a:pt x="3744680" y="330325"/>
                    <a:pt x="3883516" y="422670"/>
                    <a:pt x="4006734" y="532540"/>
                  </a:cubicBezTo>
                  <a:cubicBezTo>
                    <a:pt x="4130043" y="642320"/>
                    <a:pt x="4238460" y="767354"/>
                    <a:pt x="4333530" y="900560"/>
                  </a:cubicBezTo>
                  <a:lnTo>
                    <a:pt x="4368761" y="950864"/>
                  </a:lnTo>
                  <a:lnTo>
                    <a:pt x="4402539" y="1002077"/>
                  </a:lnTo>
                  <a:cubicBezTo>
                    <a:pt x="4413436" y="1019329"/>
                    <a:pt x="4424604" y="1036491"/>
                    <a:pt x="4435319" y="1053834"/>
                  </a:cubicBezTo>
                  <a:lnTo>
                    <a:pt x="4466918" y="1106317"/>
                  </a:lnTo>
                  <a:cubicBezTo>
                    <a:pt x="4508233" y="1176779"/>
                    <a:pt x="4547187" y="1248604"/>
                    <a:pt x="4582327" y="1322244"/>
                  </a:cubicBezTo>
                  <a:cubicBezTo>
                    <a:pt x="4652789" y="1469524"/>
                    <a:pt x="4707088" y="1624523"/>
                    <a:pt x="4740322" y="1783517"/>
                  </a:cubicBezTo>
                  <a:cubicBezTo>
                    <a:pt x="4756848" y="1863060"/>
                    <a:pt x="4768380" y="1943238"/>
                    <a:pt x="4777370" y="2023507"/>
                  </a:cubicBezTo>
                  <a:cubicBezTo>
                    <a:pt x="4786540" y="2103685"/>
                    <a:pt x="4793895" y="2183772"/>
                    <a:pt x="4801432" y="2263678"/>
                  </a:cubicBezTo>
                  <a:cubicBezTo>
                    <a:pt x="4808605" y="2343674"/>
                    <a:pt x="4814961" y="2423670"/>
                    <a:pt x="4820591" y="2503848"/>
                  </a:cubicBezTo>
                  <a:lnTo>
                    <a:pt x="4824496" y="2564050"/>
                  </a:lnTo>
                  <a:cubicBezTo>
                    <a:pt x="4825222" y="2573947"/>
                    <a:pt x="4825676" y="2584571"/>
                    <a:pt x="4826221" y="2595013"/>
                  </a:cubicBezTo>
                  <a:cubicBezTo>
                    <a:pt x="4826766" y="2605455"/>
                    <a:pt x="4827311" y="2615989"/>
                    <a:pt x="4827492" y="2626522"/>
                  </a:cubicBezTo>
                  <a:cubicBezTo>
                    <a:pt x="4828854" y="2668563"/>
                    <a:pt x="4828400" y="2710967"/>
                    <a:pt x="4825767" y="2753462"/>
                  </a:cubicBezTo>
                  <a:cubicBezTo>
                    <a:pt x="4815960" y="2923534"/>
                    <a:pt x="4770287" y="3094877"/>
                    <a:pt x="4696465" y="3252055"/>
                  </a:cubicBezTo>
                  <a:cubicBezTo>
                    <a:pt x="4622825" y="3409687"/>
                    <a:pt x="4521308" y="3551156"/>
                    <a:pt x="4409077" y="3675464"/>
                  </a:cubicBezTo>
                  <a:cubicBezTo>
                    <a:pt x="4352961" y="3737845"/>
                    <a:pt x="4294031" y="3796321"/>
                    <a:pt x="4233920" y="3851983"/>
                  </a:cubicBezTo>
                  <a:cubicBezTo>
                    <a:pt x="4173809" y="3907645"/>
                    <a:pt x="4112882" y="3961218"/>
                    <a:pt x="4051318" y="4012430"/>
                  </a:cubicBezTo>
                  <a:cubicBezTo>
                    <a:pt x="3928463" y="4115308"/>
                    <a:pt x="3802884" y="4209107"/>
                    <a:pt x="3680392" y="4301543"/>
                  </a:cubicBezTo>
                  <a:lnTo>
                    <a:pt x="3587048" y="4372096"/>
                  </a:lnTo>
                  <a:cubicBezTo>
                    <a:pt x="3555449" y="4395795"/>
                    <a:pt x="3523578" y="4419676"/>
                    <a:pt x="3491161" y="4443103"/>
                  </a:cubicBezTo>
                  <a:cubicBezTo>
                    <a:pt x="3458836" y="4466621"/>
                    <a:pt x="3426147" y="4490047"/>
                    <a:pt x="3392914" y="4513202"/>
                  </a:cubicBezTo>
                  <a:cubicBezTo>
                    <a:pt x="3359590" y="4536175"/>
                    <a:pt x="3325993" y="4558966"/>
                    <a:pt x="3291579" y="4581303"/>
                  </a:cubicBezTo>
                  <a:cubicBezTo>
                    <a:pt x="3223114" y="4626069"/>
                    <a:pt x="3152471" y="4669472"/>
                    <a:pt x="3078830" y="4709153"/>
                  </a:cubicBezTo>
                  <a:cubicBezTo>
                    <a:pt x="3005281" y="4749014"/>
                    <a:pt x="2929189" y="4786061"/>
                    <a:pt x="2850010" y="4817842"/>
                  </a:cubicBezTo>
                  <a:cubicBezTo>
                    <a:pt x="2692378" y="4882312"/>
                    <a:pt x="2523032" y="4925806"/>
                    <a:pt x="2352052" y="4942876"/>
                  </a:cubicBezTo>
                  <a:cubicBezTo>
                    <a:pt x="2309285" y="4946963"/>
                    <a:pt x="2266517" y="4950050"/>
                    <a:pt x="2223840" y="4950958"/>
                  </a:cubicBezTo>
                  <a:lnTo>
                    <a:pt x="2191787" y="4951684"/>
                  </a:lnTo>
                  <a:cubicBezTo>
                    <a:pt x="2181163" y="4951775"/>
                    <a:pt x="2170449" y="4951503"/>
                    <a:pt x="2159825" y="4951503"/>
                  </a:cubicBezTo>
                  <a:lnTo>
                    <a:pt x="2127953" y="4951139"/>
                  </a:lnTo>
                  <a:lnTo>
                    <a:pt x="2096990" y="4949959"/>
                  </a:lnTo>
                  <a:cubicBezTo>
                    <a:pt x="2014542" y="4947326"/>
                    <a:pt x="1931912" y="4940788"/>
                    <a:pt x="1849646" y="4930255"/>
                  </a:cubicBezTo>
                  <a:cubicBezTo>
                    <a:pt x="1767288" y="4920267"/>
                    <a:pt x="1685113" y="4905920"/>
                    <a:pt x="1603845" y="4886852"/>
                  </a:cubicBezTo>
                  <a:cubicBezTo>
                    <a:pt x="1522668" y="4867601"/>
                    <a:pt x="1442127" y="4844811"/>
                    <a:pt x="1362403" y="4818841"/>
                  </a:cubicBezTo>
                  <a:cubicBezTo>
                    <a:pt x="1203228" y="4766449"/>
                    <a:pt x="1045868" y="4701253"/>
                    <a:pt x="900222" y="4614355"/>
                  </a:cubicBezTo>
                  <a:cubicBezTo>
                    <a:pt x="754485" y="4527639"/>
                    <a:pt x="624366" y="4417678"/>
                    <a:pt x="510682" y="4296004"/>
                  </a:cubicBezTo>
                  <a:cubicBezTo>
                    <a:pt x="453568" y="4235258"/>
                    <a:pt x="401629" y="4170607"/>
                    <a:pt x="352778" y="4104412"/>
                  </a:cubicBezTo>
                  <a:cubicBezTo>
                    <a:pt x="304199" y="4037945"/>
                    <a:pt x="257980" y="3970479"/>
                    <a:pt x="214850" y="3901561"/>
                  </a:cubicBezTo>
                  <a:cubicBezTo>
                    <a:pt x="203772" y="3884490"/>
                    <a:pt x="193330" y="3867147"/>
                    <a:pt x="182615" y="3849894"/>
                  </a:cubicBezTo>
                  <a:lnTo>
                    <a:pt x="151833" y="3799772"/>
                  </a:lnTo>
                  <a:cubicBezTo>
                    <a:pt x="132129" y="3767356"/>
                    <a:pt x="111699" y="3735212"/>
                    <a:pt x="91087" y="3702614"/>
                  </a:cubicBezTo>
                  <a:lnTo>
                    <a:pt x="0" y="3558952"/>
                  </a:lnTo>
                  <a:lnTo>
                    <a:pt x="0" y="3152786"/>
                  </a:lnTo>
                  <a:lnTo>
                    <a:pt x="21078" y="3185589"/>
                  </a:lnTo>
                  <a:cubicBezTo>
                    <a:pt x="63392" y="3246607"/>
                    <a:pt x="110427" y="3305810"/>
                    <a:pt x="159097" y="3365285"/>
                  </a:cubicBezTo>
                  <a:cubicBezTo>
                    <a:pt x="207767" y="3424851"/>
                    <a:pt x="258616" y="3484417"/>
                    <a:pt x="308466" y="3546344"/>
                  </a:cubicBezTo>
                  <a:cubicBezTo>
                    <a:pt x="333437" y="3577217"/>
                    <a:pt x="358135" y="3608816"/>
                    <a:pt x="382742" y="3640869"/>
                  </a:cubicBezTo>
                  <a:lnTo>
                    <a:pt x="418427" y="3687269"/>
                  </a:lnTo>
                  <a:cubicBezTo>
                    <a:pt x="430141" y="3702069"/>
                    <a:pt x="441309" y="3717233"/>
                    <a:pt x="453386" y="3731671"/>
                  </a:cubicBezTo>
                  <a:cubicBezTo>
                    <a:pt x="547638" y="3849168"/>
                    <a:pt x="649881" y="3957313"/>
                    <a:pt x="753758" y="4059829"/>
                  </a:cubicBezTo>
                  <a:cubicBezTo>
                    <a:pt x="805970" y="4110859"/>
                    <a:pt x="859089" y="4160164"/>
                    <a:pt x="913479" y="4207472"/>
                  </a:cubicBezTo>
                  <a:cubicBezTo>
                    <a:pt x="967869" y="4254780"/>
                    <a:pt x="1023258" y="4300544"/>
                    <a:pt x="1080736" y="4343584"/>
                  </a:cubicBezTo>
                  <a:cubicBezTo>
                    <a:pt x="1195237" y="4429846"/>
                    <a:pt x="1318727" y="4506937"/>
                    <a:pt x="1454385" y="4558875"/>
                  </a:cubicBezTo>
                  <a:cubicBezTo>
                    <a:pt x="1522033" y="4584845"/>
                    <a:pt x="1592132" y="4604730"/>
                    <a:pt x="1663411" y="4619712"/>
                  </a:cubicBezTo>
                  <a:cubicBezTo>
                    <a:pt x="1681299" y="4623254"/>
                    <a:pt x="1699006" y="4627340"/>
                    <a:pt x="1716984" y="4630427"/>
                  </a:cubicBezTo>
                  <a:lnTo>
                    <a:pt x="1771011" y="4639417"/>
                  </a:lnTo>
                  <a:cubicBezTo>
                    <a:pt x="1807241" y="4644229"/>
                    <a:pt x="1843471" y="4649314"/>
                    <a:pt x="1880064" y="4652311"/>
                  </a:cubicBezTo>
                  <a:cubicBezTo>
                    <a:pt x="1898316" y="4654036"/>
                    <a:pt x="1916567" y="4655670"/>
                    <a:pt x="1934909" y="4656487"/>
                  </a:cubicBezTo>
                  <a:cubicBezTo>
                    <a:pt x="1953251" y="4657395"/>
                    <a:pt x="1971502" y="4658848"/>
                    <a:pt x="1989935" y="4659393"/>
                  </a:cubicBezTo>
                  <a:lnTo>
                    <a:pt x="2045142" y="4660664"/>
                  </a:lnTo>
                  <a:cubicBezTo>
                    <a:pt x="2063484" y="4661118"/>
                    <a:pt x="2082008" y="4660482"/>
                    <a:pt x="2100440" y="4660392"/>
                  </a:cubicBezTo>
                  <a:lnTo>
                    <a:pt x="2128135" y="4660119"/>
                  </a:lnTo>
                  <a:cubicBezTo>
                    <a:pt x="2137124" y="4659847"/>
                    <a:pt x="2145932" y="4659302"/>
                    <a:pt x="2154831" y="4658939"/>
                  </a:cubicBezTo>
                  <a:cubicBezTo>
                    <a:pt x="2163729" y="4658485"/>
                    <a:pt x="2172628" y="4658212"/>
                    <a:pt x="2181436" y="4657577"/>
                  </a:cubicBezTo>
                  <a:lnTo>
                    <a:pt x="2207950" y="4655398"/>
                  </a:lnTo>
                  <a:cubicBezTo>
                    <a:pt x="2243272" y="4652583"/>
                    <a:pt x="2278321" y="4647861"/>
                    <a:pt x="2313098" y="4642413"/>
                  </a:cubicBezTo>
                  <a:cubicBezTo>
                    <a:pt x="2452298" y="4619349"/>
                    <a:pt x="2586139" y="4574221"/>
                    <a:pt x="2713625" y="4510932"/>
                  </a:cubicBezTo>
                  <a:cubicBezTo>
                    <a:pt x="2841565" y="4448369"/>
                    <a:pt x="2963330" y="4368282"/>
                    <a:pt x="3083643" y="4280386"/>
                  </a:cubicBezTo>
                  <a:cubicBezTo>
                    <a:pt x="3113698" y="4258503"/>
                    <a:pt x="3143572" y="4235712"/>
                    <a:pt x="3173355" y="4212648"/>
                  </a:cubicBezTo>
                  <a:cubicBezTo>
                    <a:pt x="3203319" y="4189675"/>
                    <a:pt x="3233193" y="4166339"/>
                    <a:pt x="3263067" y="4142640"/>
                  </a:cubicBezTo>
                  <a:lnTo>
                    <a:pt x="3444762" y="3997357"/>
                  </a:lnTo>
                  <a:cubicBezTo>
                    <a:pt x="3569432" y="3898473"/>
                    <a:pt x="3695284" y="3806401"/>
                    <a:pt x="3818229" y="3716144"/>
                  </a:cubicBezTo>
                  <a:cubicBezTo>
                    <a:pt x="3941084" y="3625886"/>
                    <a:pt x="4059309" y="3534721"/>
                    <a:pt x="4166182" y="3436474"/>
                  </a:cubicBezTo>
                  <a:cubicBezTo>
                    <a:pt x="4273056" y="3338408"/>
                    <a:pt x="4369578" y="3233895"/>
                    <a:pt x="4444399" y="3115943"/>
                  </a:cubicBezTo>
                  <a:cubicBezTo>
                    <a:pt x="4481809" y="3057013"/>
                    <a:pt x="4513772" y="2994905"/>
                    <a:pt x="4539196" y="2929618"/>
                  </a:cubicBezTo>
                  <a:cubicBezTo>
                    <a:pt x="4564802" y="2864422"/>
                    <a:pt x="4583235" y="2796139"/>
                    <a:pt x="4596946" y="2726040"/>
                  </a:cubicBezTo>
                  <a:cubicBezTo>
                    <a:pt x="4603756" y="2690991"/>
                    <a:pt x="4609204" y="2655306"/>
                    <a:pt x="4612927" y="2619257"/>
                  </a:cubicBezTo>
                  <a:cubicBezTo>
                    <a:pt x="4614017" y="2610268"/>
                    <a:pt x="4614743" y="2601188"/>
                    <a:pt x="4615561" y="2592198"/>
                  </a:cubicBezTo>
                  <a:cubicBezTo>
                    <a:pt x="4616287" y="2583118"/>
                    <a:pt x="4617195" y="2574220"/>
                    <a:pt x="4617558" y="2564595"/>
                  </a:cubicBezTo>
                  <a:lnTo>
                    <a:pt x="4620464" y="2507571"/>
                  </a:lnTo>
                  <a:cubicBezTo>
                    <a:pt x="4623097" y="2431479"/>
                    <a:pt x="4621462" y="2355297"/>
                    <a:pt x="4615470" y="2279568"/>
                  </a:cubicBezTo>
                  <a:cubicBezTo>
                    <a:pt x="4609658" y="2203748"/>
                    <a:pt x="4598490" y="2128564"/>
                    <a:pt x="4583416" y="2054379"/>
                  </a:cubicBezTo>
                  <a:cubicBezTo>
                    <a:pt x="4568162" y="1980194"/>
                    <a:pt x="4549094" y="1907008"/>
                    <a:pt x="4529026" y="1834639"/>
                  </a:cubicBezTo>
                  <a:cubicBezTo>
                    <a:pt x="4488983" y="1689810"/>
                    <a:pt x="4444762" y="1546888"/>
                    <a:pt x="4388556" y="1408324"/>
                  </a:cubicBezTo>
                  <a:cubicBezTo>
                    <a:pt x="4360407" y="1339133"/>
                    <a:pt x="4328990" y="1271213"/>
                    <a:pt x="4292851" y="1205927"/>
                  </a:cubicBezTo>
                  <a:cubicBezTo>
                    <a:pt x="4284043" y="1189492"/>
                    <a:pt x="4274327" y="1173511"/>
                    <a:pt x="4264975" y="1157439"/>
                  </a:cubicBezTo>
                  <a:cubicBezTo>
                    <a:pt x="4255350" y="1141458"/>
                    <a:pt x="4245361" y="1125749"/>
                    <a:pt x="4235646" y="1109859"/>
                  </a:cubicBezTo>
                  <a:lnTo>
                    <a:pt x="4204591" y="1063368"/>
                  </a:lnTo>
                  <a:lnTo>
                    <a:pt x="4172175" y="1017876"/>
                  </a:lnTo>
                  <a:cubicBezTo>
                    <a:pt x="4083462" y="898290"/>
                    <a:pt x="3979312" y="791326"/>
                    <a:pt x="3865265" y="697618"/>
                  </a:cubicBezTo>
                  <a:cubicBezTo>
                    <a:pt x="3751490" y="603638"/>
                    <a:pt x="3627909" y="521917"/>
                    <a:pt x="3495792" y="456267"/>
                  </a:cubicBezTo>
                  <a:cubicBezTo>
                    <a:pt x="3363766" y="390436"/>
                    <a:pt x="3224022" y="339950"/>
                    <a:pt x="3080011" y="304719"/>
                  </a:cubicBezTo>
                  <a:cubicBezTo>
                    <a:pt x="2935999" y="269397"/>
                    <a:pt x="2787992" y="249057"/>
                    <a:pt x="2638805" y="241884"/>
                  </a:cubicBezTo>
                  <a:cubicBezTo>
                    <a:pt x="2489345" y="234347"/>
                    <a:pt x="2340067" y="239341"/>
                    <a:pt x="2191696" y="257865"/>
                  </a:cubicBezTo>
                  <a:cubicBezTo>
                    <a:pt x="2043417" y="276479"/>
                    <a:pt x="1896500" y="307624"/>
                    <a:pt x="1752851" y="350120"/>
                  </a:cubicBezTo>
                  <a:cubicBezTo>
                    <a:pt x="1609112" y="392433"/>
                    <a:pt x="1468914" y="447187"/>
                    <a:pt x="1333074" y="510657"/>
                  </a:cubicBezTo>
                  <a:cubicBezTo>
                    <a:pt x="1060578" y="636236"/>
                    <a:pt x="806151" y="802767"/>
                    <a:pt x="582960" y="1003893"/>
                  </a:cubicBezTo>
                  <a:cubicBezTo>
                    <a:pt x="471728" y="1104774"/>
                    <a:pt x="368668" y="1214825"/>
                    <a:pt x="276322" y="1333049"/>
                  </a:cubicBezTo>
                  <a:cubicBezTo>
                    <a:pt x="183795" y="1451092"/>
                    <a:pt x="102164" y="1577669"/>
                    <a:pt x="33882" y="1711057"/>
                  </a:cubicBezTo>
                  <a:lnTo>
                    <a:pt x="0" y="1785501"/>
                  </a:lnTo>
                  <a:lnTo>
                    <a:pt x="0" y="1377082"/>
                  </a:lnTo>
                  <a:lnTo>
                    <a:pt x="111188" y="1208333"/>
                  </a:lnTo>
                  <a:cubicBezTo>
                    <a:pt x="206927" y="1076920"/>
                    <a:pt x="314732" y="954315"/>
                    <a:pt x="431321" y="841539"/>
                  </a:cubicBezTo>
                  <a:cubicBezTo>
                    <a:pt x="548183" y="728763"/>
                    <a:pt x="674488" y="625885"/>
                    <a:pt x="807876" y="533448"/>
                  </a:cubicBezTo>
                  <a:cubicBezTo>
                    <a:pt x="941446" y="441103"/>
                    <a:pt x="1082007" y="358837"/>
                    <a:pt x="1228743" y="288828"/>
                  </a:cubicBezTo>
                  <a:cubicBezTo>
                    <a:pt x="1522578" y="149811"/>
                    <a:pt x="1838931" y="57919"/>
                    <a:pt x="2163003" y="19056"/>
                  </a:cubicBezTo>
                  <a:cubicBezTo>
                    <a:pt x="2243998" y="9477"/>
                    <a:pt x="2325584" y="3529"/>
                    <a:pt x="2407249" y="116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4061" name="Freeform: Shape 514060">
              <a:extLst>
                <a:ext uri="{FF2B5EF4-FFF2-40B4-BE49-F238E27FC236}">
                  <a16:creationId xmlns:a16="http://schemas.microsoft.com/office/drawing/2014/main" id="{B2935CA6-94DE-46EF-8BB1-9DB074B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544811 h 4884231"/>
                <a:gd name="connsiteX1" fmla="*/ 1694919 w 4814598"/>
                <a:gd name="connsiteY1" fmla="*/ 709526 h 4884231"/>
                <a:gd name="connsiteX2" fmla="*/ 932184 w 4814598"/>
                <a:gd name="connsiteY2" fmla="*/ 1163171 h 4884231"/>
                <a:gd name="connsiteX3" fmla="*/ 407894 w 4814598"/>
                <a:gd name="connsiteY3" fmla="*/ 1812768 h 4884231"/>
                <a:gd name="connsiteX4" fmla="*/ 220025 w 4814598"/>
                <a:gd name="connsiteY4" fmla="*/ 2558977 h 4884231"/>
                <a:gd name="connsiteX5" fmla="*/ 530204 w 4814598"/>
                <a:gd name="connsiteY5" fmla="*/ 3236995 h 4884231"/>
                <a:gd name="connsiteX6" fmla="*/ 697098 w 4814598"/>
                <a:gd name="connsiteY6" fmla="*/ 3471717 h 4884231"/>
                <a:gd name="connsiteX7" fmla="*/ 1333800 w 4814598"/>
                <a:gd name="connsiteY7" fmla="*/ 4121677 h 4884231"/>
                <a:gd name="connsiteX8" fmla="*/ 2170902 w 4814598"/>
                <a:gd name="connsiteY8" fmla="*/ 4339420 h 4884231"/>
                <a:gd name="connsiteX9" fmla="*/ 2709357 w 4814598"/>
                <a:gd name="connsiteY9" fmla="*/ 4200765 h 4884231"/>
                <a:gd name="connsiteX10" fmla="*/ 3290852 w 4814598"/>
                <a:gd name="connsiteY10" fmla="*/ 3800420 h 4884231"/>
                <a:gd name="connsiteX11" fmla="*/ 3434410 w 4814598"/>
                <a:gd name="connsiteY11" fmla="*/ 3689188 h 4884231"/>
                <a:gd name="connsiteX12" fmla="*/ 4069660 w 4814598"/>
                <a:gd name="connsiteY12" fmla="*/ 3124945 h 4884231"/>
                <a:gd name="connsiteX13" fmla="*/ 4269787 w 4814598"/>
                <a:gd name="connsiteY13" fmla="*/ 2558977 h 4884231"/>
                <a:gd name="connsiteX14" fmla="*/ 3797526 w 4814598"/>
                <a:gd name="connsiteY14" fmla="*/ 1099701 h 4884231"/>
                <a:gd name="connsiteX15" fmla="*/ 3273691 w 4814598"/>
                <a:gd name="connsiteY15" fmla="*/ 695179 h 4884231"/>
                <a:gd name="connsiteX16" fmla="*/ 2550817 w 4814598"/>
                <a:gd name="connsiteY16" fmla="*/ 544811 h 4884231"/>
                <a:gd name="connsiteX17" fmla="*/ 2550817 w 4814598"/>
                <a:gd name="connsiteY17" fmla="*/ 0 h 4884231"/>
                <a:gd name="connsiteX18" fmla="*/ 4814598 w 4814598"/>
                <a:gd name="connsiteY18" fmla="*/ 2558977 h 4884231"/>
                <a:gd name="connsiteX19" fmla="*/ 3626365 w 4814598"/>
                <a:gd name="connsiteY19" fmla="*/ 4229640 h 4884231"/>
                <a:gd name="connsiteX20" fmla="*/ 2170902 w 4814598"/>
                <a:gd name="connsiteY20" fmla="*/ 4884231 h 4884231"/>
                <a:gd name="connsiteX21" fmla="*/ 246267 w 4814598"/>
                <a:gd name="connsiteY21" fmla="*/ 3777538 h 4884231"/>
                <a:gd name="connsiteX22" fmla="*/ 40127 w 4814598"/>
                <a:gd name="connsiteY22" fmla="*/ 3489366 h 4884231"/>
                <a:gd name="connsiteX23" fmla="*/ 0 w 4814598"/>
                <a:gd name="connsiteY23" fmla="*/ 3432245 h 4884231"/>
                <a:gd name="connsiteX24" fmla="*/ 0 w 4814598"/>
                <a:gd name="connsiteY24" fmla="*/ 1432577 h 4884231"/>
                <a:gd name="connsiteX25" fmla="*/ 54624 w 4814598"/>
                <a:gd name="connsiteY25" fmla="*/ 1339196 h 4884231"/>
                <a:gd name="connsiteX26" fmla="*/ 2550817 w 4814598"/>
                <a:gd name="connsiteY26"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4598" h="4884231">
                  <a:moveTo>
                    <a:pt x="2550817" y="544811"/>
                  </a:moveTo>
                  <a:cubicBezTo>
                    <a:pt x="2270966" y="544811"/>
                    <a:pt x="1974952" y="601744"/>
                    <a:pt x="1694919" y="709526"/>
                  </a:cubicBezTo>
                  <a:cubicBezTo>
                    <a:pt x="1417883" y="816127"/>
                    <a:pt x="1154103" y="973032"/>
                    <a:pt x="932184" y="1163171"/>
                  </a:cubicBezTo>
                  <a:cubicBezTo>
                    <a:pt x="710536" y="1353038"/>
                    <a:pt x="529296" y="1577682"/>
                    <a:pt x="407894" y="1812768"/>
                  </a:cubicBezTo>
                  <a:cubicBezTo>
                    <a:pt x="283223" y="2054210"/>
                    <a:pt x="220025" y="2305277"/>
                    <a:pt x="220025" y="2558977"/>
                  </a:cubicBezTo>
                  <a:cubicBezTo>
                    <a:pt x="220025" y="2801418"/>
                    <a:pt x="315095" y="2942070"/>
                    <a:pt x="530204" y="3236995"/>
                  </a:cubicBezTo>
                  <a:cubicBezTo>
                    <a:pt x="584050" y="3310817"/>
                    <a:pt x="639711" y="3387181"/>
                    <a:pt x="697098" y="3471717"/>
                  </a:cubicBezTo>
                  <a:cubicBezTo>
                    <a:pt x="900040" y="3770818"/>
                    <a:pt x="1108249" y="3983476"/>
                    <a:pt x="1333800" y="4121677"/>
                  </a:cubicBezTo>
                  <a:cubicBezTo>
                    <a:pt x="1572882" y="4268231"/>
                    <a:pt x="1846740" y="4339420"/>
                    <a:pt x="2170902" y="4339420"/>
                  </a:cubicBezTo>
                  <a:cubicBezTo>
                    <a:pt x="2354867" y="4339420"/>
                    <a:pt x="2525938" y="4295381"/>
                    <a:pt x="2709357" y="4200765"/>
                  </a:cubicBezTo>
                  <a:cubicBezTo>
                    <a:pt x="2897680" y="4103607"/>
                    <a:pt x="3084097" y="3961956"/>
                    <a:pt x="3290852" y="3800420"/>
                  </a:cubicBezTo>
                  <a:cubicBezTo>
                    <a:pt x="3339340" y="3762556"/>
                    <a:pt x="3387647" y="3725236"/>
                    <a:pt x="3434410" y="3689188"/>
                  </a:cubicBezTo>
                  <a:cubicBezTo>
                    <a:pt x="3682844" y="3497505"/>
                    <a:pt x="3917476" y="3316446"/>
                    <a:pt x="4069660" y="3124945"/>
                  </a:cubicBezTo>
                  <a:cubicBezTo>
                    <a:pt x="4209948" y="2948426"/>
                    <a:pt x="4269787" y="2779172"/>
                    <a:pt x="4269787" y="2558977"/>
                  </a:cubicBezTo>
                  <a:cubicBezTo>
                    <a:pt x="4269787" y="1980933"/>
                    <a:pt x="4102076" y="1462636"/>
                    <a:pt x="3797526" y="1099701"/>
                  </a:cubicBezTo>
                  <a:cubicBezTo>
                    <a:pt x="3650427" y="924453"/>
                    <a:pt x="3474272" y="788342"/>
                    <a:pt x="3273691" y="695179"/>
                  </a:cubicBezTo>
                  <a:cubicBezTo>
                    <a:pt x="3058944" y="595388"/>
                    <a:pt x="2815686" y="544811"/>
                    <a:pt x="2550817" y="544811"/>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4062" name="Freeform: Shape 514061">
              <a:extLst>
                <a:ext uri="{FF2B5EF4-FFF2-40B4-BE49-F238E27FC236}">
                  <a16:creationId xmlns:a16="http://schemas.microsoft.com/office/drawing/2014/main" id="{2352A8D1-612B-42BB-A925-A3EF53F7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454009 h 4884231"/>
                <a:gd name="connsiteX1" fmla="*/ 1662321 w 4814598"/>
                <a:gd name="connsiteY1" fmla="*/ 624807 h 4884231"/>
                <a:gd name="connsiteX2" fmla="*/ 873072 w 4814598"/>
                <a:gd name="connsiteY2" fmla="*/ 1094253 h 4884231"/>
                <a:gd name="connsiteX3" fmla="*/ 327171 w 4814598"/>
                <a:gd name="connsiteY3" fmla="*/ 1771181 h 4884231"/>
                <a:gd name="connsiteX4" fmla="*/ 129223 w 4814598"/>
                <a:gd name="connsiteY4" fmla="*/ 2558977 h 4884231"/>
                <a:gd name="connsiteX5" fmla="*/ 456836 w 4814598"/>
                <a:gd name="connsiteY5" fmla="*/ 3290477 h 4884231"/>
                <a:gd name="connsiteX6" fmla="*/ 621914 w 4814598"/>
                <a:gd name="connsiteY6" fmla="*/ 3522657 h 4884231"/>
                <a:gd name="connsiteX7" fmla="*/ 2170902 w 4814598"/>
                <a:gd name="connsiteY7" fmla="*/ 4430222 h 4884231"/>
                <a:gd name="connsiteX8" fmla="*/ 3346786 w 4814598"/>
                <a:gd name="connsiteY8" fmla="*/ 3871881 h 4884231"/>
                <a:gd name="connsiteX9" fmla="*/ 3489890 w 4814598"/>
                <a:gd name="connsiteY9" fmla="*/ 3761012 h 4884231"/>
                <a:gd name="connsiteX10" fmla="*/ 4140757 w 4814598"/>
                <a:gd name="connsiteY10" fmla="*/ 3181424 h 4884231"/>
                <a:gd name="connsiteX11" fmla="*/ 4360589 w 4814598"/>
                <a:gd name="connsiteY11" fmla="*/ 2558977 h 4884231"/>
                <a:gd name="connsiteX12" fmla="*/ 3867171 w 4814598"/>
                <a:gd name="connsiteY12" fmla="*/ 1041315 h 4884231"/>
                <a:gd name="connsiteX13" fmla="*/ 3312009 w 4814598"/>
                <a:gd name="connsiteY13" fmla="*/ 612822 h 4884231"/>
                <a:gd name="connsiteX14" fmla="*/ 2550817 w 4814598"/>
                <a:gd name="connsiteY14" fmla="*/ 454009 h 4884231"/>
                <a:gd name="connsiteX15" fmla="*/ 2550817 w 4814598"/>
                <a:gd name="connsiteY15" fmla="*/ 0 h 4884231"/>
                <a:gd name="connsiteX16" fmla="*/ 4814598 w 4814598"/>
                <a:gd name="connsiteY16" fmla="*/ 2558977 h 4884231"/>
                <a:gd name="connsiteX17" fmla="*/ 3626365 w 4814598"/>
                <a:gd name="connsiteY17" fmla="*/ 4229640 h 4884231"/>
                <a:gd name="connsiteX18" fmla="*/ 2170902 w 4814598"/>
                <a:gd name="connsiteY18" fmla="*/ 4884231 h 4884231"/>
                <a:gd name="connsiteX19" fmla="*/ 246267 w 4814598"/>
                <a:gd name="connsiteY19" fmla="*/ 3777538 h 4884231"/>
                <a:gd name="connsiteX20" fmla="*/ 40127 w 4814598"/>
                <a:gd name="connsiteY20" fmla="*/ 3489366 h 4884231"/>
                <a:gd name="connsiteX21" fmla="*/ 0 w 4814598"/>
                <a:gd name="connsiteY21" fmla="*/ 3432245 h 4884231"/>
                <a:gd name="connsiteX22" fmla="*/ 0 w 4814598"/>
                <a:gd name="connsiteY22" fmla="*/ 1432577 h 4884231"/>
                <a:gd name="connsiteX23" fmla="*/ 54624 w 4814598"/>
                <a:gd name="connsiteY23" fmla="*/ 1339196 h 4884231"/>
                <a:gd name="connsiteX24" fmla="*/ 2550817 w 4814598"/>
                <a:gd name="connsiteY24"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4598" h="4884231">
                  <a:moveTo>
                    <a:pt x="2550817" y="454009"/>
                  </a:moveTo>
                  <a:cubicBezTo>
                    <a:pt x="2255802" y="454009"/>
                    <a:pt x="1956792" y="511396"/>
                    <a:pt x="1662321" y="624807"/>
                  </a:cubicBezTo>
                  <a:cubicBezTo>
                    <a:pt x="1375660" y="735041"/>
                    <a:pt x="1102800" y="897394"/>
                    <a:pt x="873072" y="1094253"/>
                  </a:cubicBezTo>
                  <a:cubicBezTo>
                    <a:pt x="639348" y="1294471"/>
                    <a:pt x="455656" y="1522293"/>
                    <a:pt x="327171" y="1771181"/>
                  </a:cubicBezTo>
                  <a:cubicBezTo>
                    <a:pt x="195872" y="2025607"/>
                    <a:pt x="129223" y="2290658"/>
                    <a:pt x="129223" y="2558977"/>
                  </a:cubicBezTo>
                  <a:cubicBezTo>
                    <a:pt x="129223" y="2829294"/>
                    <a:pt x="235552" y="2987108"/>
                    <a:pt x="456836" y="3290477"/>
                  </a:cubicBezTo>
                  <a:cubicBezTo>
                    <a:pt x="510228" y="3363663"/>
                    <a:pt x="565435" y="3439392"/>
                    <a:pt x="621914" y="3522657"/>
                  </a:cubicBezTo>
                  <a:cubicBezTo>
                    <a:pt x="1053495" y="4158815"/>
                    <a:pt x="1516766" y="4430222"/>
                    <a:pt x="2170902" y="4430222"/>
                  </a:cubicBezTo>
                  <a:cubicBezTo>
                    <a:pt x="2600213" y="4430222"/>
                    <a:pt x="2915205" y="4209119"/>
                    <a:pt x="3346786" y="3871881"/>
                  </a:cubicBezTo>
                  <a:cubicBezTo>
                    <a:pt x="3395002" y="3834198"/>
                    <a:pt x="3443218" y="3796969"/>
                    <a:pt x="3489890" y="3761012"/>
                  </a:cubicBezTo>
                  <a:cubicBezTo>
                    <a:pt x="3742864" y="3565879"/>
                    <a:pt x="3981763" y="3381551"/>
                    <a:pt x="4140757" y="3181424"/>
                  </a:cubicBezTo>
                  <a:cubicBezTo>
                    <a:pt x="4292760" y="2990104"/>
                    <a:pt x="4360589" y="2798149"/>
                    <a:pt x="4360589" y="2558977"/>
                  </a:cubicBezTo>
                  <a:cubicBezTo>
                    <a:pt x="4360589" y="1959594"/>
                    <a:pt x="4185341" y="1420595"/>
                    <a:pt x="3867171" y="1041315"/>
                  </a:cubicBezTo>
                  <a:cubicBezTo>
                    <a:pt x="3711446" y="855807"/>
                    <a:pt x="3524667" y="711614"/>
                    <a:pt x="3312009" y="612822"/>
                  </a:cubicBezTo>
                  <a:cubicBezTo>
                    <a:pt x="3085095" y="507491"/>
                    <a:pt x="2829034" y="454009"/>
                    <a:pt x="2550817" y="454009"/>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514063" name="Freeform: Shape 514062">
              <a:extLst>
                <a:ext uri="{FF2B5EF4-FFF2-40B4-BE49-F238E27FC236}">
                  <a16:creationId xmlns:a16="http://schemas.microsoft.com/office/drawing/2014/main" id="{0858A699-36FD-4E40-A79C-7B11883C9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96695"/>
              <a:ext cx="4850918" cy="5212025"/>
            </a:xfrm>
            <a:custGeom>
              <a:avLst/>
              <a:gdLst>
                <a:gd name="connsiteX0" fmla="*/ 2244906 w 4850918"/>
                <a:gd name="connsiteY0" fmla="*/ 0 h 5212025"/>
                <a:gd name="connsiteX1" fmla="*/ 4850918 w 4850918"/>
                <a:gd name="connsiteY1" fmla="*/ 2606013 h 5212025"/>
                <a:gd name="connsiteX2" fmla="*/ 2244906 w 4850918"/>
                <a:gd name="connsiteY2" fmla="*/ 5212025 h 5212025"/>
                <a:gd name="connsiteX3" fmla="*/ 83949 w 4850918"/>
                <a:gd name="connsiteY3" fmla="*/ 4063077 h 5212025"/>
                <a:gd name="connsiteX4" fmla="*/ 0 w 4850918"/>
                <a:gd name="connsiteY4" fmla="*/ 3924890 h 5212025"/>
                <a:gd name="connsiteX5" fmla="*/ 0 w 4850918"/>
                <a:gd name="connsiteY5" fmla="*/ 3598606 h 5212025"/>
                <a:gd name="connsiteX6" fmla="*/ 15357 w 4850918"/>
                <a:gd name="connsiteY6" fmla="*/ 3619452 h 5212025"/>
                <a:gd name="connsiteX7" fmla="*/ 107340 w 4850918"/>
                <a:gd name="connsiteY7" fmla="*/ 3738402 h 5212025"/>
                <a:gd name="connsiteX8" fmla="*/ 168177 w 4850918"/>
                <a:gd name="connsiteY8" fmla="*/ 3816401 h 5212025"/>
                <a:gd name="connsiteX9" fmla="*/ 245086 w 4850918"/>
                <a:gd name="connsiteY9" fmla="*/ 3916919 h 5212025"/>
                <a:gd name="connsiteX10" fmla="*/ 284403 w 4850918"/>
                <a:gd name="connsiteY10" fmla="*/ 3970310 h 5212025"/>
                <a:gd name="connsiteX11" fmla="*/ 319634 w 4850918"/>
                <a:gd name="connsiteY11" fmla="*/ 4018253 h 5212025"/>
                <a:gd name="connsiteX12" fmla="*/ 319816 w 4850918"/>
                <a:gd name="connsiteY12" fmla="*/ 4018435 h 5212025"/>
                <a:gd name="connsiteX13" fmla="*/ 319998 w 4850918"/>
                <a:gd name="connsiteY13" fmla="*/ 4018617 h 5212025"/>
                <a:gd name="connsiteX14" fmla="*/ 381652 w 4850918"/>
                <a:gd name="connsiteY14" fmla="*/ 4099884 h 5212025"/>
                <a:gd name="connsiteX15" fmla="*/ 393547 w 4850918"/>
                <a:gd name="connsiteY15" fmla="*/ 4115230 h 5212025"/>
                <a:gd name="connsiteX16" fmla="*/ 399540 w 4850918"/>
                <a:gd name="connsiteY16" fmla="*/ 4122676 h 5212025"/>
                <a:gd name="connsiteX17" fmla="*/ 470547 w 4850918"/>
                <a:gd name="connsiteY17" fmla="*/ 4208756 h 5212025"/>
                <a:gd name="connsiteX18" fmla="*/ 633445 w 4850918"/>
                <a:gd name="connsiteY18" fmla="*/ 4384730 h 5212025"/>
                <a:gd name="connsiteX19" fmla="*/ 997833 w 4850918"/>
                <a:gd name="connsiteY19" fmla="*/ 4677384 h 5212025"/>
                <a:gd name="connsiteX20" fmla="*/ 1198505 w 4850918"/>
                <a:gd name="connsiteY20" fmla="*/ 4786982 h 5212025"/>
                <a:gd name="connsiteX21" fmla="*/ 1198687 w 4850918"/>
                <a:gd name="connsiteY21" fmla="*/ 4787073 h 5212025"/>
                <a:gd name="connsiteX22" fmla="*/ 1198869 w 4850918"/>
                <a:gd name="connsiteY22" fmla="*/ 4787164 h 5212025"/>
                <a:gd name="connsiteX23" fmla="*/ 1410709 w 4850918"/>
                <a:gd name="connsiteY23" fmla="*/ 4869975 h 5212025"/>
                <a:gd name="connsiteX24" fmla="*/ 1631902 w 4850918"/>
                <a:gd name="connsiteY24" fmla="*/ 4927271 h 5212025"/>
                <a:gd name="connsiteX25" fmla="*/ 1744134 w 4850918"/>
                <a:gd name="connsiteY25" fmla="*/ 4946157 h 5212025"/>
                <a:gd name="connsiteX26" fmla="*/ 1856819 w 4850918"/>
                <a:gd name="connsiteY26" fmla="*/ 4958961 h 5212025"/>
                <a:gd name="connsiteX27" fmla="*/ 2090089 w 4850918"/>
                <a:gd name="connsiteY27" fmla="*/ 4969130 h 5212025"/>
                <a:gd name="connsiteX28" fmla="*/ 2101802 w 4850918"/>
                <a:gd name="connsiteY28" fmla="*/ 4969130 h 5212025"/>
                <a:gd name="connsiteX29" fmla="*/ 2117238 w 4850918"/>
                <a:gd name="connsiteY29" fmla="*/ 4969221 h 5212025"/>
                <a:gd name="connsiteX30" fmla="*/ 2147294 w 4850918"/>
                <a:gd name="connsiteY30" fmla="*/ 4968767 h 5212025"/>
                <a:gd name="connsiteX31" fmla="*/ 2147566 w 4850918"/>
                <a:gd name="connsiteY31" fmla="*/ 4968767 h 5212025"/>
                <a:gd name="connsiteX32" fmla="*/ 2147838 w 4850918"/>
                <a:gd name="connsiteY32" fmla="*/ 4968767 h 5212025"/>
                <a:gd name="connsiteX33" fmla="*/ 2176078 w 4850918"/>
                <a:gd name="connsiteY33" fmla="*/ 4968041 h 5212025"/>
                <a:gd name="connsiteX34" fmla="*/ 2204499 w 4850918"/>
                <a:gd name="connsiteY34" fmla="*/ 4966588 h 5212025"/>
                <a:gd name="connsiteX35" fmla="*/ 2315822 w 4850918"/>
                <a:gd name="connsiteY35" fmla="*/ 4956872 h 5212025"/>
                <a:gd name="connsiteX36" fmla="*/ 2746222 w 4850918"/>
                <a:gd name="connsiteY36" fmla="*/ 4840555 h 5212025"/>
                <a:gd name="connsiteX37" fmla="*/ 2950617 w 4850918"/>
                <a:gd name="connsiteY37" fmla="*/ 4739220 h 5212025"/>
                <a:gd name="connsiteX38" fmla="*/ 3148929 w 4850918"/>
                <a:gd name="connsiteY38" fmla="*/ 4615367 h 5212025"/>
                <a:gd name="connsiteX39" fmla="*/ 3342791 w 4850918"/>
                <a:gd name="connsiteY39" fmla="*/ 4474533 h 5212025"/>
                <a:gd name="connsiteX40" fmla="*/ 3438496 w 4850918"/>
                <a:gd name="connsiteY40" fmla="*/ 4399894 h 5212025"/>
                <a:gd name="connsiteX41" fmla="*/ 3536108 w 4850918"/>
                <a:gd name="connsiteY41" fmla="*/ 4321804 h 5212025"/>
                <a:gd name="connsiteX42" fmla="*/ 3700641 w 4850918"/>
                <a:gd name="connsiteY42" fmla="*/ 4192956 h 5212025"/>
                <a:gd name="connsiteX43" fmla="*/ 3927282 w 4850918"/>
                <a:gd name="connsiteY43" fmla="*/ 4014258 h 5212025"/>
                <a:gd name="connsiteX44" fmla="*/ 4279230 w 4850918"/>
                <a:gd name="connsiteY44" fmla="*/ 3693909 h 5212025"/>
                <a:gd name="connsiteX45" fmla="*/ 4424785 w 4850918"/>
                <a:gd name="connsiteY45" fmla="*/ 3517209 h 5212025"/>
                <a:gd name="connsiteX46" fmla="*/ 4539922 w 4850918"/>
                <a:gd name="connsiteY46" fmla="*/ 3324800 h 5212025"/>
                <a:gd name="connsiteX47" fmla="*/ 4660234 w 4850918"/>
                <a:gd name="connsiteY47" fmla="*/ 2893945 h 5212025"/>
                <a:gd name="connsiteX48" fmla="*/ 4667045 w 4850918"/>
                <a:gd name="connsiteY48" fmla="*/ 2779081 h 5212025"/>
                <a:gd name="connsiteX49" fmla="*/ 4667135 w 4850918"/>
                <a:gd name="connsiteY49" fmla="*/ 2774632 h 5212025"/>
                <a:gd name="connsiteX50" fmla="*/ 4667408 w 4850918"/>
                <a:gd name="connsiteY50" fmla="*/ 2719787 h 5212025"/>
                <a:gd name="connsiteX51" fmla="*/ 4667317 w 4850918"/>
                <a:gd name="connsiteY51" fmla="*/ 2702444 h 5212025"/>
                <a:gd name="connsiteX52" fmla="*/ 4666772 w 4850918"/>
                <a:gd name="connsiteY52" fmla="*/ 2658950 h 5212025"/>
                <a:gd name="connsiteX53" fmla="*/ 4654787 w 4850918"/>
                <a:gd name="connsiteY53" fmla="*/ 2416691 h 5212025"/>
                <a:gd name="connsiteX54" fmla="*/ 4581781 w 4850918"/>
                <a:gd name="connsiteY54" fmla="*/ 1936985 h 5212025"/>
                <a:gd name="connsiteX55" fmla="*/ 4435046 w 4850918"/>
                <a:gd name="connsiteY55" fmla="*/ 1474894 h 5212025"/>
                <a:gd name="connsiteX56" fmla="*/ 4386104 w 4850918"/>
                <a:gd name="connsiteY56" fmla="*/ 1364116 h 5212025"/>
                <a:gd name="connsiteX57" fmla="*/ 4331623 w 4850918"/>
                <a:gd name="connsiteY57" fmla="*/ 1255698 h 5212025"/>
                <a:gd name="connsiteX58" fmla="*/ 4206861 w 4850918"/>
                <a:gd name="connsiteY58" fmla="*/ 1048216 h 5212025"/>
                <a:gd name="connsiteX59" fmla="*/ 3895592 w 4850918"/>
                <a:gd name="connsiteY59" fmla="*/ 681922 h 5212025"/>
                <a:gd name="connsiteX60" fmla="*/ 3710356 w 4850918"/>
                <a:gd name="connsiteY60" fmla="*/ 530192 h 5212025"/>
                <a:gd name="connsiteX61" fmla="*/ 3507777 w 4850918"/>
                <a:gd name="connsiteY61" fmla="*/ 403705 h 5212025"/>
                <a:gd name="connsiteX62" fmla="*/ 3065936 w 4850918"/>
                <a:gd name="connsiteY62" fmla="*/ 232543 h 5212025"/>
                <a:gd name="connsiteX63" fmla="*/ 2834573 w 4850918"/>
                <a:gd name="connsiteY63" fmla="*/ 187233 h 5212025"/>
                <a:gd name="connsiteX64" fmla="*/ 2601212 w 4850918"/>
                <a:gd name="connsiteY64" fmla="*/ 166894 h 5212025"/>
                <a:gd name="connsiteX65" fmla="*/ 2499332 w 4850918"/>
                <a:gd name="connsiteY65" fmla="*/ 164715 h 5212025"/>
                <a:gd name="connsiteX66" fmla="*/ 2131857 w 4850918"/>
                <a:gd name="connsiteY66" fmla="*/ 192046 h 5212025"/>
                <a:gd name="connsiteX67" fmla="*/ 1901130 w 4850918"/>
                <a:gd name="connsiteY67" fmla="*/ 237084 h 5212025"/>
                <a:gd name="connsiteX68" fmla="*/ 1674579 w 4850918"/>
                <a:gd name="connsiteY68" fmla="*/ 301553 h 5212025"/>
                <a:gd name="connsiteX69" fmla="*/ 1453477 w 4850918"/>
                <a:gd name="connsiteY69" fmla="*/ 383819 h 5212025"/>
                <a:gd name="connsiteX70" fmla="*/ 1238821 w 4850918"/>
                <a:gd name="connsiteY70" fmla="*/ 483338 h 5212025"/>
                <a:gd name="connsiteX71" fmla="*/ 831666 w 4850918"/>
                <a:gd name="connsiteY71" fmla="*/ 727777 h 5212025"/>
                <a:gd name="connsiteX72" fmla="*/ 735416 w 4850918"/>
                <a:gd name="connsiteY72" fmla="*/ 798148 h 5212025"/>
                <a:gd name="connsiteX73" fmla="*/ 735234 w 4850918"/>
                <a:gd name="connsiteY73" fmla="*/ 798330 h 5212025"/>
                <a:gd name="connsiteX74" fmla="*/ 735053 w 4850918"/>
                <a:gd name="connsiteY74" fmla="*/ 798511 h 5212025"/>
                <a:gd name="connsiteX75" fmla="*/ 695554 w 4850918"/>
                <a:gd name="connsiteY75" fmla="*/ 828748 h 5212025"/>
                <a:gd name="connsiteX76" fmla="*/ 687563 w 4850918"/>
                <a:gd name="connsiteY76" fmla="*/ 835014 h 5212025"/>
                <a:gd name="connsiteX77" fmla="*/ 641254 w 4850918"/>
                <a:gd name="connsiteY77" fmla="*/ 871970 h 5212025"/>
                <a:gd name="connsiteX78" fmla="*/ 461013 w 4850918"/>
                <a:gd name="connsiteY78" fmla="*/ 1030147 h 5212025"/>
                <a:gd name="connsiteX79" fmla="*/ 139938 w 4850918"/>
                <a:gd name="connsiteY79" fmla="*/ 1388360 h 5212025"/>
                <a:gd name="connsiteX80" fmla="*/ 3281 w 4850918"/>
                <a:gd name="connsiteY80" fmla="*/ 1587670 h 5212025"/>
                <a:gd name="connsiteX81" fmla="*/ 0 w 4850918"/>
                <a:gd name="connsiteY81" fmla="*/ 1593348 h 5212025"/>
                <a:gd name="connsiteX82" fmla="*/ 0 w 4850918"/>
                <a:gd name="connsiteY82" fmla="*/ 1287136 h 5212025"/>
                <a:gd name="connsiteX83" fmla="*/ 83949 w 4850918"/>
                <a:gd name="connsiteY83" fmla="*/ 1148949 h 5212025"/>
                <a:gd name="connsiteX84" fmla="*/ 2244906 w 4850918"/>
                <a:gd name="connsiteY84" fmla="*/ 0 h 52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50918" h="5212025">
                  <a:moveTo>
                    <a:pt x="2244906" y="0"/>
                  </a:moveTo>
                  <a:cubicBezTo>
                    <a:pt x="3684206" y="0"/>
                    <a:pt x="4850918" y="1166713"/>
                    <a:pt x="4850918" y="2606013"/>
                  </a:cubicBezTo>
                  <a:cubicBezTo>
                    <a:pt x="4850918" y="4045313"/>
                    <a:pt x="3684206" y="5212025"/>
                    <a:pt x="2244906" y="5212025"/>
                  </a:cubicBezTo>
                  <a:cubicBezTo>
                    <a:pt x="1345344" y="5212025"/>
                    <a:pt x="552260" y="4756278"/>
                    <a:pt x="83949" y="4063077"/>
                  </a:cubicBezTo>
                  <a:lnTo>
                    <a:pt x="0" y="3924890"/>
                  </a:lnTo>
                  <a:lnTo>
                    <a:pt x="0" y="3598606"/>
                  </a:lnTo>
                  <a:lnTo>
                    <a:pt x="15357" y="3619452"/>
                  </a:lnTo>
                  <a:cubicBezTo>
                    <a:pt x="45413" y="3659314"/>
                    <a:pt x="76921" y="3699539"/>
                    <a:pt x="107340" y="3738402"/>
                  </a:cubicBezTo>
                  <a:cubicBezTo>
                    <a:pt x="127316" y="3763917"/>
                    <a:pt x="148019" y="3790250"/>
                    <a:pt x="168177" y="3816401"/>
                  </a:cubicBezTo>
                  <a:cubicBezTo>
                    <a:pt x="189334" y="3843732"/>
                    <a:pt x="217210" y="3879781"/>
                    <a:pt x="245086" y="3916919"/>
                  </a:cubicBezTo>
                  <a:cubicBezTo>
                    <a:pt x="258343" y="3934443"/>
                    <a:pt x="271600" y="3952695"/>
                    <a:pt x="284403" y="3970310"/>
                  </a:cubicBezTo>
                  <a:cubicBezTo>
                    <a:pt x="296571" y="3987018"/>
                    <a:pt x="308102" y="4002908"/>
                    <a:pt x="319634" y="4018253"/>
                  </a:cubicBezTo>
                  <a:lnTo>
                    <a:pt x="319816" y="4018435"/>
                  </a:lnTo>
                  <a:lnTo>
                    <a:pt x="319998" y="4018617"/>
                  </a:lnTo>
                  <a:cubicBezTo>
                    <a:pt x="339883" y="4045948"/>
                    <a:pt x="361131" y="4073370"/>
                    <a:pt x="381652" y="4099884"/>
                  </a:cubicBezTo>
                  <a:lnTo>
                    <a:pt x="393547" y="4115230"/>
                  </a:lnTo>
                  <a:lnTo>
                    <a:pt x="399540" y="4122676"/>
                  </a:lnTo>
                  <a:cubicBezTo>
                    <a:pt x="422604" y="4151187"/>
                    <a:pt x="446303" y="4180698"/>
                    <a:pt x="470547" y="4208756"/>
                  </a:cubicBezTo>
                  <a:cubicBezTo>
                    <a:pt x="523848" y="4271228"/>
                    <a:pt x="578692" y="4330430"/>
                    <a:pt x="633445" y="4384730"/>
                  </a:cubicBezTo>
                  <a:cubicBezTo>
                    <a:pt x="750035" y="4499776"/>
                    <a:pt x="872708" y="4598296"/>
                    <a:pt x="997833" y="4677384"/>
                  </a:cubicBezTo>
                  <a:cubicBezTo>
                    <a:pt x="1068659" y="4721786"/>
                    <a:pt x="1134218" y="4757653"/>
                    <a:pt x="1198505" y="4786982"/>
                  </a:cubicBezTo>
                  <a:lnTo>
                    <a:pt x="1198687" y="4787073"/>
                  </a:lnTo>
                  <a:lnTo>
                    <a:pt x="1198869" y="4787164"/>
                  </a:lnTo>
                  <a:cubicBezTo>
                    <a:pt x="1264246" y="4817945"/>
                    <a:pt x="1335525" y="4845821"/>
                    <a:pt x="1410709" y="4869975"/>
                  </a:cubicBezTo>
                  <a:cubicBezTo>
                    <a:pt x="1479900" y="4892221"/>
                    <a:pt x="1554358" y="4911562"/>
                    <a:pt x="1631902" y="4927271"/>
                  </a:cubicBezTo>
                  <a:cubicBezTo>
                    <a:pt x="1667588" y="4934353"/>
                    <a:pt x="1705452" y="4940709"/>
                    <a:pt x="1744134" y="4946157"/>
                  </a:cubicBezTo>
                  <a:cubicBezTo>
                    <a:pt x="1780454" y="4951243"/>
                    <a:pt x="1818409" y="4955510"/>
                    <a:pt x="1856819" y="4958961"/>
                  </a:cubicBezTo>
                  <a:cubicBezTo>
                    <a:pt x="1930277" y="4965680"/>
                    <a:pt x="2006551" y="4968949"/>
                    <a:pt x="2090089" y="4969130"/>
                  </a:cubicBezTo>
                  <a:lnTo>
                    <a:pt x="2101802" y="4969130"/>
                  </a:lnTo>
                  <a:cubicBezTo>
                    <a:pt x="2106978" y="4969221"/>
                    <a:pt x="2112063" y="4969221"/>
                    <a:pt x="2117238" y="4969221"/>
                  </a:cubicBezTo>
                  <a:cubicBezTo>
                    <a:pt x="2129678" y="4969221"/>
                    <a:pt x="2138940" y="4969130"/>
                    <a:pt x="2147294" y="4968767"/>
                  </a:cubicBezTo>
                  <a:lnTo>
                    <a:pt x="2147566" y="4968767"/>
                  </a:lnTo>
                  <a:lnTo>
                    <a:pt x="2147838" y="4968767"/>
                  </a:lnTo>
                  <a:lnTo>
                    <a:pt x="2176078" y="4968041"/>
                  </a:lnTo>
                  <a:lnTo>
                    <a:pt x="2204499" y="4966588"/>
                  </a:lnTo>
                  <a:cubicBezTo>
                    <a:pt x="2236824" y="4965135"/>
                    <a:pt x="2271238" y="4962138"/>
                    <a:pt x="2315822" y="4956872"/>
                  </a:cubicBezTo>
                  <a:cubicBezTo>
                    <a:pt x="2460651" y="4939166"/>
                    <a:pt x="2605480" y="4900030"/>
                    <a:pt x="2746222" y="4840555"/>
                  </a:cubicBezTo>
                  <a:cubicBezTo>
                    <a:pt x="2810783" y="4813587"/>
                    <a:pt x="2877613" y="4780444"/>
                    <a:pt x="2950617" y="4739220"/>
                  </a:cubicBezTo>
                  <a:cubicBezTo>
                    <a:pt x="3013452" y="4703989"/>
                    <a:pt x="3078285" y="4663492"/>
                    <a:pt x="3148929" y="4615367"/>
                  </a:cubicBezTo>
                  <a:cubicBezTo>
                    <a:pt x="3207042" y="4575777"/>
                    <a:pt x="3268696" y="4531012"/>
                    <a:pt x="3342791" y="4474533"/>
                  </a:cubicBezTo>
                  <a:cubicBezTo>
                    <a:pt x="3375298" y="4449835"/>
                    <a:pt x="3408077" y="4423956"/>
                    <a:pt x="3438496" y="4399894"/>
                  </a:cubicBezTo>
                  <a:lnTo>
                    <a:pt x="3536108" y="4321804"/>
                  </a:lnTo>
                  <a:cubicBezTo>
                    <a:pt x="3591043" y="4278219"/>
                    <a:pt x="3646795" y="4234907"/>
                    <a:pt x="3700641" y="4192956"/>
                  </a:cubicBezTo>
                  <a:cubicBezTo>
                    <a:pt x="3775643" y="4134571"/>
                    <a:pt x="3853279" y="4074187"/>
                    <a:pt x="3927282" y="4014258"/>
                  </a:cubicBezTo>
                  <a:cubicBezTo>
                    <a:pt x="4077741" y="3892493"/>
                    <a:pt x="4186340" y="3793610"/>
                    <a:pt x="4279230" y="3693909"/>
                  </a:cubicBezTo>
                  <a:cubicBezTo>
                    <a:pt x="4335800" y="3632800"/>
                    <a:pt x="4383471" y="3574959"/>
                    <a:pt x="4424785" y="3517209"/>
                  </a:cubicBezTo>
                  <a:cubicBezTo>
                    <a:pt x="4471367" y="3451559"/>
                    <a:pt x="4508959" y="3388725"/>
                    <a:pt x="4539922" y="3324800"/>
                  </a:cubicBezTo>
                  <a:cubicBezTo>
                    <a:pt x="4604664" y="3192774"/>
                    <a:pt x="4645162" y="3047763"/>
                    <a:pt x="4660234" y="2893945"/>
                  </a:cubicBezTo>
                  <a:cubicBezTo>
                    <a:pt x="4663776" y="2857443"/>
                    <a:pt x="4666046" y="2818671"/>
                    <a:pt x="4667045" y="2779081"/>
                  </a:cubicBezTo>
                  <a:lnTo>
                    <a:pt x="4667135" y="2774632"/>
                  </a:lnTo>
                  <a:cubicBezTo>
                    <a:pt x="4667408" y="2756834"/>
                    <a:pt x="4667680" y="2738583"/>
                    <a:pt x="4667408" y="2719787"/>
                  </a:cubicBezTo>
                  <a:cubicBezTo>
                    <a:pt x="4667408" y="2713976"/>
                    <a:pt x="4667317" y="2708256"/>
                    <a:pt x="4667317" y="2702444"/>
                  </a:cubicBezTo>
                  <a:cubicBezTo>
                    <a:pt x="4667317" y="2688188"/>
                    <a:pt x="4667226" y="2673569"/>
                    <a:pt x="4666772" y="2658950"/>
                  </a:cubicBezTo>
                  <a:cubicBezTo>
                    <a:pt x="4665228" y="2576139"/>
                    <a:pt x="4661142" y="2494599"/>
                    <a:pt x="4654787" y="2416691"/>
                  </a:cubicBezTo>
                  <a:cubicBezTo>
                    <a:pt x="4640531" y="2247618"/>
                    <a:pt x="4616014" y="2086263"/>
                    <a:pt x="4581781" y="1936985"/>
                  </a:cubicBezTo>
                  <a:cubicBezTo>
                    <a:pt x="4544280" y="1773814"/>
                    <a:pt x="4494884" y="1618361"/>
                    <a:pt x="4435046" y="1474894"/>
                  </a:cubicBezTo>
                  <a:cubicBezTo>
                    <a:pt x="4419519" y="1437484"/>
                    <a:pt x="4402993" y="1400164"/>
                    <a:pt x="4386104" y="1364116"/>
                  </a:cubicBezTo>
                  <a:cubicBezTo>
                    <a:pt x="4369578" y="1329248"/>
                    <a:pt x="4351236" y="1292837"/>
                    <a:pt x="4331623" y="1255698"/>
                  </a:cubicBezTo>
                  <a:cubicBezTo>
                    <a:pt x="4294757" y="1186054"/>
                    <a:pt x="4252988" y="1116318"/>
                    <a:pt x="4206861" y="1048216"/>
                  </a:cubicBezTo>
                  <a:cubicBezTo>
                    <a:pt x="4117058" y="913920"/>
                    <a:pt x="4012273" y="790612"/>
                    <a:pt x="3895592" y="681922"/>
                  </a:cubicBezTo>
                  <a:cubicBezTo>
                    <a:pt x="3836662" y="627441"/>
                    <a:pt x="3774281" y="576319"/>
                    <a:pt x="3710356" y="530192"/>
                  </a:cubicBezTo>
                  <a:cubicBezTo>
                    <a:pt x="3642437" y="481795"/>
                    <a:pt x="3574335" y="439299"/>
                    <a:pt x="3507777" y="403705"/>
                  </a:cubicBezTo>
                  <a:cubicBezTo>
                    <a:pt x="3371575" y="329974"/>
                    <a:pt x="3222932" y="272406"/>
                    <a:pt x="3065936" y="232543"/>
                  </a:cubicBezTo>
                  <a:cubicBezTo>
                    <a:pt x="2990933" y="213475"/>
                    <a:pt x="2913116" y="198220"/>
                    <a:pt x="2834573" y="187233"/>
                  </a:cubicBezTo>
                  <a:cubicBezTo>
                    <a:pt x="2758208" y="176610"/>
                    <a:pt x="2679756" y="169799"/>
                    <a:pt x="2601212" y="166894"/>
                  </a:cubicBezTo>
                  <a:cubicBezTo>
                    <a:pt x="2567434" y="165441"/>
                    <a:pt x="2533201" y="164715"/>
                    <a:pt x="2499332" y="164715"/>
                  </a:cubicBezTo>
                  <a:cubicBezTo>
                    <a:pt x="2378294" y="164715"/>
                    <a:pt x="2254531" y="173886"/>
                    <a:pt x="2131857" y="192046"/>
                  </a:cubicBezTo>
                  <a:cubicBezTo>
                    <a:pt x="2052043" y="204304"/>
                    <a:pt x="1974407" y="219468"/>
                    <a:pt x="1901130" y="237084"/>
                  </a:cubicBezTo>
                  <a:cubicBezTo>
                    <a:pt x="1822314" y="256334"/>
                    <a:pt x="1746040" y="278035"/>
                    <a:pt x="1674579" y="301553"/>
                  </a:cubicBezTo>
                  <a:cubicBezTo>
                    <a:pt x="1599849" y="326069"/>
                    <a:pt x="1525483" y="353764"/>
                    <a:pt x="1453477" y="383819"/>
                  </a:cubicBezTo>
                  <a:cubicBezTo>
                    <a:pt x="1381199" y="414147"/>
                    <a:pt x="1309011" y="447653"/>
                    <a:pt x="1238821" y="483338"/>
                  </a:cubicBezTo>
                  <a:cubicBezTo>
                    <a:pt x="1097715" y="555162"/>
                    <a:pt x="960695" y="637338"/>
                    <a:pt x="831666" y="727777"/>
                  </a:cubicBezTo>
                  <a:cubicBezTo>
                    <a:pt x="805061" y="746573"/>
                    <a:pt x="770102" y="771543"/>
                    <a:pt x="735416" y="798148"/>
                  </a:cubicBezTo>
                  <a:lnTo>
                    <a:pt x="735234" y="798330"/>
                  </a:lnTo>
                  <a:lnTo>
                    <a:pt x="735053" y="798511"/>
                  </a:lnTo>
                  <a:cubicBezTo>
                    <a:pt x="721796" y="808318"/>
                    <a:pt x="708448" y="818669"/>
                    <a:pt x="695554" y="828748"/>
                  </a:cubicBezTo>
                  <a:lnTo>
                    <a:pt x="687563" y="835014"/>
                  </a:lnTo>
                  <a:cubicBezTo>
                    <a:pt x="670765" y="847817"/>
                    <a:pt x="654784" y="860892"/>
                    <a:pt x="641254" y="871970"/>
                  </a:cubicBezTo>
                  <a:cubicBezTo>
                    <a:pt x="574061" y="926996"/>
                    <a:pt x="515131" y="978753"/>
                    <a:pt x="461013" y="1030147"/>
                  </a:cubicBezTo>
                  <a:cubicBezTo>
                    <a:pt x="343152" y="1141288"/>
                    <a:pt x="235189" y="1261782"/>
                    <a:pt x="139938" y="1388360"/>
                  </a:cubicBezTo>
                  <a:cubicBezTo>
                    <a:pt x="90632" y="1453919"/>
                    <a:pt x="44596" y="1521021"/>
                    <a:pt x="3281" y="1587670"/>
                  </a:cubicBezTo>
                  <a:lnTo>
                    <a:pt x="0" y="1593348"/>
                  </a:lnTo>
                  <a:lnTo>
                    <a:pt x="0" y="1287136"/>
                  </a:lnTo>
                  <a:lnTo>
                    <a:pt x="83949" y="1148949"/>
                  </a:lnTo>
                  <a:cubicBezTo>
                    <a:pt x="552260" y="455747"/>
                    <a:pt x="1345344" y="0"/>
                    <a:pt x="22449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4051" name="Rectangle 3">
            <a:extLst>
              <a:ext uri="{FF2B5EF4-FFF2-40B4-BE49-F238E27FC236}">
                <a16:creationId xmlns:a16="http://schemas.microsoft.com/office/drawing/2014/main" id="{F71F2941-B422-489F-AFD0-213EFABE65A8}"/>
              </a:ext>
            </a:extLst>
          </p:cNvPr>
          <p:cNvSpPr>
            <a:spLocks noGrp="1" noChangeArrowheads="1"/>
          </p:cNvSpPr>
          <p:nvPr>
            <p:ph type="body" idx="1"/>
          </p:nvPr>
        </p:nvSpPr>
        <p:spPr>
          <a:xfrm>
            <a:off x="4567930" y="2421682"/>
            <a:ext cx="3733184" cy="3639289"/>
          </a:xfrm>
        </p:spPr>
        <p:txBody>
          <a:bodyPr anchor="ctr">
            <a:normAutofit/>
          </a:bodyPr>
          <a:lstStyle/>
          <a:p>
            <a:pPr marL="609600" indent="-609600" eaLnBrk="1" hangingPunct="1">
              <a:defRPr/>
            </a:pPr>
            <a:r>
              <a:rPr lang="en-US" altLang="en-US" sz="2400" dirty="0">
                <a:solidFill>
                  <a:srgbClr val="FF0000"/>
                </a:solidFill>
              </a:rPr>
              <a:t>No one knows one way or another if there is a system that highlights the family structure; therefore, the family can be structured in any fashion.</a:t>
            </a:r>
          </a:p>
        </p:txBody>
      </p:sp>
      <p:sp>
        <p:nvSpPr>
          <p:cNvPr id="2" name="Arrow: Left 1">
            <a:hlinkClick r:id="rId3" action="ppaction://hlinksldjump"/>
            <a:extLst>
              <a:ext uri="{FF2B5EF4-FFF2-40B4-BE49-F238E27FC236}">
                <a16:creationId xmlns:a16="http://schemas.microsoft.com/office/drawing/2014/main" id="{9B5ECE9C-D6F9-DB73-2367-9AD606D22C7A}"/>
              </a:ext>
            </a:extLst>
          </p:cNvPr>
          <p:cNvSpPr/>
          <p:nvPr/>
        </p:nvSpPr>
        <p:spPr bwMode="auto">
          <a:xfrm>
            <a:off x="6096000" y="5775583"/>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5080" name="Rectangle 51507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074" name="Rectangle 2">
            <a:extLst>
              <a:ext uri="{FF2B5EF4-FFF2-40B4-BE49-F238E27FC236}">
                <a16:creationId xmlns:a16="http://schemas.microsoft.com/office/drawing/2014/main" id="{6ABF5F3B-3857-4A7E-98C7-FA1A5331A4F9}"/>
              </a:ext>
            </a:extLst>
          </p:cNvPr>
          <p:cNvSpPr>
            <a:spLocks noGrp="1" noChangeArrowheads="1"/>
          </p:cNvSpPr>
          <p:nvPr>
            <p:ph type="title"/>
          </p:nvPr>
        </p:nvSpPr>
        <p:spPr>
          <a:xfrm>
            <a:off x="630936" y="548640"/>
            <a:ext cx="2700645" cy="5431536"/>
          </a:xfrm>
        </p:spPr>
        <p:txBody>
          <a:bodyPr>
            <a:normAutofit/>
          </a:bodyPr>
          <a:lstStyle/>
          <a:p>
            <a:pPr eaLnBrk="1" hangingPunct="1">
              <a:defRPr/>
            </a:pPr>
            <a:r>
              <a:rPr lang="en-US" altLang="en-US" sz="4700" dirty="0">
                <a:solidFill>
                  <a:srgbClr val="FF0000"/>
                </a:solidFill>
              </a:rPr>
              <a:t>Right answer</a:t>
            </a:r>
          </a:p>
        </p:txBody>
      </p:sp>
      <p:sp>
        <p:nvSpPr>
          <p:cNvPr id="51508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075" name="Rectangle 3">
            <a:extLst>
              <a:ext uri="{FF2B5EF4-FFF2-40B4-BE49-F238E27FC236}">
                <a16:creationId xmlns:a16="http://schemas.microsoft.com/office/drawing/2014/main" id="{B4D62515-E794-41A3-9887-06F3F5994D5D}"/>
              </a:ext>
            </a:extLst>
          </p:cNvPr>
          <p:cNvSpPr>
            <a:spLocks noGrp="1" noChangeArrowheads="1"/>
          </p:cNvSpPr>
          <p:nvPr>
            <p:ph type="body" idx="1"/>
          </p:nvPr>
        </p:nvSpPr>
        <p:spPr>
          <a:xfrm>
            <a:off x="3844813" y="552091"/>
            <a:ext cx="4668251" cy="5431536"/>
          </a:xfrm>
        </p:spPr>
        <p:txBody>
          <a:bodyPr anchor="ctr">
            <a:normAutofit/>
          </a:bodyPr>
          <a:lstStyle/>
          <a:p>
            <a:pPr marL="609600" indent="-609600" eaLnBrk="1" hangingPunct="1">
              <a:lnSpc>
                <a:spcPct val="90000"/>
              </a:lnSpc>
              <a:defRPr/>
            </a:pPr>
            <a:r>
              <a:rPr lang="en-US" altLang="en-US" sz="1600" b="1" dirty="0">
                <a:solidFill>
                  <a:srgbClr val="FF0000"/>
                </a:solidFill>
              </a:rPr>
              <a:t>Yes, there is a system in place that highlights the order of the human family. </a:t>
            </a:r>
            <a:endParaRPr lang="en-US" altLang="en-US" sz="1600" dirty="0">
              <a:solidFill>
                <a:srgbClr val="FF0000"/>
              </a:solidFill>
            </a:endParaRPr>
          </a:p>
          <a:p>
            <a:pPr marL="609600" indent="-609600" eaLnBrk="1" hangingPunct="1">
              <a:lnSpc>
                <a:spcPct val="90000"/>
              </a:lnSpc>
              <a:defRPr/>
            </a:pPr>
            <a:r>
              <a:rPr lang="en-US" altLang="en-US" sz="1600" dirty="0"/>
              <a:t>When looking at nature, there is a specific order of life and existence; males and females, plants and animals are dependent on each other for life and existence.  Males have a physical build that allows them to move without slowed by childbirth. A system is in place that allows a husband to work and protect his family when his wife cannot physically work and care for herself and her children.   </a:t>
            </a:r>
          </a:p>
          <a:p>
            <a:pPr marL="609600" indent="-609600" eaLnBrk="1" hangingPunct="1">
              <a:lnSpc>
                <a:spcPct val="90000"/>
              </a:lnSpc>
              <a:defRPr/>
            </a:pPr>
            <a:r>
              <a:rPr lang="en-US" altLang="en-US" sz="1600" dirty="0"/>
              <a:t>The female is built where she can bear children and nurture them with the help of her husband until they can fend for themselves. Based on the bible, the man was created first and then the woman; the order for human existence and survival is the husband, the wife, and children. </a:t>
            </a:r>
          </a:p>
        </p:txBody>
      </p:sp>
      <p:sp>
        <p:nvSpPr>
          <p:cNvPr id="2" name="Arrow: Right 1">
            <a:hlinkClick r:id="rId2" action="ppaction://hlinksldjump"/>
            <a:extLst>
              <a:ext uri="{FF2B5EF4-FFF2-40B4-BE49-F238E27FC236}">
                <a16:creationId xmlns:a16="http://schemas.microsoft.com/office/drawing/2014/main" id="{CF435086-F2F0-0CE1-AC1E-2B7778CD1739}"/>
              </a:ext>
            </a:extLst>
          </p:cNvPr>
          <p:cNvSpPr/>
          <p:nvPr/>
        </p:nvSpPr>
        <p:spPr bwMode="auto">
          <a:xfrm>
            <a:off x="6324600" y="58674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6105" name="Rectangle 51610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098" name="Rectangle 2">
            <a:extLst>
              <a:ext uri="{FF2B5EF4-FFF2-40B4-BE49-F238E27FC236}">
                <a16:creationId xmlns:a16="http://schemas.microsoft.com/office/drawing/2014/main" id="{B75FCE42-F3DE-4F0A-A932-F746D6CBE1C5}"/>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516101" name="Picture 516100" descr="Wood human figure">
            <a:extLst>
              <a:ext uri="{FF2B5EF4-FFF2-40B4-BE49-F238E27FC236}">
                <a16:creationId xmlns:a16="http://schemas.microsoft.com/office/drawing/2014/main" id="{6A706FF4-2D6E-57B0-062D-3DD0AF46FEA2}"/>
              </a:ext>
            </a:extLst>
          </p:cNvPr>
          <p:cNvPicPr>
            <a:picLocks noChangeAspect="1"/>
          </p:cNvPicPr>
          <p:nvPr/>
        </p:nvPicPr>
        <p:blipFill rotWithShape="1">
          <a:blip r:embed="rId2"/>
          <a:srcRect l="2388" r="52961"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16099" name="Rectangle 3">
            <a:extLst>
              <a:ext uri="{FF2B5EF4-FFF2-40B4-BE49-F238E27FC236}">
                <a16:creationId xmlns:a16="http://schemas.microsoft.com/office/drawing/2014/main" id="{000533FD-BC39-4B4F-AE2B-6AE8F7B3897B}"/>
              </a:ext>
            </a:extLst>
          </p:cNvPr>
          <p:cNvSpPr>
            <a:spLocks noGrp="1" noChangeArrowheads="1"/>
          </p:cNvSpPr>
          <p:nvPr>
            <p:ph type="body" idx="1"/>
          </p:nvPr>
        </p:nvSpPr>
        <p:spPr>
          <a:xfrm>
            <a:off x="4885341" y="2333297"/>
            <a:ext cx="3630007" cy="3843666"/>
          </a:xfrm>
        </p:spPr>
        <p:txBody>
          <a:bodyPr>
            <a:normAutofit/>
          </a:bodyPr>
          <a:lstStyle/>
          <a:p>
            <a:pPr eaLnBrk="1" hangingPunct="1">
              <a:defRPr/>
            </a:pPr>
            <a:r>
              <a:rPr lang="en-US" altLang="en-US" sz="1700" b="1" dirty="0"/>
              <a:t>Is it essential to do the right things and make the right choices? What is your response?</a:t>
            </a:r>
            <a:endParaRPr lang="en-US" altLang="en-US" sz="1700" dirty="0"/>
          </a:p>
          <a:p>
            <a:pPr eaLnBrk="1" hangingPunct="1">
              <a:defRPr/>
            </a:pPr>
            <a:r>
              <a:rPr lang="en-US" altLang="en-US" sz="1700" dirty="0">
                <a:solidFill>
                  <a:srgbClr val="FF0000"/>
                </a:solidFill>
              </a:rPr>
              <a:t>It is essential to do the right things because others are watching.</a:t>
            </a:r>
          </a:p>
        </p:txBody>
      </p:sp>
      <p:sp>
        <p:nvSpPr>
          <p:cNvPr id="2" name="Arrow: Left 1">
            <a:hlinkClick r:id="rId3" action="ppaction://hlinksldjump"/>
            <a:extLst>
              <a:ext uri="{FF2B5EF4-FFF2-40B4-BE49-F238E27FC236}">
                <a16:creationId xmlns:a16="http://schemas.microsoft.com/office/drawing/2014/main" id="{33F97549-6815-B641-CEE6-AC64A21F2289}"/>
              </a:ext>
            </a:extLst>
          </p:cNvPr>
          <p:cNvSpPr/>
          <p:nvPr/>
        </p:nvSpPr>
        <p:spPr bwMode="auto">
          <a:xfrm>
            <a:off x="6172200" y="4800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Rectangle 2">
            <a:extLst>
              <a:ext uri="{FF2B5EF4-FFF2-40B4-BE49-F238E27FC236}">
                <a16:creationId xmlns:a16="http://schemas.microsoft.com/office/drawing/2014/main" id="{8F3EA4D4-DF5C-43D8-9D45-A2A4A815AB94}"/>
              </a:ext>
            </a:extLst>
          </p:cNvPr>
          <p:cNvSpPr>
            <a:spLocks noGrp="1" noChangeArrowheads="1"/>
          </p:cNvSpPr>
          <p:nvPr>
            <p:ph type="title"/>
          </p:nvPr>
        </p:nvSpPr>
        <p:spPr>
          <a:xfrm>
            <a:off x="476250" y="640823"/>
            <a:ext cx="2563994" cy="5583148"/>
          </a:xfrm>
        </p:spPr>
        <p:txBody>
          <a:bodyPr anchor="ctr">
            <a:normAutofit/>
          </a:bodyPr>
          <a:lstStyle/>
          <a:p>
            <a:pPr eaLnBrk="1" hangingPunct="1">
              <a:lnSpc>
                <a:spcPct val="90000"/>
              </a:lnSpc>
              <a:defRPr/>
            </a:pPr>
            <a:r>
              <a:rPr lang="en-US" altLang="en-US" sz="2900" b="1" dirty="0">
                <a:solidFill>
                  <a:srgbClr val="FF0000"/>
                </a:solidFill>
              </a:rPr>
              <a:t>I am eating a proper diet, getting enough rest, relaxation, and exercise; yet I am losing an excessive amount of weight, what should be my response?</a:t>
            </a:r>
            <a:r>
              <a:rPr lang="en-US" altLang="en-US" sz="2900" dirty="0">
                <a:solidFill>
                  <a:srgbClr val="FF0000"/>
                </a:solidFill>
              </a:rPr>
              <a:t> </a:t>
            </a:r>
          </a:p>
        </p:txBody>
      </p:sp>
      <p:sp>
        <p:nvSpPr>
          <p:cNvPr id="7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7349" name="Rectangle 3">
            <a:extLst>
              <a:ext uri="{FF2B5EF4-FFF2-40B4-BE49-F238E27FC236}">
                <a16:creationId xmlns:a16="http://schemas.microsoft.com/office/drawing/2014/main" id="{9E8FD2CE-691C-BCD2-ABE8-2A6CD24C1200}"/>
              </a:ext>
            </a:extLst>
          </p:cNvPr>
          <p:cNvGraphicFramePr/>
          <p:nvPr>
            <p:extLst>
              <p:ext uri="{D42A27DB-BD31-4B8C-83A1-F6EECF244321}">
                <p14:modId xmlns:p14="http://schemas.microsoft.com/office/powerpoint/2010/main" val="260121193"/>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7128" name="Rectangle 51712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122" name="Rectangle 2">
            <a:extLst>
              <a:ext uri="{FF2B5EF4-FFF2-40B4-BE49-F238E27FC236}">
                <a16:creationId xmlns:a16="http://schemas.microsoft.com/office/drawing/2014/main" id="{736E14CD-9351-409D-AE16-2E04FA4265FB}"/>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sz="4700" dirty="0">
                <a:solidFill>
                  <a:srgbClr val="FF0000"/>
                </a:solidFill>
              </a:rPr>
              <a:t>Right answer</a:t>
            </a:r>
          </a:p>
        </p:txBody>
      </p:sp>
      <p:sp>
        <p:nvSpPr>
          <p:cNvPr id="51713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123" name="Rectangle 3">
            <a:extLst>
              <a:ext uri="{FF2B5EF4-FFF2-40B4-BE49-F238E27FC236}">
                <a16:creationId xmlns:a16="http://schemas.microsoft.com/office/drawing/2014/main" id="{BE4092A0-771D-45F2-B51B-EE8363F8F2CD}"/>
              </a:ext>
            </a:extLst>
          </p:cNvPr>
          <p:cNvSpPr>
            <a:spLocks noGrp="1" noChangeArrowheads="1"/>
          </p:cNvSpPr>
          <p:nvPr>
            <p:ph type="body" idx="1"/>
          </p:nvPr>
        </p:nvSpPr>
        <p:spPr>
          <a:xfrm>
            <a:off x="628650" y="1929384"/>
            <a:ext cx="7886700" cy="4251960"/>
          </a:xfrm>
        </p:spPr>
        <p:txBody>
          <a:bodyPr>
            <a:normAutofit/>
          </a:bodyPr>
          <a:lstStyle/>
          <a:p>
            <a:pPr marL="609600" indent="-609600" eaLnBrk="1" hangingPunct="1">
              <a:defRPr/>
            </a:pPr>
            <a:r>
              <a:rPr lang="en-US" altLang="en-US" sz="1900" b="1" dirty="0">
                <a:solidFill>
                  <a:srgbClr val="FF0000"/>
                </a:solidFill>
              </a:rPr>
              <a:t>It is essential to do the right things and make the right choices because it is the right thing to do.</a:t>
            </a:r>
            <a:endParaRPr lang="en-US" altLang="en-US" sz="1900" dirty="0">
              <a:solidFill>
                <a:srgbClr val="FF0000"/>
              </a:solidFill>
            </a:endParaRPr>
          </a:p>
          <a:p>
            <a:pPr marL="609600" indent="-609600" eaLnBrk="1" hangingPunct="1">
              <a:defRPr/>
            </a:pPr>
            <a:r>
              <a:rPr lang="en-US" altLang="en-US" sz="1900" dirty="0"/>
              <a:t>It is essential to make the right choices because doing the right things and making the right choices adds to the quality of life.  Numerous people have wasted a lot of time because they failed to do the right things and were forced to make corrections.</a:t>
            </a:r>
          </a:p>
        </p:txBody>
      </p:sp>
      <p:sp>
        <p:nvSpPr>
          <p:cNvPr id="2" name="Arrow: Left 1">
            <a:hlinkClick r:id="rId2" action="ppaction://hlinksldjump"/>
            <a:extLst>
              <a:ext uri="{FF2B5EF4-FFF2-40B4-BE49-F238E27FC236}">
                <a16:creationId xmlns:a16="http://schemas.microsoft.com/office/drawing/2014/main" id="{ADD9CB72-0EFE-CE71-110F-890F548D5693}"/>
              </a:ext>
            </a:extLst>
          </p:cNvPr>
          <p:cNvSpPr/>
          <p:nvPr/>
        </p:nvSpPr>
        <p:spPr bwMode="auto">
          <a:xfrm rot="10800000">
            <a:off x="4800600" y="445008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8153" name="Rectangle 51815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146" name="Rectangle 2">
            <a:extLst>
              <a:ext uri="{FF2B5EF4-FFF2-40B4-BE49-F238E27FC236}">
                <a16:creationId xmlns:a16="http://schemas.microsoft.com/office/drawing/2014/main" id="{5D59C4E4-85D2-46D2-955D-88775DAADA22}"/>
              </a:ext>
            </a:extLst>
          </p:cNvPr>
          <p:cNvSpPr>
            <a:spLocks noGrp="1" noChangeArrowheads="1"/>
          </p:cNvSpPr>
          <p:nvPr>
            <p:ph type="title"/>
          </p:nvPr>
        </p:nvSpPr>
        <p:spPr>
          <a:xfrm>
            <a:off x="3973321" y="329184"/>
            <a:ext cx="4688333" cy="1783080"/>
          </a:xfrm>
        </p:spPr>
        <p:txBody>
          <a:bodyPr anchor="b">
            <a:normAutofit/>
          </a:bodyPr>
          <a:lstStyle/>
          <a:p>
            <a:pPr eaLnBrk="1" hangingPunct="1">
              <a:defRPr/>
            </a:pPr>
            <a:r>
              <a:rPr lang="en-US" altLang="en-US" sz="4700" dirty="0">
                <a:solidFill>
                  <a:srgbClr val="FF0000"/>
                </a:solidFill>
              </a:rPr>
              <a:t>Wrong answer</a:t>
            </a:r>
          </a:p>
        </p:txBody>
      </p:sp>
      <p:pic>
        <p:nvPicPr>
          <p:cNvPr id="518149" name="Picture 518148" descr="A group of yellow figures and a red figure on the other side">
            <a:extLst>
              <a:ext uri="{FF2B5EF4-FFF2-40B4-BE49-F238E27FC236}">
                <a16:creationId xmlns:a16="http://schemas.microsoft.com/office/drawing/2014/main" id="{92B536DF-5F99-9FBC-FCA7-DF2CCA753AFB}"/>
              </a:ext>
            </a:extLst>
          </p:cNvPr>
          <p:cNvPicPr>
            <a:picLocks noChangeAspect="1"/>
          </p:cNvPicPr>
          <p:nvPr/>
        </p:nvPicPr>
        <p:blipFill rotWithShape="1">
          <a:blip r:embed="rId2"/>
          <a:srcRect l="51312" r="14690"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1815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147" name="Rectangle 3">
            <a:extLst>
              <a:ext uri="{FF2B5EF4-FFF2-40B4-BE49-F238E27FC236}">
                <a16:creationId xmlns:a16="http://schemas.microsoft.com/office/drawing/2014/main" id="{AB0935F5-22F0-4C8C-AFEB-5581D4F21358}"/>
              </a:ext>
            </a:extLst>
          </p:cNvPr>
          <p:cNvSpPr>
            <a:spLocks noGrp="1" noChangeArrowheads="1"/>
          </p:cNvSpPr>
          <p:nvPr>
            <p:ph type="body" idx="1"/>
          </p:nvPr>
        </p:nvSpPr>
        <p:spPr>
          <a:xfrm>
            <a:off x="3973321" y="2706624"/>
            <a:ext cx="4688333" cy="3483864"/>
          </a:xfrm>
        </p:spPr>
        <p:txBody>
          <a:bodyPr>
            <a:normAutofit/>
          </a:bodyPr>
          <a:lstStyle/>
          <a:p>
            <a:pPr marL="609600" indent="-609600" eaLnBrk="1" hangingPunct="1">
              <a:defRPr/>
            </a:pPr>
            <a:r>
              <a:rPr lang="en-US" altLang="en-US" sz="1900" dirty="0"/>
              <a:t>It is important to do the right things and make the right choices because other people are looking, and it is important to avoid criticism for not doing the right thing at all costs.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9176" name="Rectangle 519175">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178" name="Freeform: Shape 519177">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519170" name="Rectangle 2">
            <a:extLst>
              <a:ext uri="{FF2B5EF4-FFF2-40B4-BE49-F238E27FC236}">
                <a16:creationId xmlns:a16="http://schemas.microsoft.com/office/drawing/2014/main" id="{91AE12EC-8758-4D4B-9066-2BFE8B64245B}"/>
              </a:ext>
            </a:extLst>
          </p:cNvPr>
          <p:cNvSpPr>
            <a:spLocks noGrp="1" noChangeArrowheads="1"/>
          </p:cNvSpPr>
          <p:nvPr>
            <p:ph type="title"/>
          </p:nvPr>
        </p:nvSpPr>
        <p:spPr>
          <a:xfrm>
            <a:off x="628650" y="401221"/>
            <a:ext cx="7886700" cy="1348065"/>
          </a:xfrm>
        </p:spPr>
        <p:txBody>
          <a:bodyPr>
            <a:normAutofit/>
          </a:bodyPr>
          <a:lstStyle/>
          <a:p>
            <a:pPr eaLnBrk="1" hangingPunct="1">
              <a:defRPr/>
            </a:pPr>
            <a:r>
              <a:rPr lang="en-US" altLang="en-US" sz="4700">
                <a:solidFill>
                  <a:srgbClr val="FFFFFF"/>
                </a:solidFill>
              </a:rPr>
              <a:t>Wrong answer</a:t>
            </a:r>
          </a:p>
        </p:txBody>
      </p:sp>
      <p:sp>
        <p:nvSpPr>
          <p:cNvPr id="519171" name="Rectangle 3">
            <a:extLst>
              <a:ext uri="{FF2B5EF4-FFF2-40B4-BE49-F238E27FC236}">
                <a16:creationId xmlns:a16="http://schemas.microsoft.com/office/drawing/2014/main" id="{B6FE6A45-C90D-48D6-B9FD-DE49E2E1C277}"/>
              </a:ext>
            </a:extLst>
          </p:cNvPr>
          <p:cNvSpPr>
            <a:spLocks noGrp="1" noChangeArrowheads="1"/>
          </p:cNvSpPr>
          <p:nvPr>
            <p:ph type="body" idx="1"/>
          </p:nvPr>
        </p:nvSpPr>
        <p:spPr>
          <a:xfrm>
            <a:off x="628650" y="2586789"/>
            <a:ext cx="7886700" cy="3590174"/>
          </a:xfrm>
        </p:spPr>
        <p:txBody>
          <a:bodyPr>
            <a:normAutofit/>
          </a:bodyPr>
          <a:lstStyle/>
          <a:p>
            <a:pPr eaLnBrk="1" hangingPunct="1">
              <a:defRPr/>
            </a:pPr>
            <a:r>
              <a:rPr lang="en-US" altLang="en-US" sz="1900" b="1" dirty="0"/>
              <a:t>If a person approaches you and starts talking about their personal religious views, should you belittle or oppose their religious beliefs if their views conflict with yours what are the most logical responses?</a:t>
            </a:r>
            <a:endParaRPr lang="en-US" altLang="en-US" sz="1900" dirty="0"/>
          </a:p>
          <a:p>
            <a:pPr eaLnBrk="1" hangingPunct="1">
              <a:defRPr/>
            </a:pPr>
            <a:r>
              <a:rPr lang="en-US" altLang="en-US" sz="1900" dirty="0">
                <a:solidFill>
                  <a:srgbClr val="FF0000"/>
                </a:solidFill>
              </a:rPr>
              <a:t>Do not compromise tell the person that they are wrong, and they need to change their views.</a:t>
            </a:r>
          </a:p>
        </p:txBody>
      </p:sp>
      <p:sp>
        <p:nvSpPr>
          <p:cNvPr id="2" name="Arrow: Left 1">
            <a:hlinkClick r:id="rId2" action="ppaction://hlinksldjump"/>
            <a:extLst>
              <a:ext uri="{FF2B5EF4-FFF2-40B4-BE49-F238E27FC236}">
                <a16:creationId xmlns:a16="http://schemas.microsoft.com/office/drawing/2014/main" id="{BE261AEF-F2F3-93B7-54D1-6AED7A511B74}"/>
              </a:ext>
            </a:extLst>
          </p:cNvPr>
          <p:cNvSpPr/>
          <p:nvPr/>
        </p:nvSpPr>
        <p:spPr bwMode="auto">
          <a:xfrm>
            <a:off x="4114800" y="4800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0200" name="Rectangle 52019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202" name="Freeform: Shape 52020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0194" name="Rectangle 2">
            <a:extLst>
              <a:ext uri="{FF2B5EF4-FFF2-40B4-BE49-F238E27FC236}">
                <a16:creationId xmlns:a16="http://schemas.microsoft.com/office/drawing/2014/main" id="{42208BF7-13F1-4C3F-8E09-81EF5E185813}"/>
              </a:ext>
            </a:extLst>
          </p:cNvPr>
          <p:cNvSpPr>
            <a:spLocks noGrp="1" noChangeArrowheads="1"/>
          </p:cNvSpPr>
          <p:nvPr>
            <p:ph type="title"/>
          </p:nvPr>
        </p:nvSpPr>
        <p:spPr>
          <a:xfrm>
            <a:off x="628650" y="365125"/>
            <a:ext cx="7886700" cy="1325563"/>
          </a:xfrm>
        </p:spPr>
        <p:txBody>
          <a:bodyPr>
            <a:normAutofit/>
          </a:bodyPr>
          <a:lstStyle/>
          <a:p>
            <a:pPr eaLnBrk="1" hangingPunct="1">
              <a:defRPr/>
            </a:pPr>
            <a:r>
              <a:rPr lang="en-US" altLang="en-US" dirty="0">
                <a:solidFill>
                  <a:srgbClr val="FF0000"/>
                </a:solidFill>
              </a:rPr>
              <a:t>Right answer</a:t>
            </a:r>
          </a:p>
        </p:txBody>
      </p:sp>
      <p:sp>
        <p:nvSpPr>
          <p:cNvPr id="520204" name="Arc 52020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0195" name="Rectangle 3">
            <a:extLst>
              <a:ext uri="{FF2B5EF4-FFF2-40B4-BE49-F238E27FC236}">
                <a16:creationId xmlns:a16="http://schemas.microsoft.com/office/drawing/2014/main" id="{D69CAD80-D4B3-43E0-AEBC-ADCC62763D48}"/>
              </a:ext>
            </a:extLst>
          </p:cNvPr>
          <p:cNvSpPr>
            <a:spLocks noGrp="1" noChangeArrowheads="1"/>
          </p:cNvSpPr>
          <p:nvPr>
            <p:ph type="body" idx="1"/>
          </p:nvPr>
        </p:nvSpPr>
        <p:spPr>
          <a:xfrm>
            <a:off x="628650" y="1825625"/>
            <a:ext cx="7886700" cy="4351338"/>
          </a:xfrm>
        </p:spPr>
        <p:txBody>
          <a:bodyPr>
            <a:normAutofit/>
          </a:bodyPr>
          <a:lstStyle/>
          <a:p>
            <a:pPr marL="609600" indent="-609600" eaLnBrk="1" hangingPunct="1">
              <a:lnSpc>
                <a:spcPct val="90000"/>
              </a:lnSpc>
              <a:defRPr/>
            </a:pPr>
            <a:r>
              <a:rPr lang="en-US" altLang="en-US" sz="2200" b="1" dirty="0">
                <a:solidFill>
                  <a:srgbClr val="FF0000"/>
                </a:solidFill>
              </a:rPr>
              <a:t>When talking with a person with different religious beliefs, if you are mature in the faith, share your personal views, do not attack their beliefs, and if they want to argue and disagree, move on. </a:t>
            </a:r>
          </a:p>
          <a:p>
            <a:pPr marL="0" indent="0" eaLnBrk="1" hangingPunct="1">
              <a:lnSpc>
                <a:spcPct val="90000"/>
              </a:lnSpc>
              <a:buNone/>
              <a:defRPr/>
            </a:pPr>
            <a:endParaRPr lang="en-US" altLang="en-US" sz="2200" dirty="0">
              <a:solidFill>
                <a:srgbClr val="FF0000"/>
              </a:solidFill>
            </a:endParaRPr>
          </a:p>
          <a:p>
            <a:pPr marL="609600" indent="-609600" eaLnBrk="1" hangingPunct="1">
              <a:lnSpc>
                <a:spcPct val="90000"/>
              </a:lnSpc>
              <a:defRPr/>
            </a:pPr>
            <a:r>
              <a:rPr lang="en-US" altLang="en-US" sz="2200" dirty="0"/>
              <a:t>Attacking a person’s religious beliefs leads to confusion and conflict. The best approach is to share your religious beliefs and if an argument begins, agree to disagree and move on. Most people with strong religious beliefs tend to hold on to their beliefs until the Holy Spirit intervenes and changes their views. </a:t>
            </a:r>
          </a:p>
        </p:txBody>
      </p:sp>
      <p:sp>
        <p:nvSpPr>
          <p:cNvPr id="2" name="Arrow: Right 1">
            <a:hlinkClick r:id="rId2" action="ppaction://hlinksldjump"/>
            <a:extLst>
              <a:ext uri="{FF2B5EF4-FFF2-40B4-BE49-F238E27FC236}">
                <a16:creationId xmlns:a16="http://schemas.microsoft.com/office/drawing/2014/main" id="{F111C0D2-E58A-BF1C-EFED-3C23DF2A98A2}"/>
              </a:ext>
            </a:extLst>
          </p:cNvPr>
          <p:cNvSpPr/>
          <p:nvPr/>
        </p:nvSpPr>
        <p:spPr bwMode="auto">
          <a:xfrm>
            <a:off x="4572000" y="571500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1224" name="Rectangle 521223">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218" name="Rectangle 2">
            <a:extLst>
              <a:ext uri="{FF2B5EF4-FFF2-40B4-BE49-F238E27FC236}">
                <a16:creationId xmlns:a16="http://schemas.microsoft.com/office/drawing/2014/main" id="{41A86E90-2F7D-4F3B-B252-7ADE2DFE3E70}"/>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Wrong  Answer</a:t>
            </a:r>
          </a:p>
        </p:txBody>
      </p:sp>
      <p:sp>
        <p:nvSpPr>
          <p:cNvPr id="521226" name="Freeform: Shape 52122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1219" name="Rectangle 3">
            <a:extLst>
              <a:ext uri="{FF2B5EF4-FFF2-40B4-BE49-F238E27FC236}">
                <a16:creationId xmlns:a16="http://schemas.microsoft.com/office/drawing/2014/main" id="{25774A1C-8D0A-47B9-AAFD-46AE62C7D2BC}"/>
              </a:ext>
            </a:extLst>
          </p:cNvPr>
          <p:cNvSpPr>
            <a:spLocks noGrp="1" noChangeArrowheads="1"/>
          </p:cNvSpPr>
          <p:nvPr>
            <p:ph type="body" idx="1"/>
          </p:nvPr>
        </p:nvSpPr>
        <p:spPr>
          <a:xfrm>
            <a:off x="628650" y="1825625"/>
            <a:ext cx="4168866" cy="4351338"/>
          </a:xfrm>
        </p:spPr>
        <p:txBody>
          <a:bodyPr>
            <a:normAutofit/>
          </a:bodyPr>
          <a:lstStyle/>
          <a:p>
            <a:pPr eaLnBrk="1" hangingPunct="1">
              <a:defRPr/>
            </a:pPr>
            <a:r>
              <a:rPr lang="en-US" altLang="en-US" dirty="0"/>
              <a:t>Criticize those who do not share your religious beliefs and walk away.</a:t>
            </a:r>
          </a:p>
          <a:p>
            <a:pPr eaLnBrk="1" hangingPunct="1">
              <a:defRPr/>
            </a:pPr>
            <a:endParaRPr lang="en-US" altLang="en-US" dirty="0"/>
          </a:p>
        </p:txBody>
      </p:sp>
      <p:sp>
        <p:nvSpPr>
          <p:cNvPr id="521228" name="Oval 521227">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1230" name="Block Arc 521229">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1232" name="Freeform: Shape 521231">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521234" name="Straight Connector 521233">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21236" name="Freeform: Shape 521235">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21238" name="Arc 521237">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1240" name="Freeform: Shape 521239">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B84976E7-0313-CAED-CDA8-90DFB7DDD6EF}"/>
              </a:ext>
            </a:extLst>
          </p:cNvPr>
          <p:cNvSpPr/>
          <p:nvPr/>
        </p:nvSpPr>
        <p:spPr bwMode="auto">
          <a:xfrm>
            <a:off x="4176479" y="5181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248" name="Rectangle 52224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50" name="Rectangle: Rounded Corners 52224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42" name="Rectangle 2">
            <a:extLst>
              <a:ext uri="{FF2B5EF4-FFF2-40B4-BE49-F238E27FC236}">
                <a16:creationId xmlns:a16="http://schemas.microsoft.com/office/drawing/2014/main" id="{BD64A007-7983-44E6-A00D-7FF39CAA013B}"/>
              </a:ext>
            </a:extLst>
          </p:cNvPr>
          <p:cNvSpPr>
            <a:spLocks noGrp="1" noChangeArrowheads="1"/>
          </p:cNvSpPr>
          <p:nvPr>
            <p:ph type="title"/>
          </p:nvPr>
        </p:nvSpPr>
        <p:spPr>
          <a:xfrm>
            <a:off x="717619" y="1112969"/>
            <a:ext cx="2952974" cy="4166010"/>
          </a:xfrm>
        </p:spPr>
        <p:txBody>
          <a:bodyPr>
            <a:normAutofit/>
          </a:bodyPr>
          <a:lstStyle/>
          <a:p>
            <a:pPr eaLnBrk="1" hangingPunct="1">
              <a:defRPr/>
            </a:pPr>
            <a:r>
              <a:rPr lang="en-US" altLang="en-US">
                <a:solidFill>
                  <a:srgbClr val="FFFFFF"/>
                </a:solidFill>
              </a:rPr>
              <a:t>Wrong answer</a:t>
            </a:r>
          </a:p>
        </p:txBody>
      </p:sp>
      <p:sp>
        <p:nvSpPr>
          <p:cNvPr id="522252" name="Freeform: Shape 52225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2254" name="Freeform: Shape 52225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522256" name="Freeform: Shape 52225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2243" name="Rectangle 3">
            <a:extLst>
              <a:ext uri="{FF2B5EF4-FFF2-40B4-BE49-F238E27FC236}">
                <a16:creationId xmlns:a16="http://schemas.microsoft.com/office/drawing/2014/main" id="{A71FB086-AD3E-4562-8988-5D6F8756DED0}"/>
              </a:ext>
            </a:extLst>
          </p:cNvPr>
          <p:cNvSpPr>
            <a:spLocks noGrp="1" noChangeArrowheads="1"/>
          </p:cNvSpPr>
          <p:nvPr>
            <p:ph type="body" idx="1"/>
          </p:nvPr>
        </p:nvSpPr>
        <p:spPr>
          <a:xfrm>
            <a:off x="4572000" y="820880"/>
            <a:ext cx="3943349" cy="4889350"/>
          </a:xfrm>
        </p:spPr>
        <p:txBody>
          <a:bodyPr anchor="t">
            <a:normAutofit/>
          </a:bodyPr>
          <a:lstStyle/>
          <a:p>
            <a:pPr eaLnBrk="1" hangingPunct="1">
              <a:lnSpc>
                <a:spcPct val="90000"/>
              </a:lnSpc>
              <a:defRPr/>
            </a:pPr>
            <a:r>
              <a:rPr lang="en-US" altLang="en-US" sz="2700" b="1" dirty="0"/>
              <a:t>You are spending time with your peers; what should be your response if they choose to do something that goes against your and the church’s values?</a:t>
            </a:r>
            <a:endParaRPr lang="en-US" altLang="en-US" sz="2700" dirty="0"/>
          </a:p>
          <a:p>
            <a:pPr eaLnBrk="1" hangingPunct="1">
              <a:lnSpc>
                <a:spcPct val="90000"/>
              </a:lnSpc>
              <a:defRPr/>
            </a:pPr>
            <a:r>
              <a:rPr lang="en-US" altLang="en-US" sz="2700" dirty="0">
                <a:solidFill>
                  <a:srgbClr val="FF0000"/>
                </a:solidFill>
              </a:rPr>
              <a:t>Participate and go along with the suggestions of your peers. </a:t>
            </a:r>
          </a:p>
        </p:txBody>
      </p:sp>
      <p:sp>
        <p:nvSpPr>
          <p:cNvPr id="522258" name="Freeform: Shape 52225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22260" name="Freeform: Shape 52225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522262" name="Freeform: Shape 52226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Arrow: Left 1">
            <a:hlinkClick r:id="rId2" action="ppaction://hlinksldjump"/>
            <a:extLst>
              <a:ext uri="{FF2B5EF4-FFF2-40B4-BE49-F238E27FC236}">
                <a16:creationId xmlns:a16="http://schemas.microsoft.com/office/drawing/2014/main" id="{4409768F-7B3B-24D5-B91D-0AF6E82CA06C}"/>
              </a:ext>
            </a:extLst>
          </p:cNvPr>
          <p:cNvSpPr/>
          <p:nvPr/>
        </p:nvSpPr>
        <p:spPr bwMode="auto">
          <a:xfrm>
            <a:off x="6324600" y="56388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3272" name="Rectangle 523271">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266" name="Rectangle 2">
            <a:extLst>
              <a:ext uri="{FF2B5EF4-FFF2-40B4-BE49-F238E27FC236}">
                <a16:creationId xmlns:a16="http://schemas.microsoft.com/office/drawing/2014/main" id="{46D42C72-6947-431F-B68A-333D9BBC3B74}"/>
              </a:ext>
            </a:extLst>
          </p:cNvPr>
          <p:cNvSpPr>
            <a:spLocks noGrp="1" noChangeArrowheads="1"/>
          </p:cNvSpPr>
          <p:nvPr>
            <p:ph type="title"/>
          </p:nvPr>
        </p:nvSpPr>
        <p:spPr>
          <a:xfrm>
            <a:off x="628650" y="365125"/>
            <a:ext cx="4168866" cy="1325563"/>
          </a:xfrm>
        </p:spPr>
        <p:txBody>
          <a:bodyPr>
            <a:normAutofit/>
          </a:bodyPr>
          <a:lstStyle/>
          <a:p>
            <a:pPr eaLnBrk="1" hangingPunct="1">
              <a:defRPr/>
            </a:pPr>
            <a:r>
              <a:rPr lang="en-US" altLang="en-US" dirty="0">
                <a:solidFill>
                  <a:srgbClr val="FF0000"/>
                </a:solidFill>
              </a:rPr>
              <a:t>Right answer</a:t>
            </a:r>
          </a:p>
        </p:txBody>
      </p:sp>
      <p:sp>
        <p:nvSpPr>
          <p:cNvPr id="523274" name="Freeform: Shape 523273">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3267" name="Rectangle 3">
            <a:extLst>
              <a:ext uri="{FF2B5EF4-FFF2-40B4-BE49-F238E27FC236}">
                <a16:creationId xmlns:a16="http://schemas.microsoft.com/office/drawing/2014/main" id="{207350C9-3312-46C4-85BE-D663A7D42044}"/>
              </a:ext>
            </a:extLst>
          </p:cNvPr>
          <p:cNvSpPr>
            <a:spLocks noGrp="1" noChangeArrowheads="1"/>
          </p:cNvSpPr>
          <p:nvPr>
            <p:ph type="body" idx="1"/>
          </p:nvPr>
        </p:nvSpPr>
        <p:spPr>
          <a:xfrm>
            <a:off x="628650" y="1825625"/>
            <a:ext cx="4168866" cy="4351338"/>
          </a:xfrm>
        </p:spPr>
        <p:txBody>
          <a:bodyPr>
            <a:noAutofit/>
          </a:bodyPr>
          <a:lstStyle/>
          <a:p>
            <a:pPr marL="609600" indent="-609600" eaLnBrk="1" hangingPunct="1">
              <a:lnSpc>
                <a:spcPct val="90000"/>
              </a:lnSpc>
              <a:defRPr/>
            </a:pPr>
            <a:r>
              <a:rPr lang="en-US" altLang="en-US" sz="1800" b="1" dirty="0">
                <a:solidFill>
                  <a:srgbClr val="FF0000"/>
                </a:solidFill>
              </a:rPr>
              <a:t>Find some new friends; do not go against the values of your parents and the teachings of the church.</a:t>
            </a:r>
            <a:endParaRPr lang="en-US" altLang="en-US" sz="1800" dirty="0">
              <a:solidFill>
                <a:srgbClr val="FF0000"/>
              </a:solidFill>
            </a:endParaRPr>
          </a:p>
          <a:p>
            <a:pPr marL="609600" indent="-609600" eaLnBrk="1" hangingPunct="1">
              <a:lnSpc>
                <a:spcPct val="90000"/>
              </a:lnSpc>
              <a:buFont typeface="Wingdings" panose="05000000000000000000" pitchFamily="2" charset="2"/>
              <a:buNone/>
              <a:defRPr/>
            </a:pPr>
            <a:endParaRPr lang="en-US" altLang="en-US" sz="1800" dirty="0"/>
          </a:p>
          <a:p>
            <a:pPr marL="609600" indent="-609600" eaLnBrk="1" hangingPunct="1">
              <a:lnSpc>
                <a:spcPct val="90000"/>
              </a:lnSpc>
              <a:defRPr/>
            </a:pPr>
            <a:r>
              <a:rPr lang="en-US" altLang="en-US" sz="1800" dirty="0"/>
              <a:t>Going against the church and parental teachings has destroyed the lives of numerous young people.  Disobedience has landed a lot of young men and women in jail. There are countless stories of grown men and women who said, “If I had just listened to my parents and followed the church's teachings, I would not be in the trouble I am today.” </a:t>
            </a:r>
          </a:p>
        </p:txBody>
      </p:sp>
      <p:sp>
        <p:nvSpPr>
          <p:cNvPr id="523276" name="Oval 523275">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278" name="Block Arc 523277">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3280" name="Freeform: Shape 523279">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523282" name="Straight Connector 523281">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23284" name="Freeform: Shape 523283">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23286" name="Arc 523285">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3288" name="Freeform: Shape 523287">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 1">
            <a:hlinkClick r:id="rId2" action="ppaction://hlinksldjump"/>
            <a:extLst>
              <a:ext uri="{FF2B5EF4-FFF2-40B4-BE49-F238E27FC236}">
                <a16:creationId xmlns:a16="http://schemas.microsoft.com/office/drawing/2014/main" id="{A1D23788-5ADF-D7F0-AA09-B32DDF34ADE1}"/>
              </a:ext>
            </a:extLst>
          </p:cNvPr>
          <p:cNvSpPr/>
          <p:nvPr/>
        </p:nvSpPr>
        <p:spPr bwMode="auto">
          <a:xfrm rot="10800000">
            <a:off x="3962400" y="6324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4296" name="Rectangle 52429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298" name="Freeform: Shape 52429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290" name="Rectangle 2">
            <a:extLst>
              <a:ext uri="{FF2B5EF4-FFF2-40B4-BE49-F238E27FC236}">
                <a16:creationId xmlns:a16="http://schemas.microsoft.com/office/drawing/2014/main" id="{AC11AF49-0E91-4D83-AA5F-45128D0DD1BC}"/>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Wrong answer</a:t>
            </a:r>
          </a:p>
        </p:txBody>
      </p:sp>
      <p:sp>
        <p:nvSpPr>
          <p:cNvPr id="524300" name="Arc 52429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4291" name="Rectangle 3">
            <a:extLst>
              <a:ext uri="{FF2B5EF4-FFF2-40B4-BE49-F238E27FC236}">
                <a16:creationId xmlns:a16="http://schemas.microsoft.com/office/drawing/2014/main" id="{AF9B7780-3C19-456C-A128-56AB90D88ADB}"/>
              </a:ext>
            </a:extLst>
          </p:cNvPr>
          <p:cNvSpPr>
            <a:spLocks noGrp="1" noChangeArrowheads="1"/>
          </p:cNvSpPr>
          <p:nvPr>
            <p:ph type="body" idx="1"/>
          </p:nvPr>
        </p:nvSpPr>
        <p:spPr>
          <a:xfrm>
            <a:off x="3335481" y="591344"/>
            <a:ext cx="5179868" cy="5585619"/>
          </a:xfrm>
        </p:spPr>
        <p:txBody>
          <a:bodyPr anchor="ctr">
            <a:normAutofit/>
          </a:bodyPr>
          <a:lstStyle/>
          <a:p>
            <a:pPr eaLnBrk="1" hangingPunct="1">
              <a:defRPr/>
            </a:pPr>
            <a:r>
              <a:rPr lang="en-US" altLang="en-US" dirty="0"/>
              <a:t>Hang out with your peers and allow them to do what is wrong; why you stand and watch. It is essential to remain friends with your peers even if they go against your core values.</a:t>
            </a:r>
          </a:p>
          <a:p>
            <a:pPr eaLnBrk="1" hangingPunct="1">
              <a:defRPr/>
            </a:pPr>
            <a:endParaRPr lang="en-US" altLang="en-US" dirty="0"/>
          </a:p>
        </p:txBody>
      </p:sp>
      <p:sp>
        <p:nvSpPr>
          <p:cNvPr id="2" name="Arrow: Left 1">
            <a:hlinkClick r:id="rId2" action="ppaction://hlinksldjump"/>
            <a:extLst>
              <a:ext uri="{FF2B5EF4-FFF2-40B4-BE49-F238E27FC236}">
                <a16:creationId xmlns:a16="http://schemas.microsoft.com/office/drawing/2014/main" id="{417C0D9B-70D3-F9E9-04C7-93B945EFD39F}"/>
              </a:ext>
            </a:extLst>
          </p:cNvPr>
          <p:cNvSpPr/>
          <p:nvPr/>
        </p:nvSpPr>
        <p:spPr bwMode="auto">
          <a:xfrm>
            <a:off x="5181600" y="54102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5320" name="Rectangle 52531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322" name="Freeform: Shape 52532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314" name="Rectangle 2">
            <a:extLst>
              <a:ext uri="{FF2B5EF4-FFF2-40B4-BE49-F238E27FC236}">
                <a16:creationId xmlns:a16="http://schemas.microsoft.com/office/drawing/2014/main" id="{FF24A23F-7313-41C3-A6D6-11A4C7E6DA8D}"/>
              </a:ext>
            </a:extLst>
          </p:cNvPr>
          <p:cNvSpPr>
            <a:spLocks noGrp="1" noChangeArrowheads="1"/>
          </p:cNvSpPr>
          <p:nvPr>
            <p:ph type="title"/>
          </p:nvPr>
        </p:nvSpPr>
        <p:spPr>
          <a:xfrm>
            <a:off x="515125" y="1153572"/>
            <a:ext cx="2400300" cy="4461163"/>
          </a:xfrm>
        </p:spPr>
        <p:txBody>
          <a:bodyPr>
            <a:normAutofit/>
          </a:bodyPr>
          <a:lstStyle/>
          <a:p>
            <a:pPr eaLnBrk="1" hangingPunct="1">
              <a:defRPr/>
            </a:pPr>
            <a:r>
              <a:rPr lang="en-US" altLang="en-US">
                <a:solidFill>
                  <a:srgbClr val="FFFFFF"/>
                </a:solidFill>
              </a:rPr>
              <a:t>Wrong answer</a:t>
            </a:r>
          </a:p>
        </p:txBody>
      </p:sp>
      <p:sp>
        <p:nvSpPr>
          <p:cNvPr id="525329" name="Arc 5253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5315" name="Rectangle 3">
            <a:extLst>
              <a:ext uri="{FF2B5EF4-FFF2-40B4-BE49-F238E27FC236}">
                <a16:creationId xmlns:a16="http://schemas.microsoft.com/office/drawing/2014/main" id="{42CDEADE-DB41-46D0-9C32-EBF3B39D44C0}"/>
              </a:ext>
            </a:extLst>
          </p:cNvPr>
          <p:cNvSpPr>
            <a:spLocks noGrp="1" noChangeArrowheads="1"/>
          </p:cNvSpPr>
          <p:nvPr>
            <p:ph type="body" idx="1"/>
          </p:nvPr>
        </p:nvSpPr>
        <p:spPr>
          <a:xfrm>
            <a:off x="3335481" y="591344"/>
            <a:ext cx="5179868" cy="5585619"/>
          </a:xfrm>
        </p:spPr>
        <p:txBody>
          <a:bodyPr anchor="ctr">
            <a:normAutofit/>
          </a:bodyPr>
          <a:lstStyle/>
          <a:p>
            <a:pPr eaLnBrk="1" hangingPunct="1">
              <a:defRPr/>
            </a:pPr>
            <a:r>
              <a:rPr lang="en-US" altLang="en-US" b="1" dirty="0"/>
              <a:t>You obsessively argue with your parents; what should be your response?</a:t>
            </a:r>
            <a:endParaRPr lang="en-US" altLang="en-US" dirty="0"/>
          </a:p>
          <a:p>
            <a:pPr eaLnBrk="1" hangingPunct="1">
              <a:defRPr/>
            </a:pPr>
            <a:r>
              <a:rPr lang="en-US" altLang="en-US" dirty="0">
                <a:solidFill>
                  <a:srgbClr val="FF0000"/>
                </a:solidFill>
              </a:rPr>
              <a:t>Continue to argue; things will eventually get better.</a:t>
            </a:r>
          </a:p>
        </p:txBody>
      </p:sp>
      <p:sp>
        <p:nvSpPr>
          <p:cNvPr id="2" name="Arrow: Left 1">
            <a:hlinkClick r:id="rId2" action="ppaction://hlinksldjump"/>
            <a:extLst>
              <a:ext uri="{FF2B5EF4-FFF2-40B4-BE49-F238E27FC236}">
                <a16:creationId xmlns:a16="http://schemas.microsoft.com/office/drawing/2014/main" id="{0D1FFC4E-9C56-79C6-F270-40677953539A}"/>
              </a:ext>
            </a:extLst>
          </p:cNvPr>
          <p:cNvSpPr/>
          <p:nvPr/>
        </p:nvSpPr>
        <p:spPr bwMode="auto">
          <a:xfrm>
            <a:off x="5662801" y="54864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6346" name="Rectangle 526345">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348" name="Rectangle 526347">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338" name="Rectangle 2">
            <a:extLst>
              <a:ext uri="{FF2B5EF4-FFF2-40B4-BE49-F238E27FC236}">
                <a16:creationId xmlns:a16="http://schemas.microsoft.com/office/drawing/2014/main" id="{D96C78D8-2D2B-43AA-A4F3-7EA645AF2643}"/>
              </a:ext>
            </a:extLst>
          </p:cNvPr>
          <p:cNvSpPr>
            <a:spLocks noGrp="1" noChangeArrowheads="1"/>
          </p:cNvSpPr>
          <p:nvPr>
            <p:ph type="title"/>
          </p:nvPr>
        </p:nvSpPr>
        <p:spPr>
          <a:xfrm>
            <a:off x="603504" y="802955"/>
            <a:ext cx="3733482" cy="1025845"/>
          </a:xfrm>
        </p:spPr>
        <p:txBody>
          <a:bodyPr>
            <a:normAutofit/>
          </a:bodyPr>
          <a:lstStyle/>
          <a:p>
            <a:pPr eaLnBrk="1" hangingPunct="1">
              <a:defRPr/>
            </a:pPr>
            <a:r>
              <a:rPr lang="en-US" altLang="en-US" sz="3100" dirty="0">
                <a:solidFill>
                  <a:srgbClr val="FF0000"/>
                </a:solidFill>
              </a:rPr>
              <a:t>Right answer</a:t>
            </a:r>
          </a:p>
        </p:txBody>
      </p:sp>
      <p:sp>
        <p:nvSpPr>
          <p:cNvPr id="526339" name="Rectangle 3">
            <a:extLst>
              <a:ext uri="{FF2B5EF4-FFF2-40B4-BE49-F238E27FC236}">
                <a16:creationId xmlns:a16="http://schemas.microsoft.com/office/drawing/2014/main" id="{BC2D0D29-A9A8-490C-BBAE-57312E6AB5A0}"/>
              </a:ext>
            </a:extLst>
          </p:cNvPr>
          <p:cNvSpPr>
            <a:spLocks noGrp="1" noChangeArrowheads="1"/>
          </p:cNvSpPr>
          <p:nvPr>
            <p:ph type="body" idx="1"/>
          </p:nvPr>
        </p:nvSpPr>
        <p:spPr>
          <a:xfrm>
            <a:off x="603504" y="2421682"/>
            <a:ext cx="4173917" cy="3639289"/>
          </a:xfrm>
        </p:spPr>
        <p:txBody>
          <a:bodyPr anchor="ctr">
            <a:noAutofit/>
          </a:bodyPr>
          <a:lstStyle/>
          <a:p>
            <a:pPr marL="609600" indent="-609600" eaLnBrk="1" hangingPunct="1">
              <a:lnSpc>
                <a:spcPct val="90000"/>
              </a:lnSpc>
              <a:defRPr/>
            </a:pPr>
            <a:r>
              <a:rPr lang="en-US" altLang="en-US" sz="1800" b="1" dirty="0">
                <a:solidFill>
                  <a:srgbClr val="FF0000"/>
                </a:solidFill>
              </a:rPr>
              <a:t>Sit down and talk with your parents, identify the arguments’ source, and work toward eliminating the problem.</a:t>
            </a:r>
            <a:endParaRPr lang="en-US" altLang="en-US" sz="1800" dirty="0">
              <a:solidFill>
                <a:srgbClr val="FF0000"/>
              </a:solidFill>
            </a:endParaRPr>
          </a:p>
          <a:p>
            <a:pPr marL="609600" indent="-609600" eaLnBrk="1" hangingPunct="1">
              <a:lnSpc>
                <a:spcPct val="90000"/>
              </a:lnSpc>
              <a:buFont typeface="Wingdings" panose="05000000000000000000" pitchFamily="2" charset="2"/>
              <a:buNone/>
              <a:defRPr/>
            </a:pPr>
            <a:endParaRPr lang="en-US" altLang="en-US" sz="1800" dirty="0">
              <a:solidFill>
                <a:schemeClr val="tx2"/>
              </a:solidFill>
            </a:endParaRPr>
          </a:p>
          <a:p>
            <a:pPr marL="609600" indent="-609600" eaLnBrk="1" hangingPunct="1">
              <a:lnSpc>
                <a:spcPct val="90000"/>
              </a:lnSpc>
              <a:defRPr/>
            </a:pPr>
            <a:r>
              <a:rPr lang="en-US" altLang="en-US" sz="1800" dirty="0">
                <a:solidFill>
                  <a:schemeClr val="tx2"/>
                </a:solidFill>
              </a:rPr>
              <a:t>Taking out your frustration on someone else after a heated argument with your parents or someone else is not a good idea. The best option is to sit down and talk with your parents, identify the arguments’ source, and work toward eliminating the problem.</a:t>
            </a:r>
          </a:p>
        </p:txBody>
      </p:sp>
      <p:grpSp>
        <p:nvGrpSpPr>
          <p:cNvPr id="526350" name="Group 526349">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77422" y="0"/>
            <a:ext cx="4366578" cy="6685267"/>
            <a:chOff x="6357228" y="0"/>
            <a:chExt cx="5822103" cy="6685267"/>
          </a:xfrm>
        </p:grpSpPr>
        <p:sp>
          <p:nvSpPr>
            <p:cNvPr id="526351" name="Freeform: Shape 526350">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352" name="Freeform: Shape 526351">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353" name="Freeform: Shape 526352">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354" name="Freeform: Shape 526353">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6343" name="Graphic 526342" descr="Table and chairs">
            <a:extLst>
              <a:ext uri="{FF2B5EF4-FFF2-40B4-BE49-F238E27FC236}">
                <a16:creationId xmlns:a16="http://schemas.microsoft.com/office/drawing/2014/main" id="{7C39089A-2414-002E-BD5D-7B3A25D19B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5615" y="2065912"/>
            <a:ext cx="2746374" cy="2746374"/>
          </a:xfrm>
          <a:prstGeom prst="rect">
            <a:avLst/>
          </a:prstGeom>
        </p:spPr>
      </p:pic>
      <p:sp>
        <p:nvSpPr>
          <p:cNvPr id="2" name="Arrow: Left 1">
            <a:hlinkClick r:id="rId4" action="ppaction://hlinksldjump"/>
            <a:extLst>
              <a:ext uri="{FF2B5EF4-FFF2-40B4-BE49-F238E27FC236}">
                <a16:creationId xmlns:a16="http://schemas.microsoft.com/office/drawing/2014/main" id="{313405AC-1EB6-04BE-8824-FB98ECD46C93}"/>
              </a:ext>
            </a:extLst>
          </p:cNvPr>
          <p:cNvSpPr/>
          <p:nvPr/>
        </p:nvSpPr>
        <p:spPr bwMode="auto">
          <a:xfrm rot="10800000">
            <a:off x="4572000" y="5943598"/>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Freeform: Shape 75">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9352" y="5486400"/>
            <a:ext cx="2004648"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 name="Graphic 70" descr="Avocado">
            <a:extLst>
              <a:ext uri="{FF2B5EF4-FFF2-40B4-BE49-F238E27FC236}">
                <a16:creationId xmlns:a16="http://schemas.microsoft.com/office/drawing/2014/main" id="{47EDBA78-4357-8BFD-A476-7D34AFFFF4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5789" y="1551128"/>
            <a:ext cx="3583036" cy="35830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8" name="Arc 77">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1537" y="650160"/>
            <a:ext cx="2240924"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370" name="Rectangle 2">
            <a:extLst>
              <a:ext uri="{FF2B5EF4-FFF2-40B4-BE49-F238E27FC236}">
                <a16:creationId xmlns:a16="http://schemas.microsoft.com/office/drawing/2014/main" id="{DC6D8F62-D586-46A0-9C25-376E2AD757B8}"/>
              </a:ext>
            </a:extLst>
          </p:cNvPr>
          <p:cNvSpPr>
            <a:spLocks noGrp="1" noChangeArrowheads="1"/>
          </p:cNvSpPr>
          <p:nvPr>
            <p:ph type="title"/>
          </p:nvPr>
        </p:nvSpPr>
        <p:spPr>
          <a:xfrm>
            <a:off x="628650" y="479493"/>
            <a:ext cx="3943350" cy="1325563"/>
          </a:xfrm>
        </p:spPr>
        <p:txBody>
          <a:bodyPr>
            <a:normAutofit/>
          </a:bodyPr>
          <a:lstStyle/>
          <a:p>
            <a:pPr eaLnBrk="1" hangingPunct="1">
              <a:lnSpc>
                <a:spcPct val="90000"/>
              </a:lnSpc>
              <a:defRPr/>
            </a:pPr>
            <a:r>
              <a:rPr lang="en-US" altLang="en-US" sz="1700" b="1" dirty="0">
                <a:solidFill>
                  <a:srgbClr val="FF0000"/>
                </a:solidFill>
              </a:rPr>
              <a:t>You are concerned about gaining weight yet you are not doing anything to address the problem, what are your two responses?</a:t>
            </a:r>
            <a:r>
              <a:rPr lang="en-US" altLang="en-US" sz="1700" dirty="0">
                <a:solidFill>
                  <a:srgbClr val="FF0000"/>
                </a:solidFill>
              </a:rPr>
              <a:t> </a:t>
            </a:r>
          </a:p>
        </p:txBody>
      </p:sp>
      <p:sp>
        <p:nvSpPr>
          <p:cNvPr id="58371" name="Rectangle 3">
            <a:extLst>
              <a:ext uri="{FF2B5EF4-FFF2-40B4-BE49-F238E27FC236}">
                <a16:creationId xmlns:a16="http://schemas.microsoft.com/office/drawing/2014/main" id="{80F6E0D1-C4C7-497B-A47C-6365420F660F}"/>
              </a:ext>
            </a:extLst>
          </p:cNvPr>
          <p:cNvSpPr>
            <a:spLocks noGrp="1" noChangeArrowheads="1"/>
          </p:cNvSpPr>
          <p:nvPr>
            <p:ph type="body" idx="1"/>
          </p:nvPr>
        </p:nvSpPr>
        <p:spPr>
          <a:xfrm>
            <a:off x="628650" y="1984443"/>
            <a:ext cx="3943350" cy="4192520"/>
          </a:xfrm>
        </p:spPr>
        <p:txBody>
          <a:bodyPr>
            <a:normAutofit/>
          </a:bodyPr>
          <a:lstStyle/>
          <a:p>
            <a:pPr marL="0" indent="0" eaLnBrk="1" hangingPunct="1">
              <a:lnSpc>
                <a:spcPct val="90000"/>
              </a:lnSpc>
              <a:buNone/>
              <a:defRPr/>
            </a:pPr>
            <a:r>
              <a:rPr lang="en-US" altLang="en-US" sz="1500" dirty="0">
                <a:hlinkClick r:id="rId4" action="ppaction://hlinksldjump"/>
              </a:rPr>
              <a:t>A</a:t>
            </a:r>
            <a:r>
              <a:rPr lang="en-US" altLang="en-US" sz="1500" dirty="0"/>
              <a:t>. Continue to eat anything you want after </a:t>
            </a:r>
          </a:p>
          <a:p>
            <a:pPr marL="0" indent="0" eaLnBrk="1" hangingPunct="1">
              <a:lnSpc>
                <a:spcPct val="90000"/>
              </a:lnSpc>
              <a:buNone/>
              <a:defRPr/>
            </a:pPr>
            <a:r>
              <a:rPr lang="en-US" altLang="en-US" sz="1500" dirty="0"/>
              <a:t>     all  the food taste good and you feel </a:t>
            </a:r>
          </a:p>
          <a:p>
            <a:pPr marL="0" indent="0" eaLnBrk="1" hangingPunct="1">
              <a:lnSpc>
                <a:spcPct val="90000"/>
              </a:lnSpc>
              <a:buNone/>
              <a:defRPr/>
            </a:pPr>
            <a:r>
              <a:rPr lang="en-US" altLang="en-US" sz="1500" dirty="0"/>
              <a:t>     good.</a:t>
            </a:r>
          </a:p>
          <a:p>
            <a:pPr marL="0" indent="0" eaLnBrk="1" hangingPunct="1">
              <a:lnSpc>
                <a:spcPct val="90000"/>
              </a:lnSpc>
              <a:buFont typeface="Wingdings" panose="05000000000000000000" pitchFamily="2" charset="2"/>
              <a:buNone/>
              <a:defRPr/>
            </a:pPr>
            <a:r>
              <a:rPr lang="en-US" altLang="en-US" sz="1500" dirty="0">
                <a:hlinkClick r:id="rId5" action="ppaction://hlinksldjump"/>
              </a:rPr>
              <a:t>B. </a:t>
            </a:r>
            <a:r>
              <a:rPr lang="en-US" altLang="en-US" sz="1500" dirty="0"/>
              <a:t>Exercise and maintain the same diet.</a:t>
            </a:r>
          </a:p>
          <a:p>
            <a:pPr marL="0" indent="0" eaLnBrk="1" hangingPunct="1">
              <a:lnSpc>
                <a:spcPct val="90000"/>
              </a:lnSpc>
              <a:buFont typeface="Wingdings" panose="05000000000000000000" pitchFamily="2" charset="2"/>
              <a:buNone/>
              <a:defRPr/>
            </a:pPr>
            <a:r>
              <a:rPr lang="en-US" altLang="en-US" sz="1500" dirty="0">
                <a:hlinkClick r:id="rId6" action="ppaction://hlinksldjump"/>
              </a:rPr>
              <a:t>C</a:t>
            </a:r>
            <a:r>
              <a:rPr lang="en-US" altLang="en-US" sz="1500" dirty="0">
                <a:hlinkClick r:id="" action="ppaction://noaction"/>
              </a:rPr>
              <a:t>.</a:t>
            </a:r>
            <a:r>
              <a:rPr lang="en-US" altLang="en-US" sz="1500" dirty="0"/>
              <a:t> Change your eating habits, eat smaller    </a:t>
            </a:r>
          </a:p>
          <a:p>
            <a:pPr marL="0" indent="0" eaLnBrk="1" hangingPunct="1">
              <a:lnSpc>
                <a:spcPct val="90000"/>
              </a:lnSpc>
              <a:buFont typeface="Wingdings" panose="05000000000000000000" pitchFamily="2" charset="2"/>
              <a:buNone/>
              <a:defRPr/>
            </a:pPr>
            <a:r>
              <a:rPr lang="en-US" altLang="en-US" sz="1500" dirty="0"/>
              <a:t>     portions and exercise.</a:t>
            </a:r>
          </a:p>
          <a:p>
            <a:pPr marL="0" indent="0" eaLnBrk="1" hangingPunct="1">
              <a:lnSpc>
                <a:spcPct val="90000"/>
              </a:lnSpc>
              <a:buFont typeface="Wingdings" panose="05000000000000000000" pitchFamily="2" charset="2"/>
              <a:buNone/>
              <a:defRPr/>
            </a:pPr>
            <a:r>
              <a:rPr lang="en-US" altLang="en-US" sz="1500" dirty="0">
                <a:hlinkClick r:id="rId7" action="ppaction://hlinksldjump"/>
              </a:rPr>
              <a:t>D. </a:t>
            </a:r>
            <a:r>
              <a:rPr lang="en-US" altLang="en-US" sz="1500" dirty="0"/>
              <a:t>Change your lifestyle eat a balanced diet, </a:t>
            </a:r>
          </a:p>
          <a:p>
            <a:pPr marL="0" indent="0" eaLnBrk="1" hangingPunct="1">
              <a:lnSpc>
                <a:spcPct val="90000"/>
              </a:lnSpc>
              <a:buFont typeface="Wingdings" panose="05000000000000000000" pitchFamily="2" charset="2"/>
              <a:buNone/>
              <a:defRPr/>
            </a:pPr>
            <a:r>
              <a:rPr lang="en-US" altLang="en-US" sz="1500" dirty="0"/>
              <a:t>     exercise, get enough sleep and    </a:t>
            </a:r>
          </a:p>
          <a:p>
            <a:pPr marL="0" indent="0" eaLnBrk="1" hangingPunct="1">
              <a:lnSpc>
                <a:spcPct val="90000"/>
              </a:lnSpc>
              <a:buFont typeface="Wingdings" panose="05000000000000000000" pitchFamily="2" charset="2"/>
              <a:buNone/>
              <a:defRPr/>
            </a:pPr>
            <a:r>
              <a:rPr lang="en-US" altLang="en-US" sz="1500" dirty="0"/>
              <a:t>     relaxation, drink lots of water and  be </a:t>
            </a:r>
          </a:p>
          <a:p>
            <a:pPr marL="0" indent="0" eaLnBrk="1" hangingPunct="1">
              <a:lnSpc>
                <a:spcPct val="90000"/>
              </a:lnSpc>
              <a:buFont typeface="Wingdings" panose="05000000000000000000" pitchFamily="2" charset="2"/>
              <a:buNone/>
              <a:defRPr/>
            </a:pPr>
            <a:r>
              <a:rPr lang="en-US" altLang="en-US" sz="1500" dirty="0"/>
              <a:t>     consistent in what you do because no </a:t>
            </a:r>
          </a:p>
          <a:p>
            <a:pPr marL="0" indent="0" eaLnBrk="1" hangingPunct="1">
              <a:lnSpc>
                <a:spcPct val="90000"/>
              </a:lnSpc>
              <a:buFont typeface="Wingdings" panose="05000000000000000000" pitchFamily="2" charset="2"/>
              <a:buNone/>
              <a:defRPr/>
            </a:pPr>
            <a:r>
              <a:rPr lang="en-US" altLang="en-US" sz="1500" dirty="0"/>
              <a:t>     diet or exercise plan will work if you are </a:t>
            </a:r>
          </a:p>
          <a:p>
            <a:pPr marL="0" indent="0" eaLnBrk="1" hangingPunct="1">
              <a:lnSpc>
                <a:spcPct val="90000"/>
              </a:lnSpc>
              <a:buFont typeface="Wingdings" panose="05000000000000000000" pitchFamily="2" charset="2"/>
              <a:buNone/>
              <a:defRPr/>
            </a:pPr>
            <a:r>
              <a:rPr lang="en-US" altLang="en-US" sz="1500" dirty="0"/>
              <a:t>     not consistent.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7370" name="Rectangle 52736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372" name="Rectangle 52737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362" name="Rectangle 2">
            <a:extLst>
              <a:ext uri="{FF2B5EF4-FFF2-40B4-BE49-F238E27FC236}">
                <a16:creationId xmlns:a16="http://schemas.microsoft.com/office/drawing/2014/main" id="{C89BBCE0-22D0-40BD-B22A-2FEB07604505}"/>
              </a:ext>
            </a:extLst>
          </p:cNvPr>
          <p:cNvSpPr>
            <a:spLocks noGrp="1" noChangeArrowheads="1"/>
          </p:cNvSpPr>
          <p:nvPr>
            <p:ph type="title"/>
          </p:nvPr>
        </p:nvSpPr>
        <p:spPr>
          <a:xfrm>
            <a:off x="4942996" y="4267832"/>
            <a:ext cx="3604497" cy="1297115"/>
          </a:xfrm>
        </p:spPr>
        <p:txBody>
          <a:bodyPr vert="horz" lIns="91440" tIns="45720" rIns="91440" bIns="45720" rtlCol="0" anchor="t">
            <a:normAutofit/>
          </a:bodyPr>
          <a:lstStyle/>
          <a:p>
            <a:pPr eaLnBrk="1" hangingPunct="1">
              <a:lnSpc>
                <a:spcPct val="90000"/>
              </a:lnSpc>
              <a:defRPr/>
            </a:pPr>
            <a:r>
              <a:rPr lang="en-US" altLang="en-US" sz="3500" kern="1200" dirty="0">
                <a:solidFill>
                  <a:srgbClr val="FF0000"/>
                </a:solidFill>
                <a:latin typeface="+mj-lt"/>
                <a:ea typeface="+mj-ea"/>
                <a:cs typeface="+mj-cs"/>
              </a:rPr>
              <a:t>Wrong answer</a:t>
            </a:r>
          </a:p>
        </p:txBody>
      </p:sp>
      <p:sp>
        <p:nvSpPr>
          <p:cNvPr id="527363" name="Rectangle 3">
            <a:extLst>
              <a:ext uri="{FF2B5EF4-FFF2-40B4-BE49-F238E27FC236}">
                <a16:creationId xmlns:a16="http://schemas.microsoft.com/office/drawing/2014/main" id="{EE822DE2-4250-4FA5-A7D1-63C4E20A8BC0}"/>
              </a:ext>
            </a:extLst>
          </p:cNvPr>
          <p:cNvSpPr>
            <a:spLocks noGrp="1" noChangeArrowheads="1"/>
          </p:cNvSpPr>
          <p:nvPr>
            <p:ph type="body" idx="1"/>
          </p:nvPr>
        </p:nvSpPr>
        <p:spPr>
          <a:xfrm>
            <a:off x="4943224" y="1524001"/>
            <a:ext cx="3945424" cy="1904999"/>
          </a:xfrm>
        </p:spPr>
        <p:txBody>
          <a:bodyPr vert="horz" lIns="91440" tIns="45720" rIns="91440" bIns="45720" rtlCol="0" anchor="b">
            <a:normAutofit/>
          </a:bodyPr>
          <a:lstStyle/>
          <a:p>
            <a:pPr marL="0" indent="0" eaLnBrk="1" hangingPunct="1">
              <a:lnSpc>
                <a:spcPct val="90000"/>
              </a:lnSpc>
              <a:spcBef>
                <a:spcPts val="1000"/>
              </a:spcBef>
              <a:buNone/>
              <a:defRPr/>
            </a:pPr>
            <a:r>
              <a:rPr lang="en-US" altLang="en-US" kern="1200" dirty="0">
                <a:solidFill>
                  <a:srgbClr val="FF0000"/>
                </a:solidFill>
                <a:latin typeface="+mn-lt"/>
                <a:ea typeface="+mn-ea"/>
                <a:cs typeface="+mn-cs"/>
              </a:rPr>
              <a:t>Take your frustration out on others you need to relieve your stress.</a:t>
            </a:r>
          </a:p>
        </p:txBody>
      </p:sp>
      <p:pic>
        <p:nvPicPr>
          <p:cNvPr id="527367" name="Graphic 527366" descr="Worried Face with Solid Fill">
            <a:extLst>
              <a:ext uri="{FF2B5EF4-FFF2-40B4-BE49-F238E27FC236}">
                <a16:creationId xmlns:a16="http://schemas.microsoft.com/office/drawing/2014/main" id="{AEE7EF4E-77E5-2E5E-A407-40DE5D217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352" y="23330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527374" name="Group 52737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5977"/>
            <a:ext cx="4679005" cy="6863979"/>
            <a:chOff x="305" y="-5977"/>
            <a:chExt cx="6238675" cy="6863979"/>
          </a:xfrm>
        </p:grpSpPr>
        <p:sp>
          <p:nvSpPr>
            <p:cNvPr id="527375" name="Freeform: Shape 52737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376" name="Freeform: Shape 52737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377" name="Freeform: Shape 52737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Arrow: Left 1">
            <a:hlinkClick r:id="rId4" action="ppaction://hlinksldjump"/>
            <a:extLst>
              <a:ext uri="{FF2B5EF4-FFF2-40B4-BE49-F238E27FC236}">
                <a16:creationId xmlns:a16="http://schemas.microsoft.com/office/drawing/2014/main" id="{30C8E447-BA50-5857-8E08-FC98E4B93457}"/>
              </a:ext>
            </a:extLst>
          </p:cNvPr>
          <p:cNvSpPr/>
          <p:nvPr/>
        </p:nvSpPr>
        <p:spPr bwMode="auto">
          <a:xfrm>
            <a:off x="6172200" y="543936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8386" name="Rectangle 2">
            <a:extLst>
              <a:ext uri="{FF2B5EF4-FFF2-40B4-BE49-F238E27FC236}">
                <a16:creationId xmlns:a16="http://schemas.microsoft.com/office/drawing/2014/main" id="{B18E4A93-0888-442E-A36A-C9CDD75EFF58}"/>
              </a:ext>
            </a:extLst>
          </p:cNvPr>
          <p:cNvSpPr>
            <a:spLocks noGrp="1" noChangeArrowheads="1"/>
          </p:cNvSpPr>
          <p:nvPr>
            <p:ph type="title"/>
          </p:nvPr>
        </p:nvSpPr>
        <p:spPr>
          <a:xfrm>
            <a:off x="3724072" y="629268"/>
            <a:ext cx="4939868" cy="1286160"/>
          </a:xfrm>
        </p:spPr>
        <p:txBody>
          <a:bodyPr anchor="b">
            <a:normAutofit/>
          </a:bodyPr>
          <a:lstStyle/>
          <a:p>
            <a:pPr eaLnBrk="1" hangingPunct="1">
              <a:defRPr/>
            </a:pPr>
            <a:r>
              <a:rPr lang="en-US" altLang="en-US" dirty="0">
                <a:solidFill>
                  <a:srgbClr val="FF0000"/>
                </a:solidFill>
              </a:rPr>
              <a:t>Right answer</a:t>
            </a:r>
          </a:p>
        </p:txBody>
      </p:sp>
      <p:sp>
        <p:nvSpPr>
          <p:cNvPr id="528387" name="Rectangle 3">
            <a:extLst>
              <a:ext uri="{FF2B5EF4-FFF2-40B4-BE49-F238E27FC236}">
                <a16:creationId xmlns:a16="http://schemas.microsoft.com/office/drawing/2014/main" id="{7AA23316-0D1A-4C6B-8119-DF8C13DAA642}"/>
              </a:ext>
            </a:extLst>
          </p:cNvPr>
          <p:cNvSpPr>
            <a:spLocks noGrp="1" noChangeArrowheads="1"/>
          </p:cNvSpPr>
          <p:nvPr>
            <p:ph type="body" idx="1"/>
          </p:nvPr>
        </p:nvSpPr>
        <p:spPr>
          <a:xfrm>
            <a:off x="3724073" y="2438400"/>
            <a:ext cx="4939867" cy="3785419"/>
          </a:xfrm>
        </p:spPr>
        <p:txBody>
          <a:bodyPr>
            <a:normAutofit/>
          </a:bodyPr>
          <a:lstStyle/>
          <a:p>
            <a:pPr eaLnBrk="1" hangingPunct="1">
              <a:lnSpc>
                <a:spcPct val="90000"/>
              </a:lnSpc>
              <a:defRPr/>
            </a:pPr>
            <a:r>
              <a:rPr lang="en-US" altLang="en-US" sz="1700" b="1" dirty="0">
                <a:solidFill>
                  <a:srgbClr val="FF0000"/>
                </a:solidFill>
              </a:rPr>
              <a:t>You are being criticized continuously; what should be your response? </a:t>
            </a:r>
          </a:p>
          <a:p>
            <a:pPr eaLnBrk="1" hangingPunct="1">
              <a:lnSpc>
                <a:spcPct val="90000"/>
              </a:lnSpc>
              <a:defRPr/>
            </a:pPr>
            <a:r>
              <a:rPr lang="en-US" altLang="en-US" sz="1700" b="1" dirty="0">
                <a:solidFill>
                  <a:srgbClr val="FF0000"/>
                </a:solidFill>
              </a:rPr>
              <a:t>Examine the criticism, and if it is warranted or valid, take the necessary steps to correct the problem areas.</a:t>
            </a:r>
            <a:endParaRPr lang="en-US" altLang="en-US" sz="1700" dirty="0">
              <a:solidFill>
                <a:srgbClr val="FF0000"/>
              </a:solidFill>
            </a:endParaRPr>
          </a:p>
          <a:p>
            <a:pPr eaLnBrk="1" hangingPunct="1">
              <a:lnSpc>
                <a:spcPct val="90000"/>
              </a:lnSpc>
              <a:buFont typeface="Wingdings" panose="05000000000000000000" pitchFamily="2" charset="2"/>
              <a:buNone/>
              <a:defRPr/>
            </a:pPr>
            <a:endParaRPr lang="en-US" altLang="en-US" sz="1700" dirty="0"/>
          </a:p>
          <a:p>
            <a:pPr eaLnBrk="1" hangingPunct="1">
              <a:lnSpc>
                <a:spcPct val="90000"/>
              </a:lnSpc>
              <a:defRPr/>
            </a:pPr>
            <a:r>
              <a:rPr lang="en-US" altLang="en-US" sz="1700" dirty="0"/>
              <a:t>Ignoring valid criticism is not a good idea because it will continue to rise until it is addressed. Verbally or physically attacking the critic can lead to serious bodily harm or legal problems. The best option is to examine the criticism and take the necessary steps to address the problem areas, if warranted or valid.</a:t>
            </a:r>
          </a:p>
        </p:txBody>
      </p:sp>
      <p:pic>
        <p:nvPicPr>
          <p:cNvPr id="528389" name="Picture 528388" descr="Wood human figure">
            <a:extLst>
              <a:ext uri="{FF2B5EF4-FFF2-40B4-BE49-F238E27FC236}">
                <a16:creationId xmlns:a16="http://schemas.microsoft.com/office/drawing/2014/main" id="{D810B94E-C3CD-BF50-3802-60182850110E}"/>
              </a:ext>
            </a:extLst>
          </p:cNvPr>
          <p:cNvPicPr>
            <a:picLocks noChangeAspect="1"/>
          </p:cNvPicPr>
          <p:nvPr/>
        </p:nvPicPr>
        <p:blipFill rotWithShape="1">
          <a:blip r:embed="rId2"/>
          <a:srcRect l="7794" r="58367" b="-1"/>
          <a:stretch/>
        </p:blipFill>
        <p:spPr>
          <a:xfrm>
            <a:off x="20" y="10"/>
            <a:ext cx="3476673" cy="6857990"/>
          </a:xfrm>
          <a:prstGeom prst="rect">
            <a:avLst/>
          </a:prstGeom>
          <a:effectLst/>
        </p:spPr>
      </p:pic>
      <p:cxnSp>
        <p:nvCxnSpPr>
          <p:cNvPr id="528393" name="Straight Connector 52839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FE104"/>
            </a:solidFill>
          </a:ln>
        </p:spPr>
        <p:style>
          <a:lnRef idx="1">
            <a:schemeClr val="accent1"/>
          </a:lnRef>
          <a:fillRef idx="0">
            <a:schemeClr val="accent1"/>
          </a:fillRef>
          <a:effectRef idx="0">
            <a:schemeClr val="accent1"/>
          </a:effectRef>
          <a:fontRef idx="minor">
            <a:schemeClr val="tx1"/>
          </a:fontRef>
        </p:style>
      </p:cxnSp>
      <p:sp>
        <p:nvSpPr>
          <p:cNvPr id="2" name="Arrow: Right 1">
            <a:hlinkClick r:id="rId3" action="ppaction://hlinksldjump"/>
            <a:extLst>
              <a:ext uri="{FF2B5EF4-FFF2-40B4-BE49-F238E27FC236}">
                <a16:creationId xmlns:a16="http://schemas.microsoft.com/office/drawing/2014/main" id="{64AA2E8F-CC78-5B67-CE60-1538BFBEB343}"/>
              </a:ext>
            </a:extLst>
          </p:cNvPr>
          <p:cNvSpPr/>
          <p:nvPr/>
        </p:nvSpPr>
        <p:spPr bwMode="auto">
          <a:xfrm>
            <a:off x="6019800" y="6223819"/>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9417" name="Rectangle 529416">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29413" name="Picture 529412" descr="Red toy person in front of two lines of white figures">
            <a:extLst>
              <a:ext uri="{FF2B5EF4-FFF2-40B4-BE49-F238E27FC236}">
                <a16:creationId xmlns:a16="http://schemas.microsoft.com/office/drawing/2014/main" id="{95AB299C-707D-E472-AE3E-DB522730B436}"/>
              </a:ext>
            </a:extLst>
          </p:cNvPr>
          <p:cNvPicPr>
            <a:picLocks noChangeAspect="1"/>
          </p:cNvPicPr>
          <p:nvPr/>
        </p:nvPicPr>
        <p:blipFill rotWithShape="1">
          <a:blip r:embed="rId2"/>
          <a:srcRect l="34471" r="30615"/>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529419"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9410" name="Rectangle 2">
            <a:extLst>
              <a:ext uri="{FF2B5EF4-FFF2-40B4-BE49-F238E27FC236}">
                <a16:creationId xmlns:a16="http://schemas.microsoft.com/office/drawing/2014/main" id="{BA0B6E39-71E0-4C64-A6D9-E30291E777F4}"/>
              </a:ext>
            </a:extLst>
          </p:cNvPr>
          <p:cNvSpPr>
            <a:spLocks noGrp="1" noChangeArrowheads="1"/>
          </p:cNvSpPr>
          <p:nvPr>
            <p:ph type="title"/>
          </p:nvPr>
        </p:nvSpPr>
        <p:spPr>
          <a:xfrm>
            <a:off x="4572000" y="407987"/>
            <a:ext cx="4089399" cy="1325563"/>
          </a:xfrm>
        </p:spPr>
        <p:txBody>
          <a:bodyPr>
            <a:normAutofit/>
          </a:bodyPr>
          <a:lstStyle/>
          <a:p>
            <a:pPr eaLnBrk="1" hangingPunct="1">
              <a:defRPr/>
            </a:pPr>
            <a:r>
              <a:rPr lang="en-US" altLang="en-US" dirty="0">
                <a:solidFill>
                  <a:srgbClr val="FF0000"/>
                </a:solidFill>
              </a:rPr>
              <a:t>Wrong answer</a:t>
            </a:r>
          </a:p>
        </p:txBody>
      </p:sp>
      <p:sp>
        <p:nvSpPr>
          <p:cNvPr id="529411" name="Rectangle 3">
            <a:extLst>
              <a:ext uri="{FF2B5EF4-FFF2-40B4-BE49-F238E27FC236}">
                <a16:creationId xmlns:a16="http://schemas.microsoft.com/office/drawing/2014/main" id="{22DCA07C-174F-440A-BA7E-9B5D8F80B2CA}"/>
              </a:ext>
            </a:extLst>
          </p:cNvPr>
          <p:cNvSpPr>
            <a:spLocks noGrp="1" noChangeArrowheads="1"/>
          </p:cNvSpPr>
          <p:nvPr>
            <p:ph type="body" idx="1"/>
          </p:nvPr>
        </p:nvSpPr>
        <p:spPr>
          <a:xfrm>
            <a:off x="4370286" y="1868487"/>
            <a:ext cx="4291113" cy="4351338"/>
          </a:xfrm>
        </p:spPr>
        <p:txBody>
          <a:bodyPr>
            <a:normAutofit/>
          </a:bodyPr>
          <a:lstStyle/>
          <a:p>
            <a:pPr eaLnBrk="1" hangingPunct="1">
              <a:defRPr/>
            </a:pPr>
            <a:r>
              <a:rPr lang="en-US" altLang="en-US" dirty="0">
                <a:solidFill>
                  <a:srgbClr val="FF0000"/>
                </a:solidFill>
              </a:rPr>
              <a:t>Ignore the criticism, although it is valid. Criticism is not healthy.</a:t>
            </a:r>
          </a:p>
          <a:p>
            <a:pPr eaLnBrk="1" hangingPunct="1">
              <a:defRPr/>
            </a:pPr>
            <a:endParaRPr lang="en-US" altLang="en-US" dirty="0"/>
          </a:p>
        </p:txBody>
      </p:sp>
      <p:sp>
        <p:nvSpPr>
          <p:cNvPr id="2" name="Arrow: Left 1">
            <a:hlinkClick r:id="rId3" action="ppaction://hlinksldjump"/>
            <a:extLst>
              <a:ext uri="{FF2B5EF4-FFF2-40B4-BE49-F238E27FC236}">
                <a16:creationId xmlns:a16="http://schemas.microsoft.com/office/drawing/2014/main" id="{F7FB46FD-2011-C12D-FD02-954D9C9E6570}"/>
              </a:ext>
            </a:extLst>
          </p:cNvPr>
          <p:cNvSpPr/>
          <p:nvPr/>
        </p:nvSpPr>
        <p:spPr bwMode="auto">
          <a:xfrm>
            <a:off x="5943600" y="44196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0445" name="Rectangle 53044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434" name="Rectangle 2">
            <a:extLst>
              <a:ext uri="{FF2B5EF4-FFF2-40B4-BE49-F238E27FC236}">
                <a16:creationId xmlns:a16="http://schemas.microsoft.com/office/drawing/2014/main" id="{B3B2A2E3-E56A-4E2F-8BEC-379B202CD112}"/>
              </a:ext>
            </a:extLst>
          </p:cNvPr>
          <p:cNvSpPr>
            <a:spLocks noGrp="1" noChangeArrowheads="1"/>
          </p:cNvSpPr>
          <p:nvPr>
            <p:ph type="title"/>
          </p:nvPr>
        </p:nvSpPr>
        <p:spPr>
          <a:xfrm>
            <a:off x="4885341" y="365125"/>
            <a:ext cx="3630007" cy="1807305"/>
          </a:xfrm>
        </p:spPr>
        <p:txBody>
          <a:bodyPr>
            <a:normAutofit/>
          </a:bodyPr>
          <a:lstStyle/>
          <a:p>
            <a:pPr eaLnBrk="1" hangingPunct="1">
              <a:defRPr/>
            </a:pPr>
            <a:r>
              <a:rPr lang="en-US" altLang="en-US" dirty="0">
                <a:solidFill>
                  <a:srgbClr val="FF0000"/>
                </a:solidFill>
              </a:rPr>
              <a:t>Wrong answer</a:t>
            </a:r>
          </a:p>
        </p:txBody>
      </p:sp>
      <p:pic>
        <p:nvPicPr>
          <p:cNvPr id="530446" name="Picture 530436" descr="A group of yellow figures and a red figure on the other side">
            <a:extLst>
              <a:ext uri="{FF2B5EF4-FFF2-40B4-BE49-F238E27FC236}">
                <a16:creationId xmlns:a16="http://schemas.microsoft.com/office/drawing/2014/main" id="{196C5658-38AA-F273-28C2-31E458AF61CF}"/>
              </a:ext>
            </a:extLst>
          </p:cNvPr>
          <p:cNvPicPr>
            <a:picLocks noChangeAspect="1"/>
          </p:cNvPicPr>
          <p:nvPr/>
        </p:nvPicPr>
        <p:blipFill rotWithShape="1">
          <a:blip r:embed="rId2"/>
          <a:srcRect l="45986" r="9364"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30435" name="Rectangle 3">
            <a:extLst>
              <a:ext uri="{FF2B5EF4-FFF2-40B4-BE49-F238E27FC236}">
                <a16:creationId xmlns:a16="http://schemas.microsoft.com/office/drawing/2014/main" id="{0D0276CB-831B-464E-8680-A5FC8459A4B5}"/>
              </a:ext>
            </a:extLst>
          </p:cNvPr>
          <p:cNvSpPr>
            <a:spLocks noGrp="1" noChangeArrowheads="1"/>
          </p:cNvSpPr>
          <p:nvPr>
            <p:ph type="body" idx="1"/>
          </p:nvPr>
        </p:nvSpPr>
        <p:spPr>
          <a:xfrm>
            <a:off x="4885341" y="2333297"/>
            <a:ext cx="3630007" cy="3843666"/>
          </a:xfrm>
        </p:spPr>
        <p:txBody>
          <a:bodyPr>
            <a:normAutofit/>
          </a:bodyPr>
          <a:lstStyle/>
          <a:p>
            <a:pPr eaLnBrk="1" hangingPunct="1">
              <a:defRPr/>
            </a:pPr>
            <a:r>
              <a:rPr lang="en-US" altLang="en-US" sz="1700" dirty="0"/>
              <a:t>Verbally or physically attacking the critic is a great way to relieve stress.</a:t>
            </a:r>
          </a:p>
        </p:txBody>
      </p:sp>
      <p:sp>
        <p:nvSpPr>
          <p:cNvPr id="2" name="Arrow: Left 1">
            <a:hlinkClick r:id="rId3" action="ppaction://hlinksldjump"/>
            <a:extLst>
              <a:ext uri="{FF2B5EF4-FFF2-40B4-BE49-F238E27FC236}">
                <a16:creationId xmlns:a16="http://schemas.microsoft.com/office/drawing/2014/main" id="{5CE8AE90-653C-0693-E151-B986099D012D}"/>
              </a:ext>
            </a:extLst>
          </p:cNvPr>
          <p:cNvSpPr/>
          <p:nvPr/>
        </p:nvSpPr>
        <p:spPr bwMode="auto">
          <a:xfrm>
            <a:off x="6248400" y="381000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14" name="Rectangle 2">
            <a:extLst>
              <a:ext uri="{FF2B5EF4-FFF2-40B4-BE49-F238E27FC236}">
                <a16:creationId xmlns:a16="http://schemas.microsoft.com/office/drawing/2014/main" id="{868CB77C-8824-4F76-B14E-316A8F7933DC}"/>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2800" b="1" dirty="0">
                <a:solidFill>
                  <a:srgbClr val="FFFFFF"/>
                </a:solidFill>
              </a:rPr>
              <a:t>You go to an unfamiliar house party there is a large open bowl of punch, what is the best response?</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15" name="Rectangle 3">
            <a:extLst>
              <a:ext uri="{FF2B5EF4-FFF2-40B4-BE49-F238E27FC236}">
                <a16:creationId xmlns:a16="http://schemas.microsoft.com/office/drawing/2014/main" id="{A1C0B3A2-7615-4C1F-BC77-08E96FFE38FF}"/>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buNone/>
              <a:defRPr/>
            </a:pPr>
            <a:r>
              <a:rPr lang="en-US" altLang="en-US" sz="3000" dirty="0">
                <a:hlinkClick r:id="rId2" action="ppaction://hlinksldjump"/>
              </a:rPr>
              <a:t>A. </a:t>
            </a:r>
            <a:r>
              <a:rPr lang="en-US" altLang="en-US" sz="3000" dirty="0"/>
              <a:t>Drink the punch with no   </a:t>
            </a:r>
          </a:p>
          <a:p>
            <a:pPr marL="0" indent="0" eaLnBrk="1" hangingPunct="1">
              <a:buNone/>
              <a:defRPr/>
            </a:pPr>
            <a:r>
              <a:rPr lang="en-US" altLang="en-US" sz="3000" dirty="0"/>
              <a:t>    afterthought.</a:t>
            </a:r>
          </a:p>
          <a:p>
            <a:pPr marL="0" indent="0" eaLnBrk="1" hangingPunct="1">
              <a:buFont typeface="Wingdings" panose="05000000000000000000" pitchFamily="2" charset="2"/>
              <a:buNone/>
              <a:defRPr/>
            </a:pPr>
            <a:r>
              <a:rPr lang="en-US" altLang="en-US" sz="3000" dirty="0">
                <a:hlinkClick r:id="rId3" action="ppaction://hlinksldjump"/>
              </a:rPr>
              <a:t>B. </a:t>
            </a:r>
            <a:r>
              <a:rPr lang="en-US" altLang="en-US" sz="3000" dirty="0"/>
              <a:t>Refuse to drink the punch.</a:t>
            </a:r>
          </a:p>
          <a:p>
            <a:pPr marL="0" indent="0" eaLnBrk="1" hangingPunct="1">
              <a:buFont typeface="Wingdings" panose="05000000000000000000" pitchFamily="2" charset="2"/>
              <a:buNone/>
              <a:defRPr/>
            </a:pPr>
            <a:r>
              <a:rPr lang="en-US" altLang="en-US" sz="3000" dirty="0">
                <a:hlinkClick r:id="rId4" action="ppaction://hlinksldjump"/>
              </a:rPr>
              <a:t>C. </a:t>
            </a:r>
            <a:r>
              <a:rPr lang="en-US" altLang="en-US" sz="3000" dirty="0"/>
              <a:t>Allow your peers to drink</a:t>
            </a:r>
          </a:p>
          <a:p>
            <a:pPr marL="0" indent="0" eaLnBrk="1" hangingPunct="1">
              <a:buFont typeface="Wingdings" panose="05000000000000000000" pitchFamily="2" charset="2"/>
              <a:buNone/>
              <a:defRPr/>
            </a:pPr>
            <a:r>
              <a:rPr lang="en-US" altLang="en-US" sz="3000" dirty="0"/>
              <a:t>    the punch, and if there are</a:t>
            </a:r>
          </a:p>
          <a:p>
            <a:pPr marL="0" indent="0" eaLnBrk="1" hangingPunct="1">
              <a:buFont typeface="Wingdings" panose="05000000000000000000" pitchFamily="2" charset="2"/>
              <a:buNone/>
              <a:defRPr/>
            </a:pPr>
            <a:r>
              <a:rPr lang="en-US" altLang="en-US" sz="3000" dirty="0"/>
              <a:t>    no adverse reactions,   </a:t>
            </a:r>
          </a:p>
          <a:p>
            <a:pPr marL="0" indent="0" eaLnBrk="1" hangingPunct="1">
              <a:buFont typeface="Wingdings" panose="05000000000000000000" pitchFamily="2" charset="2"/>
              <a:buNone/>
              <a:defRPr/>
            </a:pPr>
            <a:r>
              <a:rPr lang="en-US" altLang="en-US" sz="3000" dirty="0"/>
              <a:t>    follow their lead.</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a:extLst>
              <a:ext uri="{FF2B5EF4-FFF2-40B4-BE49-F238E27FC236}">
                <a16:creationId xmlns:a16="http://schemas.microsoft.com/office/drawing/2014/main" id="{44408BDD-F8F3-4EFB-8782-A3C74D887F67}"/>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2300" b="1" dirty="0">
                <a:solidFill>
                  <a:srgbClr val="FFFFFF"/>
                </a:solidFill>
              </a:rPr>
              <a:t>It is Wednesday; you received your paycheck you decide to treat yourself to a large meal; what should be your response when you have money to eat out?</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395" name="Rectangle 3">
            <a:extLst>
              <a:ext uri="{FF2B5EF4-FFF2-40B4-BE49-F238E27FC236}">
                <a16:creationId xmlns:a16="http://schemas.microsoft.com/office/drawing/2014/main" id="{7B9EC2D3-AA28-4490-8EC8-BDDD2F4047C4}"/>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lnSpc>
                <a:spcPct val="90000"/>
              </a:lnSpc>
              <a:buFont typeface="Wingdings" panose="05000000000000000000" pitchFamily="2" charset="2"/>
              <a:buNone/>
              <a:defRPr/>
            </a:pPr>
            <a:r>
              <a:rPr lang="en-US" altLang="en-US" sz="2700" dirty="0">
                <a:hlinkClick r:id="rId2" action="ppaction://hlinksldjump"/>
              </a:rPr>
              <a:t>A. </a:t>
            </a:r>
            <a:r>
              <a:rPr lang="en-US" altLang="en-US" sz="2700" dirty="0"/>
              <a:t>Reward yourself eat as much </a:t>
            </a:r>
          </a:p>
          <a:p>
            <a:pPr marL="0" indent="0" eaLnBrk="1" hangingPunct="1">
              <a:lnSpc>
                <a:spcPct val="90000"/>
              </a:lnSpc>
              <a:buFont typeface="Wingdings" panose="05000000000000000000" pitchFamily="2" charset="2"/>
              <a:buNone/>
              <a:defRPr/>
            </a:pPr>
            <a:r>
              <a:rPr lang="en-US" altLang="en-US" sz="2700" dirty="0"/>
              <a:t>    as you would like.</a:t>
            </a:r>
          </a:p>
          <a:p>
            <a:pPr marL="0" indent="0" eaLnBrk="1" hangingPunct="1">
              <a:lnSpc>
                <a:spcPct val="90000"/>
              </a:lnSpc>
              <a:buFont typeface="Wingdings" panose="05000000000000000000" pitchFamily="2" charset="2"/>
              <a:buNone/>
              <a:defRPr/>
            </a:pPr>
            <a:r>
              <a:rPr lang="en-US" altLang="en-US" sz="2700" dirty="0">
                <a:hlinkClick r:id="rId3" action="ppaction://hlinksldjump"/>
              </a:rPr>
              <a:t>B. </a:t>
            </a:r>
            <a:r>
              <a:rPr lang="en-US" altLang="en-US" sz="2700" dirty="0"/>
              <a:t>Buy the most expensive foods </a:t>
            </a:r>
          </a:p>
          <a:p>
            <a:pPr marL="0" indent="0" eaLnBrk="1" hangingPunct="1">
              <a:lnSpc>
                <a:spcPct val="90000"/>
              </a:lnSpc>
              <a:buFont typeface="Wingdings" panose="05000000000000000000" pitchFamily="2" charset="2"/>
              <a:buNone/>
              <a:defRPr/>
            </a:pPr>
            <a:r>
              <a:rPr lang="en-US" altLang="en-US" sz="2700" dirty="0"/>
              <a:t>     on the menu.</a:t>
            </a:r>
          </a:p>
          <a:p>
            <a:pPr marL="0" indent="0" eaLnBrk="1" hangingPunct="1">
              <a:lnSpc>
                <a:spcPct val="90000"/>
              </a:lnSpc>
              <a:buFont typeface="Wingdings" panose="05000000000000000000" pitchFamily="2" charset="2"/>
              <a:buNone/>
              <a:defRPr/>
            </a:pPr>
            <a:r>
              <a:rPr lang="en-US" altLang="en-US" sz="2700" dirty="0">
                <a:hlinkClick r:id="rId4" action="ppaction://hlinksldjump"/>
              </a:rPr>
              <a:t>C. </a:t>
            </a:r>
            <a:r>
              <a:rPr lang="en-US" altLang="en-US" sz="2700" dirty="0"/>
              <a:t>Either avoid eating out or use   </a:t>
            </a:r>
          </a:p>
          <a:p>
            <a:pPr marL="0" indent="0" eaLnBrk="1" hangingPunct="1">
              <a:lnSpc>
                <a:spcPct val="90000"/>
              </a:lnSpc>
              <a:buFont typeface="Wingdings" panose="05000000000000000000" pitchFamily="2" charset="2"/>
              <a:buNone/>
              <a:defRPr/>
            </a:pPr>
            <a:r>
              <a:rPr lang="en-US" altLang="en-US" sz="2700" dirty="0"/>
              <a:t>     moderation when you eat out;  </a:t>
            </a:r>
          </a:p>
          <a:p>
            <a:pPr marL="0" indent="0" eaLnBrk="1" hangingPunct="1">
              <a:lnSpc>
                <a:spcPct val="90000"/>
              </a:lnSpc>
              <a:buFont typeface="Wingdings" panose="05000000000000000000" pitchFamily="2" charset="2"/>
              <a:buNone/>
              <a:defRPr/>
            </a:pPr>
            <a:r>
              <a:rPr lang="en-US" altLang="en-US" sz="2700" dirty="0"/>
              <a:t>     too much of a good thing can   </a:t>
            </a:r>
          </a:p>
          <a:p>
            <a:pPr marL="0" indent="0" eaLnBrk="1" hangingPunct="1">
              <a:lnSpc>
                <a:spcPct val="90000"/>
              </a:lnSpc>
              <a:buFont typeface="Wingdings" panose="05000000000000000000" pitchFamily="2" charset="2"/>
              <a:buNone/>
              <a:defRPr/>
            </a:pPr>
            <a:r>
              <a:rPr lang="en-US" altLang="en-US" sz="2700" dirty="0"/>
              <a:t>     be harmful.</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54"/>
            <a:ext cx="9144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8" name="Rectangle 2">
            <a:extLst>
              <a:ext uri="{FF2B5EF4-FFF2-40B4-BE49-F238E27FC236}">
                <a16:creationId xmlns:a16="http://schemas.microsoft.com/office/drawing/2014/main" id="{39F83EB4-741C-4020-8A0A-96A2CA1BC16F}"/>
              </a:ext>
            </a:extLst>
          </p:cNvPr>
          <p:cNvSpPr>
            <a:spLocks noGrp="1" noChangeArrowheads="1"/>
          </p:cNvSpPr>
          <p:nvPr>
            <p:ph type="title"/>
          </p:nvPr>
        </p:nvSpPr>
        <p:spPr>
          <a:xfrm>
            <a:off x="3429000" y="601744"/>
            <a:ext cx="5086350" cy="1338696"/>
          </a:xfrm>
        </p:spPr>
        <p:txBody>
          <a:bodyPr>
            <a:normAutofit/>
          </a:bodyPr>
          <a:lstStyle/>
          <a:p>
            <a:pPr eaLnBrk="1" hangingPunct="1">
              <a:lnSpc>
                <a:spcPct val="90000"/>
              </a:lnSpc>
              <a:defRPr/>
            </a:pPr>
            <a:r>
              <a:rPr lang="en-US" altLang="en-US" sz="2000" b="1" dirty="0">
                <a:solidFill>
                  <a:srgbClr val="FF0000"/>
                </a:solidFill>
              </a:rPr>
              <a:t>Your friend decides to go to a restaurant and treat you to a meal, and you can buy anything on the menu; what should be your response?</a:t>
            </a:r>
            <a:r>
              <a:rPr lang="en-US" altLang="en-US" sz="2000" dirty="0">
                <a:solidFill>
                  <a:srgbClr val="FF0000"/>
                </a:solidFill>
              </a:rPr>
              <a:t> </a:t>
            </a:r>
          </a:p>
        </p:txBody>
      </p:sp>
      <p:pic>
        <p:nvPicPr>
          <p:cNvPr id="60421" name="Picture 60420" descr="Variety of fresh salads">
            <a:extLst>
              <a:ext uri="{FF2B5EF4-FFF2-40B4-BE49-F238E27FC236}">
                <a16:creationId xmlns:a16="http://schemas.microsoft.com/office/drawing/2014/main" id="{73B575EE-F94D-2E68-DC7E-636B718FCE12}"/>
              </a:ext>
            </a:extLst>
          </p:cNvPr>
          <p:cNvPicPr>
            <a:picLocks noChangeAspect="1"/>
          </p:cNvPicPr>
          <p:nvPr/>
        </p:nvPicPr>
        <p:blipFill rotWithShape="1">
          <a:blip r:embed="rId2"/>
          <a:srcRect l="31681" r="40909" b="-1"/>
          <a:stretch/>
        </p:blipFill>
        <p:spPr>
          <a:xfrm>
            <a:off x="20" y="10"/>
            <a:ext cx="281604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60419" name="Rectangle 3">
            <a:extLst>
              <a:ext uri="{FF2B5EF4-FFF2-40B4-BE49-F238E27FC236}">
                <a16:creationId xmlns:a16="http://schemas.microsoft.com/office/drawing/2014/main" id="{219FF78B-B781-4439-942C-C44B6D69F4B5}"/>
              </a:ext>
            </a:extLst>
          </p:cNvPr>
          <p:cNvSpPr>
            <a:spLocks noGrp="1" noChangeArrowheads="1"/>
          </p:cNvSpPr>
          <p:nvPr>
            <p:ph type="body" idx="1"/>
          </p:nvPr>
        </p:nvSpPr>
        <p:spPr>
          <a:xfrm>
            <a:off x="3429000" y="2201958"/>
            <a:ext cx="5086350" cy="3900730"/>
          </a:xfrm>
        </p:spPr>
        <p:txBody>
          <a:bodyPr anchor="t">
            <a:normAutofit/>
          </a:bodyPr>
          <a:lstStyle/>
          <a:p>
            <a:pPr marL="0" indent="0" eaLnBrk="1" hangingPunct="1">
              <a:buFont typeface="Wingdings" panose="05000000000000000000" pitchFamily="2" charset="2"/>
              <a:buNone/>
              <a:defRPr/>
            </a:pPr>
            <a:r>
              <a:rPr lang="en-US" altLang="en-US" sz="1700" dirty="0">
                <a:hlinkClick r:id="rId3" action="ppaction://hlinksldjump"/>
              </a:rPr>
              <a:t>A. </a:t>
            </a:r>
            <a:r>
              <a:rPr lang="en-US" altLang="en-US" sz="1700" dirty="0"/>
              <a:t>Gorge out the most </a:t>
            </a:r>
          </a:p>
          <a:p>
            <a:pPr marL="0" indent="0" eaLnBrk="1" hangingPunct="1">
              <a:buFont typeface="Wingdings" panose="05000000000000000000" pitchFamily="2" charset="2"/>
              <a:buNone/>
              <a:defRPr/>
            </a:pPr>
            <a:r>
              <a:rPr lang="en-US" altLang="en-US" sz="1700" dirty="0"/>
              <a:t>    expensive food on the menu.</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Refuse to accept the offer</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Order off the menu as if you </a:t>
            </a:r>
          </a:p>
          <a:p>
            <a:pPr marL="0" indent="0" eaLnBrk="1" hangingPunct="1">
              <a:buFont typeface="Wingdings" panose="05000000000000000000" pitchFamily="2" charset="2"/>
              <a:buNone/>
              <a:defRPr/>
            </a:pPr>
            <a:r>
              <a:rPr lang="en-US" altLang="en-US" sz="1700" dirty="0"/>
              <a:t>     were paying the bill and be </a:t>
            </a:r>
          </a:p>
          <a:p>
            <a:pPr marL="0" indent="0" eaLnBrk="1" hangingPunct="1">
              <a:buFont typeface="Wingdings" panose="05000000000000000000" pitchFamily="2" charset="2"/>
              <a:buNone/>
              <a:defRPr/>
            </a:pPr>
            <a:r>
              <a:rPr lang="en-US" altLang="en-US" sz="1700" dirty="0"/>
              <a:t>     considerate and offer thanks to  </a:t>
            </a:r>
          </a:p>
          <a:p>
            <a:pPr marL="0" indent="0" eaLnBrk="1" hangingPunct="1">
              <a:buFont typeface="Wingdings" panose="05000000000000000000" pitchFamily="2" charset="2"/>
              <a:buNone/>
              <a:defRPr/>
            </a:pPr>
            <a:r>
              <a:rPr lang="en-US" altLang="en-US" sz="1700" dirty="0"/>
              <a:t>     your friend for their gratitude.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61442" name="Rectangle 2">
            <a:extLst>
              <a:ext uri="{FF2B5EF4-FFF2-40B4-BE49-F238E27FC236}">
                <a16:creationId xmlns:a16="http://schemas.microsoft.com/office/drawing/2014/main" id="{FC21F27A-2E00-48B3-B3FA-2D87E13EE6A7}"/>
              </a:ext>
            </a:extLst>
          </p:cNvPr>
          <p:cNvSpPr>
            <a:spLocks noGrp="1" noChangeArrowheads="1"/>
          </p:cNvSpPr>
          <p:nvPr>
            <p:ph type="title"/>
          </p:nvPr>
        </p:nvSpPr>
        <p:spPr>
          <a:xfrm>
            <a:off x="628650" y="838199"/>
            <a:ext cx="3143250" cy="5338763"/>
          </a:xfrm>
        </p:spPr>
        <p:txBody>
          <a:bodyPr>
            <a:normAutofit/>
          </a:bodyPr>
          <a:lstStyle/>
          <a:p>
            <a:pPr eaLnBrk="1" hangingPunct="1">
              <a:defRPr/>
            </a:pPr>
            <a:r>
              <a:rPr lang="en-US" altLang="en-US" b="1" dirty="0">
                <a:solidFill>
                  <a:srgbClr val="FF0000"/>
                </a:solidFill>
              </a:rPr>
              <a:t>After 9 pm you are hungry you desire to eat some food, what should be your response?</a:t>
            </a:r>
          </a:p>
        </p:txBody>
      </p:sp>
      <p:sp>
        <p:nvSpPr>
          <p:cNvPr id="61443" name="Rectangle 3">
            <a:extLst>
              <a:ext uri="{FF2B5EF4-FFF2-40B4-BE49-F238E27FC236}">
                <a16:creationId xmlns:a16="http://schemas.microsoft.com/office/drawing/2014/main" id="{CBC0BBEC-A4F6-46B6-9B60-692E89D929F1}"/>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Make no exceptions. Eat as </a:t>
            </a:r>
          </a:p>
          <a:p>
            <a:pPr marL="0" indent="0" eaLnBrk="1" hangingPunct="1">
              <a:buFont typeface="Wingdings" panose="05000000000000000000" pitchFamily="2" charset="2"/>
              <a:buNone/>
              <a:defRPr/>
            </a:pPr>
            <a:r>
              <a:rPr lang="en-US" altLang="en-US" sz="1700" dirty="0"/>
              <a:t>    much as you want.</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Refuse to eat and go to bed hungry.</a:t>
            </a:r>
          </a:p>
          <a:p>
            <a:pPr marL="0" indent="0" eaLnBrk="1" hangingPunct="1">
              <a:buFont typeface="Wingdings" panose="05000000000000000000" pitchFamily="2" charset="2"/>
              <a:buNone/>
              <a:defRPr/>
            </a:pPr>
            <a:r>
              <a:rPr lang="en-US" altLang="en-US" sz="1700" dirty="0">
                <a:hlinkClick r:id="rId4" action="ppaction://hlinksldjump"/>
              </a:rPr>
              <a:t>C. </a:t>
            </a:r>
            <a:r>
              <a:rPr lang="en-US" altLang="en-US" sz="1700" dirty="0"/>
              <a:t>If you are going to eat after </a:t>
            </a:r>
          </a:p>
          <a:p>
            <a:pPr marL="0" indent="0" eaLnBrk="1" hangingPunct="1">
              <a:buFont typeface="Wingdings" panose="05000000000000000000" pitchFamily="2" charset="2"/>
              <a:buNone/>
              <a:defRPr/>
            </a:pPr>
            <a:r>
              <a:rPr lang="en-US" altLang="en-US" sz="1700" dirty="0"/>
              <a:t>    7 pm, eat something light such </a:t>
            </a:r>
          </a:p>
          <a:p>
            <a:pPr marL="0" indent="0" eaLnBrk="1" hangingPunct="1">
              <a:buFont typeface="Wingdings" panose="05000000000000000000" pitchFamily="2" charset="2"/>
              <a:buNone/>
              <a:defRPr/>
            </a:pPr>
            <a:r>
              <a:rPr lang="en-US" altLang="en-US" sz="1700" dirty="0"/>
              <a:t>    as fruit or drink some water or </a:t>
            </a:r>
          </a:p>
          <a:p>
            <a:pPr marL="0" indent="0" eaLnBrk="1" hangingPunct="1">
              <a:buFont typeface="Wingdings" panose="05000000000000000000" pitchFamily="2" charset="2"/>
              <a:buNone/>
              <a:defRPr/>
            </a:pPr>
            <a:r>
              <a:rPr lang="en-US" altLang="en-US" sz="1700" dirty="0"/>
              <a:t>    follow your Health Care </a:t>
            </a:r>
          </a:p>
          <a:p>
            <a:pPr marL="0" indent="0" eaLnBrk="1" hangingPunct="1">
              <a:buFont typeface="Wingdings" panose="05000000000000000000" pitchFamily="2" charset="2"/>
              <a:buNone/>
              <a:defRPr/>
            </a:pPr>
            <a:r>
              <a:rPr lang="en-US" altLang="en-US" sz="1700" dirty="0"/>
              <a:t>    Providers recommendations.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469"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6" name="Rectangle 2">
            <a:extLst>
              <a:ext uri="{FF2B5EF4-FFF2-40B4-BE49-F238E27FC236}">
                <a16:creationId xmlns:a16="http://schemas.microsoft.com/office/drawing/2014/main" id="{0B74FD2D-3960-4130-A973-9A1057F5A591}"/>
              </a:ext>
            </a:extLst>
          </p:cNvPr>
          <p:cNvSpPr>
            <a:spLocks noGrp="1" noChangeArrowheads="1"/>
          </p:cNvSpPr>
          <p:nvPr>
            <p:ph type="title"/>
          </p:nvPr>
        </p:nvSpPr>
        <p:spPr>
          <a:xfrm>
            <a:off x="630936" y="548640"/>
            <a:ext cx="2700645" cy="5431536"/>
          </a:xfrm>
        </p:spPr>
        <p:txBody>
          <a:bodyPr>
            <a:normAutofit/>
          </a:bodyPr>
          <a:lstStyle/>
          <a:p>
            <a:pPr eaLnBrk="1" hangingPunct="1">
              <a:lnSpc>
                <a:spcPct val="90000"/>
              </a:lnSpc>
              <a:defRPr/>
            </a:pPr>
            <a:r>
              <a:rPr lang="en-US" altLang="en-US" sz="3300" b="1" dirty="0">
                <a:solidFill>
                  <a:srgbClr val="FF0000"/>
                </a:solidFill>
              </a:rPr>
              <a:t>If you are lonely or depressed, the first thing you think about is food; what should be your response?</a:t>
            </a:r>
          </a:p>
        </p:txBody>
      </p:sp>
      <p:sp>
        <p:nvSpPr>
          <p:cNvPr id="6247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7" name="Rectangle 3">
            <a:extLst>
              <a:ext uri="{FF2B5EF4-FFF2-40B4-BE49-F238E27FC236}">
                <a16:creationId xmlns:a16="http://schemas.microsoft.com/office/drawing/2014/main" id="{00D88858-3C34-4C41-B690-4F641EF997EC}"/>
              </a:ext>
            </a:extLst>
          </p:cNvPr>
          <p:cNvSpPr>
            <a:spLocks noGrp="1" noChangeArrowheads="1"/>
          </p:cNvSpPr>
          <p:nvPr>
            <p:ph type="body" idx="1"/>
          </p:nvPr>
        </p:nvSpPr>
        <p:spPr>
          <a:xfrm>
            <a:off x="3844813" y="520007"/>
            <a:ext cx="5070587" cy="5431536"/>
          </a:xfrm>
        </p:spPr>
        <p:txBody>
          <a:bodyPr anchor="ct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Eat as much food  as you would like;</a:t>
            </a:r>
          </a:p>
          <a:p>
            <a:pPr marL="0" indent="0" eaLnBrk="1" hangingPunct="1">
              <a:buFont typeface="Wingdings" panose="05000000000000000000" pitchFamily="2" charset="2"/>
              <a:buNone/>
              <a:defRPr/>
            </a:pPr>
            <a:r>
              <a:rPr lang="en-US" altLang="en-US" sz="1900" dirty="0"/>
              <a:t>    do what you have to do to relieve your         </a:t>
            </a:r>
          </a:p>
          <a:p>
            <a:pPr marL="0" indent="0" eaLnBrk="1" hangingPunct="1">
              <a:buFont typeface="Wingdings" panose="05000000000000000000" pitchFamily="2" charset="2"/>
              <a:buNone/>
              <a:defRPr/>
            </a:pPr>
            <a:r>
              <a:rPr lang="en-US" altLang="en-US" sz="1900" dirty="0"/>
              <a:t>    feelings of loneliness.</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Refuse to eat food or drink water </a:t>
            </a:r>
          </a:p>
          <a:p>
            <a:pPr marL="0" indent="0" eaLnBrk="1" hangingPunct="1">
              <a:buFont typeface="Wingdings" panose="05000000000000000000" pitchFamily="2" charset="2"/>
              <a:buNone/>
              <a:defRPr/>
            </a:pPr>
            <a:r>
              <a:rPr lang="en-US" altLang="en-US" sz="1900" dirty="0"/>
              <a:t>     linger in your despair.</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Talk with a trusted friend or adult to</a:t>
            </a:r>
          </a:p>
          <a:p>
            <a:pPr marL="0" indent="0" eaLnBrk="1" hangingPunct="1">
              <a:buFont typeface="Wingdings" panose="05000000000000000000" pitchFamily="2" charset="2"/>
              <a:buNone/>
              <a:defRPr/>
            </a:pPr>
            <a:r>
              <a:rPr lang="en-US" altLang="en-US" sz="1900" dirty="0"/>
              <a:t>     develop a strategy to address</a:t>
            </a:r>
          </a:p>
          <a:p>
            <a:pPr marL="0" indent="0" eaLnBrk="1" hangingPunct="1">
              <a:buFont typeface="Wingdings" panose="05000000000000000000" pitchFamily="2" charset="2"/>
              <a:buNone/>
              <a:defRPr/>
            </a:pPr>
            <a:r>
              <a:rPr lang="en-US" altLang="en-US" sz="1900" dirty="0"/>
              <a:t>     your feelings of loneliness and despair.</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63490" name="Rectangle 2">
            <a:extLst>
              <a:ext uri="{FF2B5EF4-FFF2-40B4-BE49-F238E27FC236}">
                <a16:creationId xmlns:a16="http://schemas.microsoft.com/office/drawing/2014/main" id="{8841D6E7-0D30-40EB-B44C-EA0339AC4442}"/>
              </a:ext>
            </a:extLst>
          </p:cNvPr>
          <p:cNvSpPr>
            <a:spLocks noGrp="1" noChangeArrowheads="1"/>
          </p:cNvSpPr>
          <p:nvPr>
            <p:ph type="title"/>
          </p:nvPr>
        </p:nvSpPr>
        <p:spPr>
          <a:xfrm>
            <a:off x="628650" y="838199"/>
            <a:ext cx="3143250" cy="5338763"/>
          </a:xfrm>
        </p:spPr>
        <p:txBody>
          <a:bodyPr>
            <a:normAutofit/>
          </a:bodyPr>
          <a:lstStyle/>
          <a:p>
            <a:pPr eaLnBrk="1" hangingPunct="1">
              <a:lnSpc>
                <a:spcPct val="90000"/>
              </a:lnSpc>
              <a:defRPr/>
            </a:pPr>
            <a:r>
              <a:rPr lang="en-US" altLang="en-US" sz="3100" b="1" dirty="0">
                <a:solidFill>
                  <a:srgbClr val="FF0000"/>
                </a:solidFill>
              </a:rPr>
              <a:t>A person eats a lot of food, and within a short period, they retreat to the restroom and purge the food up; what a proper response to the problem is?</a:t>
            </a:r>
          </a:p>
        </p:txBody>
      </p:sp>
      <p:sp>
        <p:nvSpPr>
          <p:cNvPr id="63491" name="Rectangle 3">
            <a:extLst>
              <a:ext uri="{FF2B5EF4-FFF2-40B4-BE49-F238E27FC236}">
                <a16:creationId xmlns:a16="http://schemas.microsoft.com/office/drawing/2014/main" id="{96403841-E614-4623-A837-6D732D9C2AFE}"/>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Don’t tell anyone there is no   </a:t>
            </a:r>
          </a:p>
          <a:p>
            <a:pPr marL="0" indent="0" eaLnBrk="1" hangingPunct="1">
              <a:buFont typeface="Wingdings" panose="05000000000000000000" pitchFamily="2" charset="2"/>
              <a:buNone/>
              <a:defRPr/>
            </a:pPr>
            <a:r>
              <a:rPr lang="en-US" altLang="en-US" sz="1700" dirty="0"/>
              <a:t>    major problem.</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It is a temporary phase it will </a:t>
            </a:r>
          </a:p>
          <a:p>
            <a:pPr marL="0" indent="0" eaLnBrk="1" hangingPunct="1">
              <a:buFont typeface="Wingdings" panose="05000000000000000000" pitchFamily="2" charset="2"/>
              <a:buNone/>
              <a:defRPr/>
            </a:pPr>
            <a:r>
              <a:rPr lang="en-US" altLang="en-US" sz="1700" dirty="0"/>
              <a:t>     pass without intervention.</a:t>
            </a:r>
          </a:p>
          <a:p>
            <a:pPr marL="0" indent="0" eaLnBrk="1" hangingPunct="1">
              <a:buFont typeface="Wingdings" panose="05000000000000000000" pitchFamily="2" charset="2"/>
              <a:buNone/>
              <a:defRPr/>
            </a:pPr>
            <a:r>
              <a:rPr lang="en-US" altLang="en-US" sz="1700" dirty="0">
                <a:hlinkClick r:id="rId4" action="ppaction://hlinksldjump"/>
              </a:rPr>
              <a:t>C. </a:t>
            </a:r>
            <a:r>
              <a:rPr lang="en-US" altLang="en-US" sz="1700" dirty="0"/>
              <a:t>Share your concerns with your </a:t>
            </a:r>
          </a:p>
          <a:p>
            <a:pPr marL="0" indent="0" eaLnBrk="1" hangingPunct="1">
              <a:buFont typeface="Wingdings" panose="05000000000000000000" pitchFamily="2" charset="2"/>
              <a:buNone/>
              <a:defRPr/>
            </a:pPr>
            <a:r>
              <a:rPr lang="en-US" altLang="en-US" sz="1700" dirty="0"/>
              <a:t>    parents; seek professional help </a:t>
            </a:r>
          </a:p>
          <a:p>
            <a:pPr marL="0" indent="0" eaLnBrk="1" hangingPunct="1">
              <a:buFont typeface="Wingdings" panose="05000000000000000000" pitchFamily="2" charset="2"/>
              <a:buNone/>
              <a:defRPr/>
            </a:pPr>
            <a:r>
              <a:rPr lang="en-US" altLang="en-US" sz="1700" dirty="0"/>
              <a:t>    it could save your life.</a:t>
            </a:r>
          </a:p>
        </p:txBody>
      </p:sp>
      <p:sp>
        <p:nvSpPr>
          <p:cNvPr id="2" name="TextBox 1">
            <a:extLst>
              <a:ext uri="{FF2B5EF4-FFF2-40B4-BE49-F238E27FC236}">
                <a16:creationId xmlns:a16="http://schemas.microsoft.com/office/drawing/2014/main" id="{A4E4BAEF-C9F2-AD00-E2E2-784F6D4EF422}"/>
              </a:ext>
            </a:extLst>
          </p:cNvPr>
          <p:cNvSpPr txBox="1"/>
          <p:nvPr/>
        </p:nvSpPr>
        <p:spPr>
          <a:xfrm>
            <a:off x="457200" y="5812189"/>
            <a:ext cx="7848600" cy="369332"/>
          </a:xfrm>
          <a:prstGeom prst="rect">
            <a:avLst/>
          </a:prstGeom>
          <a:noFill/>
        </p:spPr>
        <p:txBody>
          <a:bodyPr wrap="square" rtlCol="0">
            <a:spAutoFit/>
          </a:bodyPr>
          <a:lstStyle/>
          <a:p>
            <a:r>
              <a:rPr lang="en-US" dirty="0"/>
              <a:t>            Return to the table of contents                   Proceed to the next topic</a:t>
            </a:r>
          </a:p>
        </p:txBody>
      </p:sp>
      <p:sp>
        <p:nvSpPr>
          <p:cNvPr id="4" name="Arrow: Left 3">
            <a:hlinkClick r:id="rId5" action="ppaction://hlinksldjump"/>
            <a:extLst>
              <a:ext uri="{FF2B5EF4-FFF2-40B4-BE49-F238E27FC236}">
                <a16:creationId xmlns:a16="http://schemas.microsoft.com/office/drawing/2014/main" id="{A1827224-32DC-D7A3-5E52-65A37B2D5CCE}"/>
              </a:ext>
            </a:extLst>
          </p:cNvPr>
          <p:cNvSpPr/>
          <p:nvPr/>
        </p:nvSpPr>
        <p:spPr bwMode="auto">
          <a:xfrm>
            <a:off x="381000" y="5859695"/>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Arrow: Right 4">
            <a:hlinkClick r:id="rId6" action="ppaction://hlinksldjump"/>
            <a:extLst>
              <a:ext uri="{FF2B5EF4-FFF2-40B4-BE49-F238E27FC236}">
                <a16:creationId xmlns:a16="http://schemas.microsoft.com/office/drawing/2014/main" id="{A58474DB-8D77-F475-C46C-249A3000DE45}"/>
              </a:ext>
            </a:extLst>
          </p:cNvPr>
          <p:cNvSpPr/>
          <p:nvPr/>
        </p:nvSpPr>
        <p:spPr bwMode="auto">
          <a:xfrm>
            <a:off x="8161782" y="5859695"/>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4" name="Rectangle 2">
            <a:extLst>
              <a:ext uri="{FF2B5EF4-FFF2-40B4-BE49-F238E27FC236}">
                <a16:creationId xmlns:a16="http://schemas.microsoft.com/office/drawing/2014/main" id="{00CC6B7E-7979-4EFD-A7E4-CB801499CA5D}"/>
              </a:ext>
            </a:extLst>
          </p:cNvPr>
          <p:cNvSpPr>
            <a:spLocks noGrp="1" noChangeArrowheads="1"/>
          </p:cNvSpPr>
          <p:nvPr>
            <p:ph type="title"/>
          </p:nvPr>
        </p:nvSpPr>
        <p:spPr>
          <a:xfrm>
            <a:off x="628650" y="365125"/>
            <a:ext cx="7886700" cy="1325563"/>
          </a:xfrm>
        </p:spPr>
        <p:txBody>
          <a:bodyPr>
            <a:normAutofit/>
          </a:bodyPr>
          <a:lstStyle/>
          <a:p>
            <a:pPr eaLnBrk="1" hangingPunct="1">
              <a:lnSpc>
                <a:spcPct val="90000"/>
              </a:lnSpc>
              <a:defRPr/>
            </a:pPr>
            <a:r>
              <a:rPr lang="en-US" altLang="en-US" sz="2900" b="1" dirty="0">
                <a:solidFill>
                  <a:srgbClr val="FF0000"/>
                </a:solidFill>
              </a:rPr>
              <a:t>Proper Dress and Clothing Your Friend want you to wear some reviling clothes.</a:t>
            </a:r>
          </a:p>
        </p:txBody>
      </p:sp>
      <p:sp>
        <p:nvSpPr>
          <p:cNvPr id="7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5" name="Rectangle 3">
            <a:extLst>
              <a:ext uri="{FF2B5EF4-FFF2-40B4-BE49-F238E27FC236}">
                <a16:creationId xmlns:a16="http://schemas.microsoft.com/office/drawing/2014/main" id="{82351B08-3639-4E00-A218-7BB65ADAFC50}"/>
              </a:ext>
            </a:extLst>
          </p:cNvPr>
          <p:cNvSpPr>
            <a:spLocks noGrp="1" noChangeArrowheads="1"/>
          </p:cNvSpPr>
          <p:nvPr>
            <p:ph type="body" idx="1"/>
          </p:nvPr>
        </p:nvSpPr>
        <p:spPr>
          <a:xfrm>
            <a:off x="628650" y="1929384"/>
            <a:ext cx="7886700" cy="4251960"/>
          </a:xfrm>
        </p:spPr>
        <p:txBody>
          <a:bodyP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Cooperate wear  the reviling </a:t>
            </a:r>
          </a:p>
          <a:p>
            <a:pPr marL="0" indent="0" eaLnBrk="1" hangingPunct="1">
              <a:buFont typeface="Wingdings" panose="05000000000000000000" pitchFamily="2" charset="2"/>
              <a:buNone/>
              <a:defRPr/>
            </a:pPr>
            <a:r>
              <a:rPr lang="en-US" altLang="en-US" sz="1900" dirty="0"/>
              <a:t>     clothing.</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Talk with the friend and tell her why </a:t>
            </a:r>
          </a:p>
          <a:p>
            <a:pPr marL="0" indent="0" eaLnBrk="1" hangingPunct="1">
              <a:buFont typeface="Wingdings" panose="05000000000000000000" pitchFamily="2" charset="2"/>
              <a:buNone/>
              <a:defRPr/>
            </a:pPr>
            <a:r>
              <a:rPr lang="en-US" altLang="en-US" sz="1900" dirty="0"/>
              <a:t>     you will not  be  wearing  the </a:t>
            </a:r>
          </a:p>
          <a:p>
            <a:pPr marL="0" indent="0" eaLnBrk="1" hangingPunct="1">
              <a:buFont typeface="Wingdings" panose="05000000000000000000" pitchFamily="2" charset="2"/>
              <a:buNone/>
              <a:defRPr/>
            </a:pPr>
            <a:r>
              <a:rPr lang="en-US" altLang="en-US" sz="1900" dirty="0"/>
              <a:t>     suggested clothing and then </a:t>
            </a:r>
          </a:p>
          <a:p>
            <a:pPr marL="0" indent="0" eaLnBrk="1" hangingPunct="1">
              <a:buFont typeface="Wingdings" panose="05000000000000000000" pitchFamily="2" charset="2"/>
              <a:buNone/>
              <a:defRPr/>
            </a:pPr>
            <a:r>
              <a:rPr lang="en-US" altLang="en-US" sz="1900" dirty="0"/>
              <a:t>     suggest an appropriate </a:t>
            </a:r>
          </a:p>
          <a:p>
            <a:pPr marL="0" indent="0" eaLnBrk="1" hangingPunct="1">
              <a:buFont typeface="Wingdings" panose="05000000000000000000" pitchFamily="2" charset="2"/>
              <a:buNone/>
              <a:defRPr/>
            </a:pPr>
            <a:r>
              <a:rPr lang="en-US" altLang="en-US" sz="1900" dirty="0"/>
              <a:t>     alternative.</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Stop  associating with your   </a:t>
            </a:r>
          </a:p>
          <a:p>
            <a:pPr marL="0" indent="0" eaLnBrk="1" hangingPunct="1">
              <a:buFont typeface="Wingdings" panose="05000000000000000000" pitchFamily="2" charset="2"/>
              <a:buNone/>
              <a:defRPr/>
            </a:pPr>
            <a:r>
              <a:rPr lang="en-US" altLang="en-US" sz="1900" dirty="0"/>
              <a:t>     friend.</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8" name="Rectangle 2">
            <a:extLst>
              <a:ext uri="{FF2B5EF4-FFF2-40B4-BE49-F238E27FC236}">
                <a16:creationId xmlns:a16="http://schemas.microsoft.com/office/drawing/2014/main" id="{2003DCEE-4C69-453B-9C23-81CA2A2DACD3}"/>
              </a:ext>
            </a:extLst>
          </p:cNvPr>
          <p:cNvSpPr>
            <a:spLocks noGrp="1" noChangeArrowheads="1"/>
          </p:cNvSpPr>
          <p:nvPr>
            <p:ph type="title"/>
          </p:nvPr>
        </p:nvSpPr>
        <p:spPr>
          <a:xfrm>
            <a:off x="4885341" y="365125"/>
            <a:ext cx="4106259" cy="1807305"/>
          </a:xfrm>
        </p:spPr>
        <p:txBody>
          <a:bodyPr>
            <a:normAutofit/>
          </a:bodyPr>
          <a:lstStyle/>
          <a:p>
            <a:pPr eaLnBrk="1" hangingPunct="1">
              <a:lnSpc>
                <a:spcPct val="90000"/>
              </a:lnSpc>
              <a:defRPr/>
            </a:pPr>
            <a:r>
              <a:rPr lang="en-US" altLang="en-US" sz="1700" b="1" dirty="0">
                <a:solidFill>
                  <a:srgbClr val="FF0000"/>
                </a:solidFill>
              </a:rPr>
              <a:t>Several girls come to school wearing tight hot pants the administration have not addressed the situation, what should be your response if you are young lady?</a:t>
            </a:r>
          </a:p>
        </p:txBody>
      </p:sp>
      <p:pic>
        <p:nvPicPr>
          <p:cNvPr id="65541" name="Picture 65540" descr="Close-up of a martial arts belt">
            <a:extLst>
              <a:ext uri="{FF2B5EF4-FFF2-40B4-BE49-F238E27FC236}">
                <a16:creationId xmlns:a16="http://schemas.microsoft.com/office/drawing/2014/main" id="{587C07BB-7B2A-C4D1-955D-5493BF3045A0}"/>
              </a:ext>
            </a:extLst>
          </p:cNvPr>
          <p:cNvPicPr>
            <a:picLocks noChangeAspect="1"/>
          </p:cNvPicPr>
          <p:nvPr/>
        </p:nvPicPr>
        <p:blipFill rotWithShape="1">
          <a:blip r:embed="rId2"/>
          <a:srcRect l="26366" r="28983"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5539" name="Rectangle 3">
            <a:extLst>
              <a:ext uri="{FF2B5EF4-FFF2-40B4-BE49-F238E27FC236}">
                <a16:creationId xmlns:a16="http://schemas.microsoft.com/office/drawing/2014/main" id="{7CC211A8-F0EB-4782-A745-AF6DF65F972F}"/>
              </a:ext>
            </a:extLst>
          </p:cNvPr>
          <p:cNvSpPr>
            <a:spLocks noGrp="1" noChangeArrowheads="1"/>
          </p:cNvSpPr>
          <p:nvPr>
            <p:ph type="body" idx="1"/>
          </p:nvPr>
        </p:nvSpPr>
        <p:spPr>
          <a:xfrm>
            <a:off x="4885341" y="2333297"/>
            <a:ext cx="3630007" cy="3843666"/>
          </a:xfrm>
        </p:spPr>
        <p:txBody>
          <a:bodyPr>
            <a:normAutofit/>
          </a:bodyPr>
          <a:lstStyle/>
          <a:p>
            <a:pPr marL="0" indent="0" eaLnBrk="1" hangingPunct="1">
              <a:buNone/>
              <a:defRPr/>
            </a:pPr>
            <a:r>
              <a:rPr lang="en-US" altLang="en-US" sz="1700" dirty="0">
                <a:hlinkClick r:id="rId3" action="ppaction://hlinksldjump"/>
              </a:rPr>
              <a:t>A.  </a:t>
            </a:r>
            <a:r>
              <a:rPr lang="en-US" altLang="en-US" sz="1700" dirty="0"/>
              <a:t>Wear the same thing because</a:t>
            </a:r>
          </a:p>
          <a:p>
            <a:pPr marL="0" indent="0" eaLnBrk="1" hangingPunct="1">
              <a:buNone/>
              <a:defRPr/>
            </a:pPr>
            <a:r>
              <a:rPr lang="en-US" altLang="en-US" sz="1700" dirty="0"/>
              <a:t>      the administration has not </a:t>
            </a:r>
          </a:p>
          <a:p>
            <a:pPr marL="0" indent="0" eaLnBrk="1" hangingPunct="1">
              <a:buNone/>
              <a:defRPr/>
            </a:pPr>
            <a:r>
              <a:rPr lang="en-US" altLang="en-US" sz="1700" dirty="0"/>
              <a:t>      addressed the issue.</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There is only one time to be </a:t>
            </a:r>
          </a:p>
          <a:p>
            <a:pPr marL="0" indent="0" eaLnBrk="1" hangingPunct="1">
              <a:buFont typeface="Wingdings" panose="05000000000000000000" pitchFamily="2" charset="2"/>
              <a:buNone/>
              <a:defRPr/>
            </a:pPr>
            <a:r>
              <a:rPr lang="en-US" altLang="en-US" sz="1700" dirty="0"/>
              <a:t>     young therefore wear revealing </a:t>
            </a:r>
          </a:p>
          <a:p>
            <a:pPr marL="0" indent="0" eaLnBrk="1" hangingPunct="1">
              <a:buFont typeface="Wingdings" panose="05000000000000000000" pitchFamily="2" charset="2"/>
              <a:buNone/>
              <a:defRPr/>
            </a:pPr>
            <a:r>
              <a:rPr lang="en-US" altLang="en-US" sz="1700" dirty="0"/>
              <a:t>     clothes while you can;  you will </a:t>
            </a:r>
          </a:p>
          <a:p>
            <a:pPr marL="0" indent="0" eaLnBrk="1" hangingPunct="1">
              <a:buFont typeface="Wingdings" panose="05000000000000000000" pitchFamily="2" charset="2"/>
              <a:buNone/>
              <a:defRPr/>
            </a:pPr>
            <a:r>
              <a:rPr lang="en-US" altLang="en-US" sz="1700" dirty="0"/>
              <a:t>     not always  have an  attractive </a:t>
            </a:r>
          </a:p>
          <a:p>
            <a:pPr marL="0" indent="0" eaLnBrk="1" hangingPunct="1">
              <a:buFont typeface="Wingdings" panose="05000000000000000000" pitchFamily="2" charset="2"/>
              <a:buNone/>
              <a:defRPr/>
            </a:pPr>
            <a:r>
              <a:rPr lang="en-US" altLang="en-US" sz="1700" dirty="0"/>
              <a:t>     body.</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Wear appropriate clothes nurture  </a:t>
            </a:r>
          </a:p>
          <a:p>
            <a:pPr marL="0" indent="0" eaLnBrk="1" hangingPunct="1">
              <a:buFont typeface="Wingdings" panose="05000000000000000000" pitchFamily="2" charset="2"/>
              <a:buNone/>
              <a:defRPr/>
            </a:pPr>
            <a:r>
              <a:rPr lang="en-US" altLang="en-US" sz="1700" dirty="0"/>
              <a:t>     your mind rather than expose </a:t>
            </a:r>
          </a:p>
          <a:p>
            <a:pPr marL="0" indent="0" eaLnBrk="1" hangingPunct="1">
              <a:buFont typeface="Wingdings" panose="05000000000000000000" pitchFamily="2" charset="2"/>
              <a:buNone/>
              <a:defRPr/>
            </a:pPr>
            <a:r>
              <a:rPr lang="en-US" altLang="en-US" sz="1700" dirty="0"/>
              <a:t>     your body.</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66562" name="Rectangle 2">
            <a:extLst>
              <a:ext uri="{FF2B5EF4-FFF2-40B4-BE49-F238E27FC236}">
                <a16:creationId xmlns:a16="http://schemas.microsoft.com/office/drawing/2014/main" id="{A9C31805-A0DF-49F8-9DB2-5EB31BD05791}"/>
              </a:ext>
            </a:extLst>
          </p:cNvPr>
          <p:cNvSpPr>
            <a:spLocks noGrp="1" noChangeArrowheads="1"/>
          </p:cNvSpPr>
          <p:nvPr>
            <p:ph type="title"/>
          </p:nvPr>
        </p:nvSpPr>
        <p:spPr>
          <a:xfrm>
            <a:off x="628650" y="838199"/>
            <a:ext cx="3143250" cy="5338763"/>
          </a:xfrm>
        </p:spPr>
        <p:txBody>
          <a:bodyPr>
            <a:normAutofit/>
          </a:bodyPr>
          <a:lstStyle/>
          <a:p>
            <a:pPr eaLnBrk="1" hangingPunct="1">
              <a:lnSpc>
                <a:spcPct val="90000"/>
              </a:lnSpc>
              <a:defRPr/>
            </a:pPr>
            <a:r>
              <a:rPr lang="en-US" altLang="en-US" sz="2800" b="1" dirty="0">
                <a:solidFill>
                  <a:srgbClr val="FF0000"/>
                </a:solidFill>
              </a:rPr>
              <a:t>Most of the guys are wearing their pants pulled down, exposing their underwear; what should be the response of a young man who his peers influence?</a:t>
            </a:r>
          </a:p>
        </p:txBody>
      </p:sp>
      <p:sp>
        <p:nvSpPr>
          <p:cNvPr id="66563" name="Rectangle 3">
            <a:extLst>
              <a:ext uri="{FF2B5EF4-FFF2-40B4-BE49-F238E27FC236}">
                <a16:creationId xmlns:a16="http://schemas.microsoft.com/office/drawing/2014/main" id="{6E36E914-3024-49CA-8DEB-1E7EA1A465EE}"/>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None/>
              <a:defRPr/>
            </a:pPr>
            <a:r>
              <a:rPr lang="en-US" altLang="en-US" sz="1700" dirty="0">
                <a:hlinkClick r:id="rId2" action="ppaction://hlinksldjump"/>
              </a:rPr>
              <a:t>A. </a:t>
            </a:r>
            <a:r>
              <a:rPr lang="en-US" altLang="en-US" sz="1700" dirty="0"/>
              <a:t>Follow the lead of others is a cool thing </a:t>
            </a:r>
          </a:p>
          <a:p>
            <a:pPr marL="0" indent="0" eaLnBrk="1" hangingPunct="1">
              <a:buNone/>
              <a:defRPr/>
            </a:pPr>
            <a:r>
              <a:rPr lang="en-US" altLang="en-US" sz="1700" dirty="0"/>
              <a:t>     to do.</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Do your thing. Make sure that your pants </a:t>
            </a:r>
          </a:p>
          <a:p>
            <a:pPr marL="0" indent="0" eaLnBrk="1" hangingPunct="1">
              <a:buFont typeface="Wingdings" panose="05000000000000000000" pitchFamily="2" charset="2"/>
              <a:buNone/>
              <a:defRPr/>
            </a:pPr>
            <a:r>
              <a:rPr lang="en-US" altLang="en-US" sz="1700" dirty="0"/>
              <a:t>     don’t accidentally slip off.</a:t>
            </a:r>
          </a:p>
          <a:p>
            <a:pPr marL="0" indent="0" eaLnBrk="1" hangingPunct="1">
              <a:buFont typeface="Wingdings" panose="05000000000000000000" pitchFamily="2" charset="2"/>
              <a:buNone/>
              <a:defRPr/>
            </a:pPr>
            <a:r>
              <a:rPr lang="en-US" altLang="en-US" sz="1700" dirty="0">
                <a:hlinkClick r:id="rId4" action="ppaction://hlinksldjump"/>
              </a:rPr>
              <a:t>C. </a:t>
            </a:r>
            <a:r>
              <a:rPr lang="en-US" altLang="en-US" sz="1700" dirty="0"/>
              <a:t>Think for yourself. Pull your </a:t>
            </a:r>
          </a:p>
          <a:p>
            <a:pPr marL="0" indent="0" eaLnBrk="1" hangingPunct="1">
              <a:buFont typeface="Wingdings" panose="05000000000000000000" pitchFamily="2" charset="2"/>
              <a:buNone/>
              <a:defRPr/>
            </a:pPr>
            <a:r>
              <a:rPr lang="en-US" altLang="en-US" sz="1700" dirty="0"/>
              <a:t>     pants up, put on a belt, and act like    </a:t>
            </a:r>
          </a:p>
          <a:p>
            <a:pPr marL="0" indent="0" eaLnBrk="1" hangingPunct="1">
              <a:buFont typeface="Wingdings" panose="05000000000000000000" pitchFamily="2" charset="2"/>
              <a:buNone/>
              <a:defRPr/>
            </a:pPr>
            <a:r>
              <a:rPr lang="en-US" altLang="en-US" sz="1700" dirty="0"/>
              <a:t>     you have goals and objectives.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Rectangle 2">
            <a:extLst>
              <a:ext uri="{FF2B5EF4-FFF2-40B4-BE49-F238E27FC236}">
                <a16:creationId xmlns:a16="http://schemas.microsoft.com/office/drawing/2014/main" id="{CE384091-212C-4183-BFA7-95A59CD5BB58}"/>
              </a:ext>
            </a:extLst>
          </p:cNvPr>
          <p:cNvSpPr>
            <a:spLocks noGrp="1" noChangeArrowheads="1"/>
          </p:cNvSpPr>
          <p:nvPr>
            <p:ph type="title"/>
          </p:nvPr>
        </p:nvSpPr>
        <p:spPr>
          <a:xfrm>
            <a:off x="4885341" y="365125"/>
            <a:ext cx="4030059" cy="1807305"/>
          </a:xfrm>
        </p:spPr>
        <p:txBody>
          <a:bodyPr>
            <a:normAutofit/>
          </a:bodyPr>
          <a:lstStyle/>
          <a:p>
            <a:pPr eaLnBrk="1" hangingPunct="1">
              <a:lnSpc>
                <a:spcPct val="90000"/>
              </a:lnSpc>
              <a:defRPr/>
            </a:pPr>
            <a:r>
              <a:rPr lang="en-US" altLang="en-US" sz="2000" b="1" dirty="0">
                <a:solidFill>
                  <a:srgbClr val="FF0000"/>
                </a:solidFill>
              </a:rPr>
              <a:t>An expensive new dress style has come out you do not have the money to purchase the clothes, what should be your response?</a:t>
            </a:r>
          </a:p>
        </p:txBody>
      </p:sp>
      <p:pic>
        <p:nvPicPr>
          <p:cNvPr id="67589" name="Picture 67588" descr="Clothes hanging on a rack">
            <a:extLst>
              <a:ext uri="{FF2B5EF4-FFF2-40B4-BE49-F238E27FC236}">
                <a16:creationId xmlns:a16="http://schemas.microsoft.com/office/drawing/2014/main" id="{415C1D33-F4D9-CF0B-F65B-186EB13DCEF2}"/>
              </a:ext>
            </a:extLst>
          </p:cNvPr>
          <p:cNvPicPr>
            <a:picLocks noChangeAspect="1"/>
          </p:cNvPicPr>
          <p:nvPr/>
        </p:nvPicPr>
        <p:blipFill rotWithShape="1">
          <a:blip r:embed="rId2"/>
          <a:srcRect l="6255" r="49094"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7587" name="Rectangle 3">
            <a:extLst>
              <a:ext uri="{FF2B5EF4-FFF2-40B4-BE49-F238E27FC236}">
                <a16:creationId xmlns:a16="http://schemas.microsoft.com/office/drawing/2014/main" id="{7FAB90E0-34D0-4D44-8F5C-52B4364119CD}"/>
              </a:ext>
            </a:extLst>
          </p:cNvPr>
          <p:cNvSpPr>
            <a:spLocks noGrp="1" noChangeArrowheads="1"/>
          </p:cNvSpPr>
          <p:nvPr>
            <p:ph type="body" idx="1"/>
          </p:nvPr>
        </p:nvSpPr>
        <p:spPr>
          <a:xfrm>
            <a:off x="4885341" y="2333297"/>
            <a:ext cx="3630007" cy="3843666"/>
          </a:xfrm>
        </p:spPr>
        <p:txBody>
          <a:bodyPr>
            <a:normAutofit/>
          </a:bodyPr>
          <a:lstStyle/>
          <a:p>
            <a:pPr marL="0" indent="0" eaLnBrk="1" hangingPunct="1">
              <a:buFont typeface="Wingdings" panose="05000000000000000000" pitchFamily="2" charset="2"/>
              <a:buNone/>
              <a:defRPr/>
            </a:pPr>
            <a:r>
              <a:rPr lang="en-US" altLang="en-US" sz="1700" dirty="0">
                <a:hlinkClick r:id="rId3" action="ppaction://hlinksldjump"/>
              </a:rPr>
              <a:t>A. </a:t>
            </a:r>
            <a:r>
              <a:rPr lang="en-US" altLang="en-US" sz="1700" dirty="0"/>
              <a:t>Beg your parents or relatives to    </a:t>
            </a:r>
          </a:p>
          <a:p>
            <a:pPr marL="0" indent="0" eaLnBrk="1" hangingPunct="1">
              <a:buFont typeface="Wingdings" panose="05000000000000000000" pitchFamily="2" charset="2"/>
              <a:buNone/>
              <a:defRPr/>
            </a:pPr>
            <a:r>
              <a:rPr lang="en-US" altLang="en-US" sz="1700" dirty="0"/>
              <a:t>     purchase the outfit.</a:t>
            </a:r>
          </a:p>
          <a:p>
            <a:pPr marL="0" indent="0" eaLnBrk="1" hangingPunct="1">
              <a:buFont typeface="Wingdings" panose="05000000000000000000" pitchFamily="2" charset="2"/>
              <a:buNone/>
              <a:defRPr/>
            </a:pPr>
            <a:r>
              <a:rPr lang="en-US" altLang="en-US" sz="1700" dirty="0">
                <a:hlinkClick r:id="rId4" action="ppaction://hlinksldjump"/>
              </a:rPr>
              <a:t>B</a:t>
            </a:r>
            <a:r>
              <a:rPr lang="en-US" altLang="en-US" sz="1700" dirty="0">
                <a:hlinkClick r:id="" action="ppaction://noaction"/>
              </a:rPr>
              <a:t>.</a:t>
            </a:r>
            <a:r>
              <a:rPr lang="en-US" altLang="en-US" sz="1700" dirty="0"/>
              <a:t> Save your allowance and </a:t>
            </a:r>
          </a:p>
          <a:p>
            <a:pPr marL="0" indent="0" eaLnBrk="1" hangingPunct="1">
              <a:buFont typeface="Wingdings" panose="05000000000000000000" pitchFamily="2" charset="2"/>
              <a:buNone/>
              <a:defRPr/>
            </a:pPr>
            <a:r>
              <a:rPr lang="en-US" altLang="en-US" sz="1700" dirty="0"/>
              <a:t>     purchase the outfit.</a:t>
            </a:r>
          </a:p>
          <a:p>
            <a:pPr marL="0" indent="0" eaLnBrk="1" hangingPunct="1">
              <a:buFont typeface="Wingdings" panose="05000000000000000000" pitchFamily="2" charset="2"/>
              <a:buNone/>
              <a:defRPr/>
            </a:pPr>
            <a:r>
              <a:rPr lang="en-US" altLang="en-US" sz="1700" dirty="0">
                <a:hlinkClick r:id="rId5" action="ppaction://hlinksldjump"/>
              </a:rPr>
              <a:t>C</a:t>
            </a:r>
            <a:r>
              <a:rPr lang="en-US" altLang="en-US" sz="1700" dirty="0"/>
              <a:t>.  New outfit styles come and  </a:t>
            </a:r>
          </a:p>
          <a:p>
            <a:pPr marL="0" indent="0" eaLnBrk="1" hangingPunct="1">
              <a:buNone/>
              <a:defRPr/>
            </a:pPr>
            <a:r>
              <a:rPr lang="en-US" altLang="en-US" sz="1700" dirty="0"/>
              <a:t>     go;  do your own thing, and be a </a:t>
            </a:r>
          </a:p>
          <a:p>
            <a:pPr marL="0" indent="0" eaLnBrk="1" hangingPunct="1">
              <a:buNone/>
              <a:defRPr/>
            </a:pPr>
            <a:r>
              <a:rPr lang="en-US" altLang="en-US" sz="1700" dirty="0"/>
              <a:t>     trendsetter.</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2">
            <a:extLst>
              <a:ext uri="{FF2B5EF4-FFF2-40B4-BE49-F238E27FC236}">
                <a16:creationId xmlns:a16="http://schemas.microsoft.com/office/drawing/2014/main" id="{D2E851D0-6B35-4B64-A8DB-5B9866913D09}"/>
              </a:ext>
            </a:extLst>
          </p:cNvPr>
          <p:cNvSpPr>
            <a:spLocks noGrp="1" noChangeArrowheads="1"/>
          </p:cNvSpPr>
          <p:nvPr>
            <p:ph type="title"/>
          </p:nvPr>
        </p:nvSpPr>
        <p:spPr>
          <a:xfrm>
            <a:off x="476250" y="640823"/>
            <a:ext cx="2563994" cy="5583148"/>
          </a:xfrm>
        </p:spPr>
        <p:txBody>
          <a:bodyPr anchor="ctr">
            <a:normAutofit/>
          </a:bodyPr>
          <a:lstStyle/>
          <a:p>
            <a:pPr eaLnBrk="1" hangingPunct="1">
              <a:lnSpc>
                <a:spcPct val="90000"/>
              </a:lnSpc>
              <a:defRPr/>
            </a:pPr>
            <a:r>
              <a:rPr lang="en-US" altLang="en-US" sz="3300" b="1" dirty="0">
                <a:solidFill>
                  <a:srgbClr val="FF0000"/>
                </a:solidFill>
              </a:rPr>
              <a:t>I have clothes in my closet that I do not wear, and most dresses are too tight; what is the best response?</a:t>
            </a:r>
          </a:p>
        </p:txBody>
      </p:sp>
      <p:sp>
        <p:nvSpPr>
          <p:cNvPr id="7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8613" name="Rectangle 3">
            <a:extLst>
              <a:ext uri="{FF2B5EF4-FFF2-40B4-BE49-F238E27FC236}">
                <a16:creationId xmlns:a16="http://schemas.microsoft.com/office/drawing/2014/main" id="{DE2A8D0D-2462-F271-ED98-FA4D46D10666}"/>
              </a:ext>
            </a:extLst>
          </p:cNvPr>
          <p:cNvGraphicFramePr/>
          <p:nvPr>
            <p:extLst>
              <p:ext uri="{D42A27DB-BD31-4B8C-83A1-F6EECF244321}">
                <p14:modId xmlns:p14="http://schemas.microsoft.com/office/powerpoint/2010/main" val="170248200"/>
              </p:ext>
            </p:extLst>
          </p:nvPr>
        </p:nvGraphicFramePr>
        <p:xfrm>
          <a:off x="3837437" y="640823"/>
          <a:ext cx="4830314" cy="339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80" name="Rectangle 1437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a:extLst>
              <a:ext uri="{FF2B5EF4-FFF2-40B4-BE49-F238E27FC236}">
                <a16:creationId xmlns:a16="http://schemas.microsoft.com/office/drawing/2014/main" id="{2922AEB3-29C0-48FD-9F0C-7B945C70EE06}"/>
              </a:ext>
            </a:extLst>
          </p:cNvPr>
          <p:cNvSpPr>
            <a:spLocks noGrp="1" noChangeArrowheads="1"/>
          </p:cNvSpPr>
          <p:nvPr>
            <p:ph type="title"/>
          </p:nvPr>
        </p:nvSpPr>
        <p:spPr>
          <a:xfrm>
            <a:off x="628650" y="557188"/>
            <a:ext cx="7886700" cy="1133499"/>
          </a:xfrm>
        </p:spPr>
        <p:txBody>
          <a:bodyPr>
            <a:normAutofit/>
          </a:bodyPr>
          <a:lstStyle/>
          <a:p>
            <a:pPr algn="ctr" eaLnBrk="1" hangingPunct="1">
              <a:lnSpc>
                <a:spcPct val="90000"/>
              </a:lnSpc>
              <a:defRPr/>
            </a:pPr>
            <a:r>
              <a:rPr lang="en-US" altLang="en-US" sz="1800" b="1" dirty="0">
                <a:solidFill>
                  <a:srgbClr val="FF0000"/>
                </a:solidFill>
              </a:rPr>
              <a:t>Your friends invite you to a dance or a party; different groups are sitting at various tables, and everyone is served bottled water; after drinking some of the water, you walk away from the table; what should you do when you return to the table?</a:t>
            </a:r>
          </a:p>
        </p:txBody>
      </p:sp>
      <p:graphicFrame>
        <p:nvGraphicFramePr>
          <p:cNvPr id="14357" name="Rectangle 3">
            <a:extLst>
              <a:ext uri="{FF2B5EF4-FFF2-40B4-BE49-F238E27FC236}">
                <a16:creationId xmlns:a16="http://schemas.microsoft.com/office/drawing/2014/main" id="{B10F8EA4-C749-CF96-0E33-812746C4485E}"/>
              </a:ext>
            </a:extLst>
          </p:cNvPr>
          <p:cNvGraphicFramePr/>
          <p:nvPr>
            <p:extLst>
              <p:ext uri="{D42A27DB-BD31-4B8C-83A1-F6EECF244321}">
                <p14:modId xmlns:p14="http://schemas.microsoft.com/office/powerpoint/2010/main" val="243520625"/>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Rectangle 2">
            <a:extLst>
              <a:ext uri="{FF2B5EF4-FFF2-40B4-BE49-F238E27FC236}">
                <a16:creationId xmlns:a16="http://schemas.microsoft.com/office/drawing/2014/main" id="{1E152C15-629C-456F-929A-9A51A757AE72}"/>
              </a:ext>
            </a:extLst>
          </p:cNvPr>
          <p:cNvSpPr>
            <a:spLocks noGrp="1" noChangeArrowheads="1"/>
          </p:cNvSpPr>
          <p:nvPr>
            <p:ph type="title"/>
          </p:nvPr>
        </p:nvSpPr>
        <p:spPr>
          <a:xfrm>
            <a:off x="4724400" y="365125"/>
            <a:ext cx="4114800" cy="1807305"/>
          </a:xfrm>
        </p:spPr>
        <p:txBody>
          <a:bodyPr>
            <a:noAutofit/>
          </a:bodyPr>
          <a:lstStyle/>
          <a:p>
            <a:pPr eaLnBrk="1" hangingPunct="1">
              <a:lnSpc>
                <a:spcPct val="90000"/>
              </a:lnSpc>
              <a:defRPr/>
            </a:pPr>
            <a:r>
              <a:rPr lang="en-US" altLang="en-US" sz="2000" b="1" dirty="0">
                <a:solidFill>
                  <a:srgbClr val="FF0000"/>
                </a:solidFill>
              </a:rPr>
              <a:t>The temperature has dropped below freezing. I have a beautiful blouse, designer shorts, and flip-flops, I desire to wear these items, and I do not want to wait until it warms up; what is the best response?</a:t>
            </a:r>
          </a:p>
        </p:txBody>
      </p:sp>
      <p:pic>
        <p:nvPicPr>
          <p:cNvPr id="69637" name="Picture 69636" descr="Paper doll dresses">
            <a:extLst>
              <a:ext uri="{FF2B5EF4-FFF2-40B4-BE49-F238E27FC236}">
                <a16:creationId xmlns:a16="http://schemas.microsoft.com/office/drawing/2014/main" id="{0B6AE586-A5A7-F91E-C4B8-B2426ABEC96D}"/>
              </a:ext>
            </a:extLst>
          </p:cNvPr>
          <p:cNvPicPr>
            <a:picLocks noChangeAspect="1"/>
          </p:cNvPicPr>
          <p:nvPr/>
        </p:nvPicPr>
        <p:blipFill rotWithShape="1">
          <a:blip r:embed="rId2"/>
          <a:srcRect l="19689" r="29474"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9635" name="Rectangle 3">
            <a:extLst>
              <a:ext uri="{FF2B5EF4-FFF2-40B4-BE49-F238E27FC236}">
                <a16:creationId xmlns:a16="http://schemas.microsoft.com/office/drawing/2014/main" id="{BE4C5CD2-4858-4CB1-B1AC-B5C1B9DF1FA5}"/>
              </a:ext>
            </a:extLst>
          </p:cNvPr>
          <p:cNvSpPr>
            <a:spLocks noGrp="1" noChangeArrowheads="1"/>
          </p:cNvSpPr>
          <p:nvPr>
            <p:ph type="body" idx="1"/>
          </p:nvPr>
        </p:nvSpPr>
        <p:spPr>
          <a:xfrm>
            <a:off x="4885341" y="2333297"/>
            <a:ext cx="3630007" cy="3843666"/>
          </a:xfrm>
        </p:spPr>
        <p:txBody>
          <a:bodyPr>
            <a:normAutofit/>
          </a:bodyPr>
          <a:lstStyle/>
          <a:p>
            <a:pPr marL="0" indent="0" eaLnBrk="1" hangingPunct="1">
              <a:buNone/>
              <a:defRPr/>
            </a:pPr>
            <a:r>
              <a:rPr lang="en-US" altLang="en-US" sz="1700" dirty="0">
                <a:hlinkClick r:id="rId3" action="ppaction://hlinksldjump"/>
              </a:rPr>
              <a:t>A</a:t>
            </a:r>
            <a:r>
              <a:rPr lang="en-US" altLang="en-US" sz="1700" dirty="0"/>
              <a:t>.  Wear the clothes you probably  </a:t>
            </a:r>
          </a:p>
          <a:p>
            <a:pPr marL="0" indent="0" eaLnBrk="1" hangingPunct="1">
              <a:buNone/>
              <a:defRPr/>
            </a:pPr>
            <a:r>
              <a:rPr lang="en-US" altLang="en-US" sz="1700" dirty="0"/>
              <a:t>      will not get sick.</a:t>
            </a:r>
          </a:p>
          <a:p>
            <a:pPr marL="0" indent="0" eaLnBrk="1" hangingPunct="1">
              <a:buFont typeface="Wingdings" panose="05000000000000000000" pitchFamily="2" charset="2"/>
              <a:buNone/>
              <a:defRPr/>
            </a:pPr>
            <a:r>
              <a:rPr lang="en-US" altLang="en-US" sz="1700" dirty="0">
                <a:hlinkClick r:id="rId4" action="ppaction://hlinksldjump"/>
              </a:rPr>
              <a:t>B</a:t>
            </a:r>
            <a:r>
              <a:rPr lang="en-US" altLang="en-US" sz="1700" dirty="0">
                <a:hlinkClick r:id="" action="ppaction://noaction"/>
              </a:rPr>
              <a:t>.</a:t>
            </a:r>
            <a:r>
              <a:rPr lang="en-US" altLang="en-US" sz="1700" dirty="0"/>
              <a:t>  Put the clothes away and wait </a:t>
            </a:r>
          </a:p>
          <a:p>
            <a:pPr marL="0" indent="0" eaLnBrk="1" hangingPunct="1">
              <a:buFont typeface="Wingdings" panose="05000000000000000000" pitchFamily="2" charset="2"/>
              <a:buNone/>
              <a:defRPr/>
            </a:pPr>
            <a:r>
              <a:rPr lang="en-US" altLang="en-US" sz="1700" dirty="0"/>
              <a:t>      until the clothes are in season.</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Wait a few days until it warms  </a:t>
            </a:r>
          </a:p>
          <a:p>
            <a:pPr marL="0" indent="0" eaLnBrk="1" hangingPunct="1">
              <a:buFont typeface="Wingdings" panose="05000000000000000000" pitchFamily="2" charset="2"/>
              <a:buNone/>
              <a:defRPr/>
            </a:pPr>
            <a:r>
              <a:rPr lang="en-US" altLang="en-US" sz="1700" dirty="0"/>
              <a:t>      up, then wear the clothes.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8" name="Rectangle 2">
            <a:extLst>
              <a:ext uri="{FF2B5EF4-FFF2-40B4-BE49-F238E27FC236}">
                <a16:creationId xmlns:a16="http://schemas.microsoft.com/office/drawing/2014/main" id="{99DB20CB-48C5-4A04-8341-44E88ADDE3C5}"/>
              </a:ext>
            </a:extLst>
          </p:cNvPr>
          <p:cNvSpPr>
            <a:spLocks noGrp="1" noChangeArrowheads="1"/>
          </p:cNvSpPr>
          <p:nvPr>
            <p:ph type="title"/>
          </p:nvPr>
        </p:nvSpPr>
        <p:spPr>
          <a:xfrm>
            <a:off x="4885341" y="365125"/>
            <a:ext cx="3953859" cy="1807305"/>
          </a:xfrm>
        </p:spPr>
        <p:txBody>
          <a:bodyPr>
            <a:normAutofit/>
          </a:bodyPr>
          <a:lstStyle/>
          <a:p>
            <a:pPr eaLnBrk="1" hangingPunct="1">
              <a:lnSpc>
                <a:spcPct val="90000"/>
              </a:lnSpc>
              <a:defRPr/>
            </a:pPr>
            <a:r>
              <a:rPr lang="en-US" altLang="en-US" sz="2000" b="1" dirty="0">
                <a:solidFill>
                  <a:srgbClr val="FF0000"/>
                </a:solidFill>
              </a:rPr>
              <a:t>My peers encouraged me to go with them to purchase some expensive clothes and shoes from a young man at rock bottom prices; what is the best response?</a:t>
            </a:r>
          </a:p>
        </p:txBody>
      </p:sp>
      <p:pic>
        <p:nvPicPr>
          <p:cNvPr id="70661" name="Picture 70660" descr="Different patterned clothes">
            <a:extLst>
              <a:ext uri="{FF2B5EF4-FFF2-40B4-BE49-F238E27FC236}">
                <a16:creationId xmlns:a16="http://schemas.microsoft.com/office/drawing/2014/main" id="{CCD07D59-D15B-13DD-72F8-631EFB423A00}"/>
              </a:ext>
            </a:extLst>
          </p:cNvPr>
          <p:cNvPicPr>
            <a:picLocks noChangeAspect="1"/>
          </p:cNvPicPr>
          <p:nvPr/>
        </p:nvPicPr>
        <p:blipFill rotWithShape="1">
          <a:blip r:embed="rId2"/>
          <a:srcRect l="18412" r="36938"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0659" name="Rectangle 3">
            <a:extLst>
              <a:ext uri="{FF2B5EF4-FFF2-40B4-BE49-F238E27FC236}">
                <a16:creationId xmlns:a16="http://schemas.microsoft.com/office/drawing/2014/main" id="{E42B48EB-69B5-485A-B723-4E494AE3DD8D}"/>
              </a:ext>
            </a:extLst>
          </p:cNvPr>
          <p:cNvSpPr>
            <a:spLocks noGrp="1" noChangeArrowheads="1"/>
          </p:cNvSpPr>
          <p:nvPr>
            <p:ph type="body" idx="1"/>
          </p:nvPr>
        </p:nvSpPr>
        <p:spPr>
          <a:xfrm>
            <a:off x="4885341" y="2333297"/>
            <a:ext cx="3953859" cy="3843666"/>
          </a:xfrm>
        </p:spPr>
        <p:txBody>
          <a:bodyPr>
            <a:normAutofit/>
          </a:bodyPr>
          <a:lstStyle/>
          <a:p>
            <a:pPr marL="0" indent="0" eaLnBrk="1" hangingPunct="1">
              <a:buNone/>
              <a:defRPr/>
            </a:pPr>
            <a:r>
              <a:rPr lang="en-US" altLang="en-US" sz="1700" dirty="0">
                <a:hlinkClick r:id="rId3" action="ppaction://hlinksldjump"/>
              </a:rPr>
              <a:t>A</a:t>
            </a:r>
            <a:r>
              <a:rPr lang="en-US" altLang="en-US" sz="1700" dirty="0"/>
              <a:t>. Go with your peers and </a:t>
            </a:r>
          </a:p>
          <a:p>
            <a:pPr marL="0" indent="0" eaLnBrk="1" hangingPunct="1">
              <a:buNone/>
              <a:defRPr/>
            </a:pPr>
            <a:r>
              <a:rPr lang="en-US" altLang="en-US" sz="1700" dirty="0"/>
              <a:t>     purchase as much merchandise   </a:t>
            </a:r>
          </a:p>
          <a:p>
            <a:pPr marL="0" indent="0" eaLnBrk="1" hangingPunct="1">
              <a:buNone/>
              <a:defRPr/>
            </a:pPr>
            <a:r>
              <a:rPr lang="en-US" altLang="en-US" sz="1700" dirty="0"/>
              <a:t>     as possible.</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Be cautious; the items could be </a:t>
            </a:r>
          </a:p>
          <a:p>
            <a:pPr marL="0" indent="0" eaLnBrk="1" hangingPunct="1">
              <a:buFont typeface="Wingdings" panose="05000000000000000000" pitchFamily="2" charset="2"/>
              <a:buNone/>
              <a:defRPr/>
            </a:pPr>
            <a:r>
              <a:rPr lang="en-US" altLang="en-US" sz="1700" dirty="0"/>
              <a:t>     stolen; take a chance.</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Refuse to go with your peers;  </a:t>
            </a:r>
          </a:p>
          <a:p>
            <a:pPr marL="0" indent="0" eaLnBrk="1" hangingPunct="1">
              <a:buFont typeface="Wingdings" panose="05000000000000000000" pitchFamily="2" charset="2"/>
              <a:buNone/>
              <a:defRPr/>
            </a:pPr>
            <a:r>
              <a:rPr lang="en-US" altLang="en-US" sz="1700" dirty="0"/>
              <a:t>     purchase your clothes and shoes </a:t>
            </a:r>
          </a:p>
          <a:p>
            <a:pPr marL="0" indent="0" eaLnBrk="1" hangingPunct="1">
              <a:buFont typeface="Wingdings" panose="05000000000000000000" pitchFamily="2" charset="2"/>
              <a:buNone/>
              <a:defRPr/>
            </a:pPr>
            <a:r>
              <a:rPr lang="en-US" altLang="en-US" sz="1700" dirty="0"/>
              <a:t>     from a legitimate source.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14FDB49-789C-41D4-9813-33886865EE4B}"/>
              </a:ext>
            </a:extLst>
          </p:cNvPr>
          <p:cNvSpPr>
            <a:spLocks noGrp="1" noChangeArrowheads="1"/>
          </p:cNvSpPr>
          <p:nvPr>
            <p:ph type="title"/>
          </p:nvPr>
        </p:nvSpPr>
        <p:spPr>
          <a:xfrm>
            <a:off x="2438400" y="228600"/>
            <a:ext cx="6705600" cy="3429000"/>
          </a:xfrm>
        </p:spPr>
        <p:txBody>
          <a:bodyPr/>
          <a:lstStyle/>
          <a:p>
            <a:pPr eaLnBrk="1" hangingPunct="1">
              <a:defRPr/>
            </a:pPr>
            <a:r>
              <a:rPr lang="en-US" altLang="en-US" sz="3200" b="1" dirty="0">
                <a:solidFill>
                  <a:srgbClr val="FF0000"/>
                </a:solidFill>
              </a:rPr>
              <a:t>You have strong views. Some of your ideas are negative and are geared toward various political or cultural groups (a company has made some tee shirts that represent your views); what should be your response?</a:t>
            </a:r>
          </a:p>
        </p:txBody>
      </p:sp>
      <p:graphicFrame>
        <p:nvGraphicFramePr>
          <p:cNvPr id="71685" name="Rectangle 3">
            <a:extLst>
              <a:ext uri="{FF2B5EF4-FFF2-40B4-BE49-F238E27FC236}">
                <a16:creationId xmlns:a16="http://schemas.microsoft.com/office/drawing/2014/main" id="{EF92E514-8709-5B1F-058D-38E6C2BCD9B5}"/>
              </a:ext>
            </a:extLst>
          </p:cNvPr>
          <p:cNvGraphicFramePr/>
          <p:nvPr>
            <p:extLst>
              <p:ext uri="{D42A27DB-BD31-4B8C-83A1-F6EECF244321}">
                <p14:modId xmlns:p14="http://schemas.microsoft.com/office/powerpoint/2010/main" val="2491801291"/>
              </p:ext>
            </p:extLst>
          </p:nvPr>
        </p:nvGraphicFramePr>
        <p:xfrm>
          <a:off x="2438400" y="3657600"/>
          <a:ext cx="64008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Rectangle 2">
            <a:extLst>
              <a:ext uri="{FF2B5EF4-FFF2-40B4-BE49-F238E27FC236}">
                <a16:creationId xmlns:a16="http://schemas.microsoft.com/office/drawing/2014/main" id="{FCC98AFD-CAE3-4350-B00D-F11AF8DF6794}"/>
              </a:ext>
            </a:extLst>
          </p:cNvPr>
          <p:cNvSpPr>
            <a:spLocks noGrp="1" noChangeArrowheads="1"/>
          </p:cNvSpPr>
          <p:nvPr>
            <p:ph type="title"/>
          </p:nvPr>
        </p:nvSpPr>
        <p:spPr>
          <a:xfrm>
            <a:off x="4885341" y="365125"/>
            <a:ext cx="4030059" cy="1807305"/>
          </a:xfrm>
        </p:spPr>
        <p:txBody>
          <a:bodyPr>
            <a:normAutofit/>
          </a:bodyPr>
          <a:lstStyle/>
          <a:p>
            <a:pPr eaLnBrk="1" hangingPunct="1">
              <a:lnSpc>
                <a:spcPct val="90000"/>
              </a:lnSpc>
              <a:defRPr/>
            </a:pPr>
            <a:r>
              <a:rPr lang="en-US" altLang="en-US" sz="2000" b="1" dirty="0">
                <a:solidFill>
                  <a:srgbClr val="FF0000"/>
                </a:solidFill>
              </a:rPr>
              <a:t>The choir director has named the colors for the upcoming event you are a choir member you do not like the colors, what should be your response?</a:t>
            </a:r>
          </a:p>
        </p:txBody>
      </p:sp>
      <p:pic>
        <p:nvPicPr>
          <p:cNvPr id="72709" name="Picture 72708" descr="Hands painted with different colours raised up">
            <a:extLst>
              <a:ext uri="{FF2B5EF4-FFF2-40B4-BE49-F238E27FC236}">
                <a16:creationId xmlns:a16="http://schemas.microsoft.com/office/drawing/2014/main" id="{CA7F1094-C172-08A4-02FA-F6E7B5F473FE}"/>
              </a:ext>
            </a:extLst>
          </p:cNvPr>
          <p:cNvPicPr>
            <a:picLocks noChangeAspect="1"/>
          </p:cNvPicPr>
          <p:nvPr/>
        </p:nvPicPr>
        <p:blipFill rotWithShape="1">
          <a:blip r:embed="rId2"/>
          <a:srcRect l="24313" r="35050"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2707" name="Rectangle 3">
            <a:extLst>
              <a:ext uri="{FF2B5EF4-FFF2-40B4-BE49-F238E27FC236}">
                <a16:creationId xmlns:a16="http://schemas.microsoft.com/office/drawing/2014/main" id="{55616D56-9F43-4815-96AE-1334C1C3EAEF}"/>
              </a:ext>
            </a:extLst>
          </p:cNvPr>
          <p:cNvSpPr>
            <a:spLocks noGrp="1" noChangeArrowheads="1"/>
          </p:cNvSpPr>
          <p:nvPr>
            <p:ph type="body" idx="1"/>
          </p:nvPr>
        </p:nvSpPr>
        <p:spPr>
          <a:xfrm>
            <a:off x="4885341" y="2333297"/>
            <a:ext cx="3630007" cy="3843666"/>
          </a:xfrm>
        </p:spPr>
        <p:txBody>
          <a:bodyPr>
            <a:normAutofit/>
          </a:bodyPr>
          <a:lstStyle/>
          <a:p>
            <a:pPr marL="0" indent="0" eaLnBrk="1" hangingPunct="1">
              <a:buFont typeface="Wingdings" panose="05000000000000000000" pitchFamily="2" charset="2"/>
              <a:buNone/>
              <a:defRPr/>
            </a:pPr>
            <a:r>
              <a:rPr lang="en-US" altLang="en-US" sz="1700" dirty="0">
                <a:hlinkClick r:id="rId3" action="ppaction://hlinksldjump"/>
              </a:rPr>
              <a:t>A.  </a:t>
            </a:r>
            <a:r>
              <a:rPr lang="en-US" altLang="en-US" sz="1700" dirty="0"/>
              <a:t>Refuse to attend the event</a:t>
            </a:r>
          </a:p>
          <a:p>
            <a:pPr marL="0" indent="0" eaLnBrk="1" hangingPunct="1">
              <a:buFont typeface="Wingdings" panose="05000000000000000000" pitchFamily="2" charset="2"/>
              <a:buNone/>
              <a:defRPr/>
            </a:pPr>
            <a:r>
              <a:rPr lang="en-US" altLang="en-US" sz="1700" dirty="0">
                <a:hlinkClick r:id="rId4" action="ppaction://hlinksldjump"/>
              </a:rPr>
              <a:t>B</a:t>
            </a:r>
            <a:r>
              <a:rPr lang="en-US" altLang="en-US" sz="1700" dirty="0"/>
              <a:t>.  Wear the colors to support the </a:t>
            </a:r>
          </a:p>
          <a:p>
            <a:pPr marL="0" indent="0" eaLnBrk="1" hangingPunct="1">
              <a:buFont typeface="Wingdings" panose="05000000000000000000" pitchFamily="2" charset="2"/>
              <a:buNone/>
              <a:defRPr/>
            </a:pPr>
            <a:r>
              <a:rPr lang="en-US" altLang="en-US" sz="1700" dirty="0"/>
              <a:t>     choir, it is not about one</a:t>
            </a:r>
          </a:p>
          <a:p>
            <a:pPr marL="0" indent="0" eaLnBrk="1" hangingPunct="1">
              <a:buFont typeface="Wingdings" panose="05000000000000000000" pitchFamily="2" charset="2"/>
              <a:buNone/>
              <a:defRPr/>
            </a:pPr>
            <a:r>
              <a:rPr lang="en-US" altLang="en-US" sz="1700" dirty="0"/>
              <a:t>     person’s preference.</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Disagree with the choir director’s </a:t>
            </a:r>
          </a:p>
          <a:p>
            <a:pPr marL="0" indent="0" eaLnBrk="1" hangingPunct="1">
              <a:buFont typeface="Wingdings" panose="05000000000000000000" pitchFamily="2" charset="2"/>
              <a:buNone/>
              <a:defRPr/>
            </a:pPr>
            <a:r>
              <a:rPr lang="en-US" altLang="en-US" sz="1700" dirty="0"/>
              <a:t>     protest by wearing your personal </a:t>
            </a:r>
          </a:p>
          <a:p>
            <a:pPr marL="0" indent="0" eaLnBrk="1" hangingPunct="1">
              <a:buFont typeface="Wingdings" panose="05000000000000000000" pitchFamily="2" charset="2"/>
              <a:buNone/>
              <a:defRPr/>
            </a:pPr>
            <a:r>
              <a:rPr lang="en-US" altLang="en-US" sz="1700" dirty="0"/>
              <a:t>     colors.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Rectangle 2">
            <a:extLst>
              <a:ext uri="{FF2B5EF4-FFF2-40B4-BE49-F238E27FC236}">
                <a16:creationId xmlns:a16="http://schemas.microsoft.com/office/drawing/2014/main" id="{AE323D48-1A22-4EEE-9624-FAB574F1153E}"/>
              </a:ext>
            </a:extLst>
          </p:cNvPr>
          <p:cNvSpPr>
            <a:spLocks noGrp="1" noChangeArrowheads="1"/>
          </p:cNvSpPr>
          <p:nvPr>
            <p:ph type="title"/>
          </p:nvPr>
        </p:nvSpPr>
        <p:spPr>
          <a:xfrm>
            <a:off x="4572000" y="365125"/>
            <a:ext cx="4569713" cy="1807305"/>
          </a:xfrm>
        </p:spPr>
        <p:txBody>
          <a:bodyPr>
            <a:normAutofit/>
          </a:bodyPr>
          <a:lstStyle/>
          <a:p>
            <a:pPr eaLnBrk="1" hangingPunct="1">
              <a:lnSpc>
                <a:spcPct val="90000"/>
              </a:lnSpc>
              <a:defRPr/>
            </a:pPr>
            <a:r>
              <a:rPr lang="en-US" altLang="en-US" sz="2300" b="1" dirty="0">
                <a:solidFill>
                  <a:srgbClr val="FF0000"/>
                </a:solidFill>
              </a:rPr>
              <a:t>The teacher suggests going on a field trip through the woods; what is the best footwear for the exploration?</a:t>
            </a:r>
          </a:p>
        </p:txBody>
      </p:sp>
      <p:pic>
        <p:nvPicPr>
          <p:cNvPr id="73733" name="Picture 73732" descr="A person's feet in a pile of twigs&#10;&#10;Description automatically generated with low confidence">
            <a:extLst>
              <a:ext uri="{FF2B5EF4-FFF2-40B4-BE49-F238E27FC236}">
                <a16:creationId xmlns:a16="http://schemas.microsoft.com/office/drawing/2014/main" id="{F957E81B-C9A3-538D-A22C-482147398909}"/>
              </a:ext>
            </a:extLst>
          </p:cNvPr>
          <p:cNvPicPr>
            <a:picLocks noChangeAspect="1"/>
          </p:cNvPicPr>
          <p:nvPr/>
        </p:nvPicPr>
        <p:blipFill rotWithShape="1">
          <a:blip r:embed="rId2"/>
          <a:srcRect l="20766" r="41607"/>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3731" name="Rectangle 3">
            <a:extLst>
              <a:ext uri="{FF2B5EF4-FFF2-40B4-BE49-F238E27FC236}">
                <a16:creationId xmlns:a16="http://schemas.microsoft.com/office/drawing/2014/main" id="{8C80B408-4BBB-49FF-B55C-DA2B6AB59940}"/>
              </a:ext>
            </a:extLst>
          </p:cNvPr>
          <p:cNvSpPr>
            <a:spLocks noGrp="1" noChangeArrowheads="1"/>
          </p:cNvSpPr>
          <p:nvPr>
            <p:ph type="body" idx="1"/>
          </p:nvPr>
        </p:nvSpPr>
        <p:spPr>
          <a:xfrm>
            <a:off x="4885341" y="2333297"/>
            <a:ext cx="3630007" cy="3843666"/>
          </a:xfrm>
        </p:spPr>
        <p:txBody>
          <a:bodyPr>
            <a:normAutofit/>
          </a:bodyPr>
          <a:lstStyle/>
          <a:p>
            <a:pPr marL="0" indent="0" eaLnBrk="1" hangingPunct="1">
              <a:buFont typeface="Wingdings" panose="05000000000000000000" pitchFamily="2" charset="2"/>
              <a:buNone/>
              <a:defRPr/>
            </a:pPr>
            <a:r>
              <a:rPr lang="en-US" altLang="en-US" sz="1700" dirty="0">
                <a:hlinkClick r:id="rId3" action="ppaction://hlinksldjump"/>
              </a:rPr>
              <a:t>A. </a:t>
            </a:r>
            <a:r>
              <a:rPr lang="en-US" altLang="en-US" sz="1700" dirty="0"/>
              <a:t>Closed in walking shoes</a:t>
            </a:r>
          </a:p>
          <a:p>
            <a:pPr marL="0" indent="0" eaLnBrk="1" hangingPunct="1">
              <a:buFont typeface="Wingdings" panose="05000000000000000000" pitchFamily="2" charset="2"/>
              <a:buNone/>
              <a:defRPr/>
            </a:pPr>
            <a:r>
              <a:rPr lang="en-US" altLang="en-US" sz="1700" dirty="0">
                <a:hlinkClick r:id="rId4" action="ppaction://hlinksldjump"/>
              </a:rPr>
              <a:t>B</a:t>
            </a:r>
            <a:r>
              <a:rPr lang="en-US" altLang="en-US" sz="1700" dirty="0">
                <a:hlinkClick r:id="" action="ppaction://noaction"/>
              </a:rPr>
              <a:t>.</a:t>
            </a:r>
            <a:r>
              <a:rPr lang="en-US" altLang="en-US" sz="1700" dirty="0"/>
              <a:t> Flip flops or open sandals</a:t>
            </a:r>
          </a:p>
          <a:p>
            <a:pPr marL="0" indent="0" eaLnBrk="1" hangingPunct="1">
              <a:buFont typeface="Wingdings" panose="05000000000000000000" pitchFamily="2" charset="2"/>
              <a:buNone/>
              <a:defRPr/>
            </a:pPr>
            <a:r>
              <a:rPr lang="en-US" altLang="en-US" sz="1700" dirty="0">
                <a:hlinkClick r:id="rId5" action="ppaction://hlinksldjump"/>
              </a:rPr>
              <a:t>C</a:t>
            </a:r>
            <a:r>
              <a:rPr lang="en-US" altLang="en-US" sz="1700" dirty="0">
                <a:hlinkClick r:id="" action="ppaction://noaction"/>
              </a:rPr>
              <a:t>.</a:t>
            </a:r>
            <a:r>
              <a:rPr lang="en-US" altLang="en-US" sz="1700" dirty="0"/>
              <a:t> High top boots </a:t>
            </a:r>
          </a:p>
        </p:txBody>
      </p:sp>
      <p:sp>
        <p:nvSpPr>
          <p:cNvPr id="2" name="TextBox 1">
            <a:extLst>
              <a:ext uri="{FF2B5EF4-FFF2-40B4-BE49-F238E27FC236}">
                <a16:creationId xmlns:a16="http://schemas.microsoft.com/office/drawing/2014/main" id="{83810398-ED0F-DA1B-3941-12ED0BEDD14B}"/>
              </a:ext>
            </a:extLst>
          </p:cNvPr>
          <p:cNvSpPr txBox="1"/>
          <p:nvPr/>
        </p:nvSpPr>
        <p:spPr>
          <a:xfrm>
            <a:off x="304800" y="5963483"/>
            <a:ext cx="8607165" cy="369332"/>
          </a:xfrm>
          <a:prstGeom prst="rect">
            <a:avLst/>
          </a:prstGeom>
          <a:noFill/>
        </p:spPr>
        <p:txBody>
          <a:bodyPr wrap="square" rtlCol="0">
            <a:spAutoFit/>
          </a:bodyPr>
          <a:lstStyle/>
          <a:p>
            <a:r>
              <a:rPr lang="en-US" dirty="0">
                <a:solidFill>
                  <a:srgbClr val="FF0000"/>
                </a:solidFill>
              </a:rPr>
              <a:t>            Return to the table of contents.                    Proceed to the next topic</a:t>
            </a:r>
          </a:p>
        </p:txBody>
      </p:sp>
      <p:sp>
        <p:nvSpPr>
          <p:cNvPr id="3" name="Arrow: Left 2">
            <a:hlinkClick r:id="rId6" action="ppaction://hlinksldjump"/>
            <a:extLst>
              <a:ext uri="{FF2B5EF4-FFF2-40B4-BE49-F238E27FC236}">
                <a16:creationId xmlns:a16="http://schemas.microsoft.com/office/drawing/2014/main" id="{A93FCB9C-74CD-A2F6-FFC5-2CD220687147}"/>
              </a:ext>
            </a:extLst>
          </p:cNvPr>
          <p:cNvSpPr/>
          <p:nvPr/>
        </p:nvSpPr>
        <p:spPr bwMode="auto">
          <a:xfrm>
            <a:off x="232035" y="5990082"/>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Arrow: Right 4">
            <a:hlinkClick r:id="rId7" action="ppaction://hlinksldjump"/>
            <a:extLst>
              <a:ext uri="{FF2B5EF4-FFF2-40B4-BE49-F238E27FC236}">
                <a16:creationId xmlns:a16="http://schemas.microsoft.com/office/drawing/2014/main" id="{F8E0650B-4799-2BAD-FF10-709DE0DE36B1}"/>
              </a:ext>
            </a:extLst>
          </p:cNvPr>
          <p:cNvSpPr/>
          <p:nvPr/>
        </p:nvSpPr>
        <p:spPr bwMode="auto">
          <a:xfrm>
            <a:off x="8112440" y="6028075"/>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54" name="Rectangle 2">
            <a:extLst>
              <a:ext uri="{FF2B5EF4-FFF2-40B4-BE49-F238E27FC236}">
                <a16:creationId xmlns:a16="http://schemas.microsoft.com/office/drawing/2014/main" id="{F7BB1AC6-28E6-4C97-9EAB-A23903C9D50A}"/>
              </a:ext>
            </a:extLst>
          </p:cNvPr>
          <p:cNvSpPr>
            <a:spLocks noGrp="1" noChangeArrowheads="1"/>
          </p:cNvSpPr>
          <p:nvPr>
            <p:ph type="title"/>
          </p:nvPr>
        </p:nvSpPr>
        <p:spPr>
          <a:xfrm>
            <a:off x="628650" y="365125"/>
            <a:ext cx="7886700" cy="1325563"/>
          </a:xfrm>
        </p:spPr>
        <p:txBody>
          <a:bodyPr>
            <a:normAutofit/>
          </a:bodyPr>
          <a:lstStyle/>
          <a:p>
            <a:pPr eaLnBrk="1" hangingPunct="1">
              <a:lnSpc>
                <a:spcPct val="90000"/>
              </a:lnSpc>
              <a:defRPr/>
            </a:pPr>
            <a:r>
              <a:rPr lang="en-US" altLang="en-US" sz="4300" b="1" dirty="0">
                <a:solidFill>
                  <a:srgbClr val="FF0000"/>
                </a:solidFill>
              </a:rPr>
              <a:t>Employment/Career Aspirations</a:t>
            </a:r>
          </a:p>
        </p:txBody>
      </p:sp>
      <p:sp>
        <p:nvSpPr>
          <p:cNvPr id="7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55" name="Rectangle 3">
            <a:extLst>
              <a:ext uri="{FF2B5EF4-FFF2-40B4-BE49-F238E27FC236}">
                <a16:creationId xmlns:a16="http://schemas.microsoft.com/office/drawing/2014/main" id="{14883C40-9219-43F7-A307-44F58DE5C499}"/>
              </a:ext>
            </a:extLst>
          </p:cNvPr>
          <p:cNvSpPr>
            <a:spLocks noGrp="1" noChangeArrowheads="1"/>
          </p:cNvSpPr>
          <p:nvPr>
            <p:ph type="body" idx="1"/>
          </p:nvPr>
        </p:nvSpPr>
        <p:spPr>
          <a:xfrm>
            <a:off x="628650" y="1929384"/>
            <a:ext cx="7886700" cy="4251960"/>
          </a:xfrm>
        </p:spPr>
        <p:txBody>
          <a:bodyPr>
            <a:normAutofit/>
          </a:bodyPr>
          <a:lstStyle/>
          <a:p>
            <a:pPr marL="457200" indent="-457200" eaLnBrk="1" hangingPunct="1">
              <a:buFont typeface="Wingdings" panose="05000000000000000000" pitchFamily="2" charset="2"/>
              <a:buNone/>
              <a:defRPr/>
            </a:pPr>
            <a:r>
              <a:rPr lang="en-US" altLang="en-US" sz="1900" b="1" dirty="0">
                <a:solidFill>
                  <a:srgbClr val="FF0000"/>
                </a:solidFill>
              </a:rPr>
              <a:t>Your peers are always talking about </a:t>
            </a:r>
          </a:p>
          <a:p>
            <a:pPr marL="457200" indent="-457200" eaLnBrk="1" hangingPunct="1">
              <a:buFont typeface="Wingdings" panose="05000000000000000000" pitchFamily="2" charset="2"/>
              <a:buNone/>
              <a:defRPr/>
            </a:pPr>
            <a:r>
              <a:rPr lang="en-US" altLang="en-US" sz="1900" b="1" dirty="0">
                <a:solidFill>
                  <a:srgbClr val="FF0000"/>
                </a:solidFill>
              </a:rPr>
              <a:t>making money both legally and illegally, </a:t>
            </a:r>
          </a:p>
          <a:p>
            <a:pPr marL="457200" indent="-457200" eaLnBrk="1" hangingPunct="1">
              <a:buFont typeface="Wingdings" panose="05000000000000000000" pitchFamily="2" charset="2"/>
              <a:buNone/>
              <a:defRPr/>
            </a:pPr>
            <a:r>
              <a:rPr lang="en-US" altLang="en-US" sz="1900" b="1" dirty="0">
                <a:solidFill>
                  <a:srgbClr val="FF0000"/>
                </a:solidFill>
              </a:rPr>
              <a:t>what should be your response?</a:t>
            </a:r>
            <a:endParaRPr lang="en-US" altLang="en-US" sz="1900" dirty="0">
              <a:solidFill>
                <a:srgbClr val="FF0000"/>
              </a:solidFill>
            </a:endParaRPr>
          </a:p>
          <a:p>
            <a:pPr marL="0" indent="0" eaLnBrk="1" hangingPunct="1">
              <a:buFont typeface="Wingdings" panose="05000000000000000000" pitchFamily="2" charset="2"/>
              <a:buNone/>
              <a:defRPr/>
            </a:pPr>
            <a:r>
              <a:rPr lang="en-US" altLang="en-US" sz="1900" dirty="0">
                <a:hlinkClick r:id="rId2" action="ppaction://hlinksldjump"/>
              </a:rPr>
              <a:t>A</a:t>
            </a:r>
            <a:r>
              <a:rPr lang="en-US" altLang="en-US" sz="1900" dirty="0">
                <a:hlinkClick r:id="" action="ppaction://noaction"/>
              </a:rPr>
              <a:t>.</a:t>
            </a:r>
            <a:r>
              <a:rPr lang="en-US" altLang="en-US" sz="1900" dirty="0"/>
              <a:t>   Listen to your peers and try to make as </a:t>
            </a:r>
          </a:p>
          <a:p>
            <a:pPr marL="0" indent="0" eaLnBrk="1" hangingPunct="1">
              <a:buFont typeface="Wingdings" panose="05000000000000000000" pitchFamily="2" charset="2"/>
              <a:buNone/>
              <a:defRPr/>
            </a:pPr>
            <a:r>
              <a:rPr lang="en-US" altLang="en-US" sz="1900" dirty="0"/>
              <a:t>      much money as possible regardless of the </a:t>
            </a:r>
          </a:p>
          <a:p>
            <a:pPr marL="0" indent="0" eaLnBrk="1" hangingPunct="1">
              <a:buFont typeface="Wingdings" panose="05000000000000000000" pitchFamily="2" charset="2"/>
              <a:buNone/>
              <a:defRPr/>
            </a:pPr>
            <a:r>
              <a:rPr lang="en-US" altLang="en-US" sz="1900" dirty="0"/>
              <a:t>      method or means.</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 Weigh the consequences of doing illegal </a:t>
            </a:r>
          </a:p>
          <a:p>
            <a:pPr marL="0" indent="0" eaLnBrk="1" hangingPunct="1">
              <a:buFont typeface="Wingdings" panose="05000000000000000000" pitchFamily="2" charset="2"/>
              <a:buNone/>
              <a:defRPr/>
            </a:pPr>
            <a:r>
              <a:rPr lang="en-US" altLang="en-US" sz="1900" dirty="0"/>
              <a:t>      things to make money and do what is right  </a:t>
            </a:r>
          </a:p>
          <a:p>
            <a:pPr marL="0" indent="0" eaLnBrk="1" hangingPunct="1">
              <a:buFont typeface="Wingdings" panose="05000000000000000000" pitchFamily="2" charset="2"/>
              <a:buNone/>
              <a:defRPr/>
            </a:pPr>
            <a:r>
              <a:rPr lang="en-US" altLang="en-US" sz="1900" dirty="0"/>
              <a:t>      and legal. </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 It is a dog-eat-dog world. Seize every </a:t>
            </a:r>
          </a:p>
          <a:p>
            <a:pPr marL="0" indent="0" eaLnBrk="1" hangingPunct="1">
              <a:buFont typeface="Wingdings" panose="05000000000000000000" pitchFamily="2" charset="2"/>
              <a:buNone/>
              <a:defRPr/>
            </a:pPr>
            <a:r>
              <a:rPr lang="en-US" altLang="en-US" sz="1900" dirty="0"/>
              <a:t>      opportunity to make money regardless of </a:t>
            </a:r>
          </a:p>
          <a:p>
            <a:pPr marL="0" indent="0" eaLnBrk="1" hangingPunct="1">
              <a:buFont typeface="Wingdings" panose="05000000000000000000" pitchFamily="2" charset="2"/>
              <a:buNone/>
              <a:defRPr/>
            </a:pPr>
            <a:r>
              <a:rPr lang="en-US" altLang="en-US" sz="1900" dirty="0"/>
              <a:t>      the method or consequences.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5AE55BA-61B0-4C4D-918E-5C981FF4569B}"/>
              </a:ext>
            </a:extLst>
          </p:cNvPr>
          <p:cNvSpPr>
            <a:spLocks noGrp="1" noChangeArrowheads="1"/>
          </p:cNvSpPr>
          <p:nvPr>
            <p:ph type="title"/>
          </p:nvPr>
        </p:nvSpPr>
        <p:spPr>
          <a:xfrm>
            <a:off x="2438400" y="228600"/>
            <a:ext cx="6705600" cy="2057400"/>
          </a:xfrm>
        </p:spPr>
        <p:txBody>
          <a:bodyPr/>
          <a:lstStyle/>
          <a:p>
            <a:pPr eaLnBrk="1" hangingPunct="1">
              <a:defRPr/>
            </a:pPr>
            <a:r>
              <a:rPr lang="en-US" altLang="en-US" sz="3200" b="1" dirty="0">
                <a:solidFill>
                  <a:srgbClr val="FF0000"/>
                </a:solidFill>
              </a:rPr>
              <a:t>You have strong religious beliefs; you are offered a job that contrasts with your personal moral views, what is your response?</a:t>
            </a:r>
          </a:p>
        </p:txBody>
      </p:sp>
      <p:graphicFrame>
        <p:nvGraphicFramePr>
          <p:cNvPr id="75781" name="Rectangle 3">
            <a:extLst>
              <a:ext uri="{FF2B5EF4-FFF2-40B4-BE49-F238E27FC236}">
                <a16:creationId xmlns:a16="http://schemas.microsoft.com/office/drawing/2014/main" id="{71545581-B816-FE4E-FAD3-B0FD3EDF92D3}"/>
              </a:ext>
            </a:extLst>
          </p:cNvPr>
          <p:cNvGraphicFramePr/>
          <p:nvPr>
            <p:extLst>
              <p:ext uri="{D42A27DB-BD31-4B8C-83A1-F6EECF244321}">
                <p14:modId xmlns:p14="http://schemas.microsoft.com/office/powerpoint/2010/main" val="236328792"/>
              </p:ext>
            </p:extLst>
          </p:nvPr>
        </p:nvGraphicFramePr>
        <p:xfrm>
          <a:off x="2438400" y="2667000"/>
          <a:ext cx="6400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133778"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76802" name="Rectangle 2">
            <a:extLst>
              <a:ext uri="{FF2B5EF4-FFF2-40B4-BE49-F238E27FC236}">
                <a16:creationId xmlns:a16="http://schemas.microsoft.com/office/drawing/2014/main" id="{39E46698-558E-4156-B0FB-A817B79906DF}"/>
              </a:ext>
            </a:extLst>
          </p:cNvPr>
          <p:cNvSpPr>
            <a:spLocks noGrp="1" noChangeArrowheads="1"/>
          </p:cNvSpPr>
          <p:nvPr>
            <p:ph type="title" idx="4294967295"/>
          </p:nvPr>
        </p:nvSpPr>
        <p:spPr>
          <a:xfrm>
            <a:off x="323849" y="713312"/>
            <a:ext cx="3943351" cy="5431376"/>
          </a:xfrm>
        </p:spPr>
        <p:txBody>
          <a:bodyPr vert="horz" lIns="91440" tIns="45720" rIns="91440" bIns="45720" rtlCol="0" anchor="ctr">
            <a:normAutofit/>
          </a:bodyPr>
          <a:lstStyle/>
          <a:p>
            <a:pPr eaLnBrk="1" hangingPunct="1">
              <a:lnSpc>
                <a:spcPct val="90000"/>
              </a:lnSpc>
              <a:defRPr/>
            </a:pPr>
            <a:r>
              <a:rPr lang="en-US" altLang="en-US" sz="4100" b="1" kern="1200" dirty="0">
                <a:solidFill>
                  <a:srgbClr val="FF0000"/>
                </a:solidFill>
                <a:latin typeface="+mj-lt"/>
                <a:ea typeface="+mj-ea"/>
                <a:cs typeface="+mj-cs"/>
              </a:rPr>
              <a:t>The best way to prepare for a future career is to choose the best response.</a:t>
            </a:r>
          </a:p>
        </p:txBody>
      </p:sp>
      <p:sp>
        <p:nvSpPr>
          <p:cNvPr id="76803" name="Rectangle 3">
            <a:extLst>
              <a:ext uri="{FF2B5EF4-FFF2-40B4-BE49-F238E27FC236}">
                <a16:creationId xmlns:a16="http://schemas.microsoft.com/office/drawing/2014/main" id="{C71768F2-AA0D-4C32-86CE-650971513634}"/>
              </a:ext>
            </a:extLst>
          </p:cNvPr>
          <p:cNvSpPr>
            <a:spLocks noGrp="1" noChangeArrowheads="1"/>
          </p:cNvSpPr>
          <p:nvPr>
            <p:ph type="body" idx="4294967295"/>
          </p:nvPr>
        </p:nvSpPr>
        <p:spPr>
          <a:xfrm>
            <a:off x="4571999" y="713313"/>
            <a:ext cx="3943351" cy="5431376"/>
          </a:xfrm>
        </p:spPr>
        <p:txBody>
          <a:bodyPr vert="horz" lIns="91440" tIns="45720" rIns="91440" bIns="45720" rtlCol="0" anchor="ctr">
            <a:normAutofit/>
          </a:bodyPr>
          <a:lstStyle/>
          <a:p>
            <a:pPr marL="0" indent="0" eaLnBrk="1" hangingPunct="1">
              <a:lnSpc>
                <a:spcPct val="90000"/>
              </a:lnSpc>
              <a:buNone/>
              <a:defRPr/>
            </a:pPr>
            <a:r>
              <a:rPr lang="en-US" altLang="en-US" sz="1600" dirty="0">
                <a:hlinkClick r:id="rId2" action="ppaction://hlinksldjump"/>
              </a:rPr>
              <a:t>A</a:t>
            </a:r>
            <a:r>
              <a:rPr lang="en-US" altLang="en-US" sz="1600" dirty="0"/>
              <a:t>. Wait until you graduate from High </a:t>
            </a:r>
          </a:p>
          <a:p>
            <a:pPr marL="0" indent="0" eaLnBrk="1" hangingPunct="1">
              <a:lnSpc>
                <a:spcPct val="90000"/>
              </a:lnSpc>
              <a:buNone/>
              <a:defRPr/>
            </a:pPr>
            <a:r>
              <a:rPr lang="en-US" altLang="en-US" sz="1600" dirty="0"/>
              <a:t>    School before thinking about a   </a:t>
            </a:r>
          </a:p>
          <a:p>
            <a:pPr marL="0" indent="0" eaLnBrk="1" hangingPunct="1">
              <a:lnSpc>
                <a:spcPct val="90000"/>
              </a:lnSpc>
              <a:buNone/>
              <a:defRPr/>
            </a:pPr>
            <a:r>
              <a:rPr lang="en-US" altLang="en-US" sz="1600" dirty="0"/>
              <a:t>    career; enjoy your life; everything will  </a:t>
            </a:r>
          </a:p>
          <a:p>
            <a:pPr marL="0" indent="0" eaLnBrk="1" hangingPunct="1">
              <a:lnSpc>
                <a:spcPct val="90000"/>
              </a:lnSpc>
              <a:buNone/>
              <a:defRPr/>
            </a:pPr>
            <a:r>
              <a:rPr lang="en-US" altLang="en-US" sz="1600" dirty="0"/>
              <a:t>    work out.</a:t>
            </a:r>
          </a:p>
          <a:p>
            <a:pPr marL="0" indent="0" eaLnBrk="1" hangingPunct="1">
              <a:lnSpc>
                <a:spcPct val="90000"/>
              </a:lnSpc>
              <a:buNone/>
              <a:defRPr/>
            </a:pPr>
            <a:r>
              <a:rPr lang="en-US" altLang="en-US" sz="1600" dirty="0">
                <a:hlinkClick r:id="rId3" action="ppaction://hlinksldjump"/>
              </a:rPr>
              <a:t>B. </a:t>
            </a:r>
            <a:r>
              <a:rPr lang="en-US" altLang="en-US" sz="1600" dirty="0"/>
              <a:t>Read, research, study, make good </a:t>
            </a:r>
          </a:p>
          <a:p>
            <a:pPr marL="0" indent="0" eaLnBrk="1" hangingPunct="1">
              <a:lnSpc>
                <a:spcPct val="90000"/>
              </a:lnSpc>
              <a:buNone/>
              <a:defRPr/>
            </a:pPr>
            <a:r>
              <a:rPr lang="en-US" altLang="en-US" sz="1600" dirty="0"/>
              <a:t>    grades, develop good character, </a:t>
            </a:r>
          </a:p>
          <a:p>
            <a:pPr marL="0" indent="0" eaLnBrk="1" hangingPunct="1">
              <a:lnSpc>
                <a:spcPct val="90000"/>
              </a:lnSpc>
              <a:buNone/>
              <a:defRPr/>
            </a:pPr>
            <a:r>
              <a:rPr lang="en-US" altLang="en-US" sz="1600" dirty="0"/>
              <a:t>    acquire patience, listen to the sound </a:t>
            </a:r>
          </a:p>
          <a:p>
            <a:pPr marL="0" indent="0" eaLnBrk="1" hangingPunct="1">
              <a:lnSpc>
                <a:spcPct val="90000"/>
              </a:lnSpc>
              <a:buNone/>
              <a:defRPr/>
            </a:pPr>
            <a:r>
              <a:rPr lang="en-US" altLang="en-US" sz="1600" dirty="0"/>
              <a:t>    advice, position yourself for further </a:t>
            </a:r>
          </a:p>
          <a:p>
            <a:pPr marL="0" indent="0" eaLnBrk="1" hangingPunct="1">
              <a:lnSpc>
                <a:spcPct val="90000"/>
              </a:lnSpc>
              <a:buNone/>
              <a:defRPr/>
            </a:pPr>
            <a:r>
              <a:rPr lang="en-US" altLang="en-US" sz="1600" dirty="0"/>
              <a:t>    training and education, think positive, </a:t>
            </a:r>
          </a:p>
          <a:p>
            <a:pPr marL="0" indent="0" eaLnBrk="1" hangingPunct="1">
              <a:lnSpc>
                <a:spcPct val="90000"/>
              </a:lnSpc>
              <a:buNone/>
              <a:defRPr/>
            </a:pPr>
            <a:r>
              <a:rPr lang="en-US" altLang="en-US" sz="1600" dirty="0"/>
              <a:t>    start preparing for your career at a  </a:t>
            </a:r>
          </a:p>
          <a:p>
            <a:pPr marL="0" indent="0" eaLnBrk="1" hangingPunct="1">
              <a:lnSpc>
                <a:spcPct val="90000"/>
              </a:lnSpc>
              <a:buNone/>
              <a:defRPr/>
            </a:pPr>
            <a:r>
              <a:rPr lang="en-US" altLang="en-US" sz="1600" dirty="0"/>
              <a:t>    very young age;  be consistent in  </a:t>
            </a:r>
          </a:p>
          <a:p>
            <a:pPr marL="0" indent="0" eaLnBrk="1" hangingPunct="1">
              <a:lnSpc>
                <a:spcPct val="90000"/>
              </a:lnSpc>
              <a:buNone/>
              <a:defRPr/>
            </a:pPr>
            <a:r>
              <a:rPr lang="en-US" altLang="en-US" sz="1600" dirty="0"/>
              <a:t>     believe that you can succeed.</a:t>
            </a:r>
          </a:p>
          <a:p>
            <a:pPr marL="0" indent="0" eaLnBrk="1" hangingPunct="1">
              <a:lnSpc>
                <a:spcPct val="90000"/>
              </a:lnSpc>
              <a:buNone/>
              <a:defRPr/>
            </a:pPr>
            <a:r>
              <a:rPr lang="en-US" altLang="en-US" sz="1600" dirty="0">
                <a:hlinkClick r:id="rId4" action="ppaction://hlinksldjump"/>
              </a:rPr>
              <a:t>C. </a:t>
            </a:r>
            <a:r>
              <a:rPr lang="en-US" altLang="en-US" sz="1600" dirty="0"/>
              <a:t>Relax; everything will be revealed </a:t>
            </a:r>
          </a:p>
          <a:p>
            <a:pPr marL="0" indent="0" eaLnBrk="1" hangingPunct="1">
              <a:lnSpc>
                <a:spcPct val="90000"/>
              </a:lnSpc>
              <a:buNone/>
              <a:defRPr/>
            </a:pPr>
            <a:r>
              <a:rPr lang="en-US" altLang="en-US" sz="1600" dirty="0"/>
              <a:t>    as to the career, you should enter.</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26" name="Rectangle 2">
            <a:extLst>
              <a:ext uri="{FF2B5EF4-FFF2-40B4-BE49-F238E27FC236}">
                <a16:creationId xmlns:a16="http://schemas.microsoft.com/office/drawing/2014/main" id="{64DA3182-510D-4A07-97F0-3CF362669131}"/>
              </a:ext>
            </a:extLst>
          </p:cNvPr>
          <p:cNvSpPr>
            <a:spLocks noGrp="1" noChangeArrowheads="1"/>
          </p:cNvSpPr>
          <p:nvPr>
            <p:ph type="title"/>
          </p:nvPr>
        </p:nvSpPr>
        <p:spPr>
          <a:xfrm>
            <a:off x="630936" y="548640"/>
            <a:ext cx="2700645" cy="5431536"/>
          </a:xfrm>
        </p:spPr>
        <p:txBody>
          <a:bodyPr>
            <a:normAutofit/>
          </a:bodyPr>
          <a:lstStyle/>
          <a:p>
            <a:pPr eaLnBrk="1" hangingPunct="1">
              <a:lnSpc>
                <a:spcPct val="90000"/>
              </a:lnSpc>
              <a:defRPr/>
            </a:pPr>
            <a:r>
              <a:rPr lang="en-US" altLang="en-US" sz="3300" b="1" dirty="0">
                <a:solidFill>
                  <a:srgbClr val="FF0000"/>
                </a:solidFill>
              </a:rPr>
              <a:t>Only work on legitimate jobs which are related to your career aspirations, what is the best response?</a:t>
            </a:r>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27" name="Rectangle 3">
            <a:extLst>
              <a:ext uri="{FF2B5EF4-FFF2-40B4-BE49-F238E27FC236}">
                <a16:creationId xmlns:a16="http://schemas.microsoft.com/office/drawing/2014/main" id="{48250A35-53E1-4981-892E-DF5B786A8686}"/>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lnSpc>
                <a:spcPct val="90000"/>
              </a:lnSpc>
              <a:buNone/>
              <a:defRPr/>
            </a:pPr>
            <a:r>
              <a:rPr lang="en-US" altLang="en-US" sz="1900" dirty="0">
                <a:hlinkClick r:id="rId2" action="ppaction://hlinksldjump"/>
              </a:rPr>
              <a:t>A.  </a:t>
            </a:r>
            <a:r>
              <a:rPr lang="en-US" altLang="en-US" sz="1900" dirty="0"/>
              <a:t> Working jobs that are not related to </a:t>
            </a:r>
          </a:p>
          <a:p>
            <a:pPr marL="0" indent="0" eaLnBrk="1" hangingPunct="1">
              <a:lnSpc>
                <a:spcPct val="90000"/>
              </a:lnSpc>
              <a:buNone/>
              <a:defRPr/>
            </a:pPr>
            <a:r>
              <a:rPr lang="en-US" altLang="en-US" sz="1900" dirty="0"/>
              <a:t>      your career aspirations can be </a:t>
            </a:r>
          </a:p>
          <a:p>
            <a:pPr marL="0" indent="0" eaLnBrk="1" hangingPunct="1">
              <a:lnSpc>
                <a:spcPct val="90000"/>
              </a:lnSpc>
              <a:buNone/>
              <a:defRPr/>
            </a:pPr>
            <a:r>
              <a:rPr lang="en-US" altLang="en-US" sz="1900" dirty="0"/>
              <a:t>      counter-productive; therefore, it is </a:t>
            </a:r>
          </a:p>
          <a:p>
            <a:pPr marL="0" indent="0" eaLnBrk="1" hangingPunct="1">
              <a:lnSpc>
                <a:spcPct val="90000"/>
              </a:lnSpc>
              <a:buNone/>
              <a:defRPr/>
            </a:pPr>
            <a:r>
              <a:rPr lang="en-US" altLang="en-US" sz="1900" dirty="0"/>
              <a:t>      best not to work on those jobs.</a:t>
            </a:r>
          </a:p>
          <a:p>
            <a:pPr marL="0" indent="0" eaLnBrk="1" hangingPunct="1">
              <a:lnSpc>
                <a:spcPct val="90000"/>
              </a:lnSpc>
              <a:buFont typeface="Wingdings" panose="05000000000000000000" pitchFamily="2" charset="2"/>
              <a:buNone/>
              <a:defRPr/>
            </a:pPr>
            <a:r>
              <a:rPr lang="en-US" altLang="en-US" sz="1900" dirty="0">
                <a:hlinkClick r:id="rId3" action="ppaction://hlinksldjump"/>
              </a:rPr>
              <a:t>B.  </a:t>
            </a:r>
            <a:r>
              <a:rPr lang="en-US" altLang="en-US" sz="1900" dirty="0"/>
              <a:t>I can work on legitimate jobs but the </a:t>
            </a:r>
          </a:p>
          <a:p>
            <a:pPr marL="0" indent="0" eaLnBrk="1" hangingPunct="1">
              <a:lnSpc>
                <a:spcPct val="90000"/>
              </a:lnSpc>
              <a:buFont typeface="Wingdings" panose="05000000000000000000" pitchFamily="2" charset="2"/>
              <a:buNone/>
              <a:defRPr/>
            </a:pPr>
            <a:r>
              <a:rPr lang="en-US" altLang="en-US" sz="1900" dirty="0"/>
              <a:t>      chances of me learning value  </a:t>
            </a:r>
          </a:p>
          <a:p>
            <a:pPr marL="0" indent="0" eaLnBrk="1" hangingPunct="1">
              <a:lnSpc>
                <a:spcPct val="90000"/>
              </a:lnSpc>
              <a:buFont typeface="Wingdings" panose="05000000000000000000" pitchFamily="2" charset="2"/>
              <a:buNone/>
              <a:defRPr/>
            </a:pPr>
            <a:r>
              <a:rPr lang="en-US" altLang="en-US" sz="1900" dirty="0"/>
              <a:t>      information that will help in my future </a:t>
            </a:r>
          </a:p>
          <a:p>
            <a:pPr marL="0" indent="0" eaLnBrk="1" hangingPunct="1">
              <a:lnSpc>
                <a:spcPct val="90000"/>
              </a:lnSpc>
              <a:buFont typeface="Wingdings" panose="05000000000000000000" pitchFamily="2" charset="2"/>
              <a:buNone/>
              <a:defRPr/>
            </a:pPr>
            <a:r>
              <a:rPr lang="en-US" altLang="en-US" sz="1900" dirty="0"/>
              <a:t>      career aspiration is very remote.</a:t>
            </a:r>
          </a:p>
          <a:p>
            <a:pPr marL="0" indent="0" eaLnBrk="1" hangingPunct="1">
              <a:lnSpc>
                <a:spcPct val="90000"/>
              </a:lnSpc>
              <a:buFont typeface="Wingdings" panose="05000000000000000000" pitchFamily="2" charset="2"/>
              <a:buNone/>
              <a:defRPr/>
            </a:pPr>
            <a:r>
              <a:rPr lang="en-US" altLang="en-US" sz="1900" dirty="0">
                <a:hlinkClick r:id="rId4" action="ppaction://hlinksldjump"/>
              </a:rPr>
              <a:t>C. </a:t>
            </a:r>
            <a:r>
              <a:rPr lang="en-US" altLang="en-US" sz="1900" dirty="0"/>
              <a:t> Working on legitimate jobs that are </a:t>
            </a:r>
          </a:p>
          <a:p>
            <a:pPr marL="0" indent="0" eaLnBrk="1" hangingPunct="1">
              <a:lnSpc>
                <a:spcPct val="90000"/>
              </a:lnSpc>
              <a:buFont typeface="Wingdings" panose="05000000000000000000" pitchFamily="2" charset="2"/>
              <a:buNone/>
              <a:defRPr/>
            </a:pPr>
            <a:r>
              <a:rPr lang="en-US" altLang="en-US" sz="1900" dirty="0"/>
              <a:t>     not directly related to my career </a:t>
            </a:r>
          </a:p>
          <a:p>
            <a:pPr marL="0" indent="0" eaLnBrk="1" hangingPunct="1">
              <a:lnSpc>
                <a:spcPct val="90000"/>
              </a:lnSpc>
              <a:buFont typeface="Wingdings" panose="05000000000000000000" pitchFamily="2" charset="2"/>
              <a:buNone/>
              <a:defRPr/>
            </a:pPr>
            <a:r>
              <a:rPr lang="en-US" altLang="en-US" sz="1900" dirty="0"/>
              <a:t>     aspiration can be very helpful because </a:t>
            </a:r>
          </a:p>
          <a:p>
            <a:pPr marL="0" indent="0" eaLnBrk="1" hangingPunct="1">
              <a:lnSpc>
                <a:spcPct val="90000"/>
              </a:lnSpc>
              <a:buFont typeface="Wingdings" panose="05000000000000000000" pitchFamily="2" charset="2"/>
              <a:buNone/>
              <a:defRPr/>
            </a:pPr>
            <a:r>
              <a:rPr lang="en-US" altLang="en-US" sz="1900" dirty="0"/>
              <a:t>     I can increase my knowledge base  </a:t>
            </a:r>
          </a:p>
          <a:p>
            <a:pPr marL="0" indent="0" eaLnBrk="1" hangingPunct="1">
              <a:lnSpc>
                <a:spcPct val="90000"/>
              </a:lnSpc>
              <a:buFont typeface="Wingdings" panose="05000000000000000000" pitchFamily="2" charset="2"/>
              <a:buNone/>
              <a:defRPr/>
            </a:pPr>
            <a:r>
              <a:rPr lang="en-US" altLang="en-US" sz="1900" dirty="0"/>
              <a:t>     and work ethic.</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50" name="Rectangle 2">
            <a:extLst>
              <a:ext uri="{FF2B5EF4-FFF2-40B4-BE49-F238E27FC236}">
                <a16:creationId xmlns:a16="http://schemas.microsoft.com/office/drawing/2014/main" id="{2A9C5C4C-51BC-4F0C-B38E-73A5F6A9AA0E}"/>
              </a:ext>
            </a:extLst>
          </p:cNvPr>
          <p:cNvSpPr>
            <a:spLocks noGrp="1" noChangeArrowheads="1"/>
          </p:cNvSpPr>
          <p:nvPr>
            <p:ph type="title"/>
          </p:nvPr>
        </p:nvSpPr>
        <p:spPr>
          <a:xfrm>
            <a:off x="630936" y="548640"/>
            <a:ext cx="2700645" cy="5431536"/>
          </a:xfrm>
        </p:spPr>
        <p:txBody>
          <a:bodyPr>
            <a:normAutofit/>
          </a:bodyPr>
          <a:lstStyle/>
          <a:p>
            <a:pPr eaLnBrk="1" hangingPunct="1">
              <a:lnSpc>
                <a:spcPct val="90000"/>
              </a:lnSpc>
              <a:defRPr/>
            </a:pPr>
            <a:r>
              <a:rPr lang="en-US" altLang="en-US" sz="3300" b="1" dirty="0">
                <a:solidFill>
                  <a:srgbClr val="FF0000"/>
                </a:solidFill>
              </a:rPr>
              <a:t>Should I refuse volunteer work because there is no financial reward, what is the best response?</a:t>
            </a:r>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55" name="Rectangle 3">
            <a:extLst>
              <a:ext uri="{FF2B5EF4-FFF2-40B4-BE49-F238E27FC236}">
                <a16:creationId xmlns:a16="http://schemas.microsoft.com/office/drawing/2014/main" id="{7FE68736-DEC6-4814-A79B-BAAF9027A1BE}"/>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Volunteer work is for  people   </a:t>
            </a:r>
          </a:p>
          <a:p>
            <a:pPr marL="0" indent="0" eaLnBrk="1" hangingPunct="1">
              <a:buFont typeface="Wingdings" panose="05000000000000000000" pitchFamily="2" charset="2"/>
              <a:buNone/>
              <a:defRPr/>
            </a:pPr>
            <a:r>
              <a:rPr lang="en-US" altLang="en-US" sz="1900" dirty="0"/>
              <a:t>     who is already retired?</a:t>
            </a:r>
          </a:p>
          <a:p>
            <a:pPr marL="0" indent="0" eaLnBrk="1" hangingPunct="1">
              <a:buFont typeface="Wingdings" panose="05000000000000000000" pitchFamily="2" charset="2"/>
              <a:buNone/>
              <a:defRPr/>
            </a:pPr>
            <a:r>
              <a:rPr lang="en-US" altLang="en-US" sz="1900" dirty="0">
                <a:hlinkClick r:id="rId3" action="ppaction://hlinksldjump"/>
              </a:rPr>
              <a:t>B. </a:t>
            </a:r>
            <a:r>
              <a:rPr lang="en-US" altLang="en-US" sz="1900" dirty="0"/>
              <a:t>Volunteering will  not lead to a </a:t>
            </a:r>
          </a:p>
          <a:p>
            <a:pPr marL="0" indent="0" eaLnBrk="1" hangingPunct="1">
              <a:buFont typeface="Wingdings" panose="05000000000000000000" pitchFamily="2" charset="2"/>
              <a:buNone/>
              <a:defRPr/>
            </a:pPr>
            <a:r>
              <a:rPr lang="en-US" altLang="en-US" sz="1900" dirty="0"/>
              <a:t>     productive job.</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Volunteering is excellent because I </a:t>
            </a:r>
          </a:p>
          <a:p>
            <a:pPr marL="0" indent="0" eaLnBrk="1" hangingPunct="1">
              <a:buFont typeface="Wingdings" panose="05000000000000000000" pitchFamily="2" charset="2"/>
              <a:buNone/>
              <a:defRPr/>
            </a:pPr>
            <a:r>
              <a:rPr lang="en-US" altLang="en-US" sz="1900" dirty="0"/>
              <a:t>     can learn new job skills, and I </a:t>
            </a:r>
          </a:p>
          <a:p>
            <a:pPr marL="0" indent="0" eaLnBrk="1" hangingPunct="1">
              <a:buFont typeface="Wingdings" panose="05000000000000000000" pitchFamily="2" charset="2"/>
              <a:buNone/>
              <a:defRPr/>
            </a:pPr>
            <a:r>
              <a:rPr lang="en-US" altLang="en-US" sz="1900" dirty="0"/>
              <a:t>     can add volunteering to my     </a:t>
            </a:r>
          </a:p>
          <a:p>
            <a:pPr marL="0" indent="0" eaLnBrk="1" hangingPunct="1">
              <a:buFont typeface="Wingdings" panose="05000000000000000000" pitchFamily="2" charset="2"/>
              <a:buNone/>
              <a:defRPr/>
            </a:pPr>
            <a:r>
              <a:rPr lang="en-US" altLang="en-US" sz="1900" dirty="0"/>
              <a:t>     resume.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Freeform: Shape 13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2" name="Rectangle 2">
            <a:extLst>
              <a:ext uri="{FF2B5EF4-FFF2-40B4-BE49-F238E27FC236}">
                <a16:creationId xmlns:a16="http://schemas.microsoft.com/office/drawing/2014/main" id="{188B92E0-529E-489F-9252-E21F07D9DF80}"/>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2500" b="1" dirty="0">
                <a:solidFill>
                  <a:srgbClr val="FFFFFF"/>
                </a:solidFill>
              </a:rPr>
              <a:t>You are sitting at a table or meeting with some of your peers someone began to smoke some marijuana, what should be your response?</a:t>
            </a:r>
          </a:p>
        </p:txBody>
      </p:sp>
      <p:sp>
        <p:nvSpPr>
          <p:cNvPr id="140" name="Arc 13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363" name="Rectangle 3">
            <a:extLst>
              <a:ext uri="{FF2B5EF4-FFF2-40B4-BE49-F238E27FC236}">
                <a16:creationId xmlns:a16="http://schemas.microsoft.com/office/drawing/2014/main" id="{010DD339-52AA-4398-B373-742AB8BB7B85}"/>
              </a:ext>
            </a:extLst>
          </p:cNvPr>
          <p:cNvSpPr>
            <a:spLocks noGrp="1" noChangeArrowheads="1"/>
          </p:cNvSpPr>
          <p:nvPr>
            <p:ph type="body" idx="1"/>
          </p:nvPr>
        </p:nvSpPr>
        <p:spPr>
          <a:xfrm>
            <a:off x="3335480" y="591344"/>
            <a:ext cx="5656120" cy="5585619"/>
          </a:xfrm>
        </p:spPr>
        <p:txBody>
          <a:bodyPr anchor="ctr">
            <a:normAutofit/>
          </a:bodyPr>
          <a:lstStyle/>
          <a:p>
            <a:pPr marL="0" indent="0" eaLnBrk="1" hangingPunct="1">
              <a:buNone/>
              <a:defRPr/>
            </a:pPr>
            <a:r>
              <a:rPr lang="en-US" altLang="en-US" dirty="0">
                <a:hlinkClick r:id="rId2" action="ppaction://hlinksldjump"/>
              </a:rPr>
              <a:t>A. </a:t>
            </a:r>
            <a:r>
              <a:rPr lang="en-US" altLang="en-US" dirty="0"/>
              <a:t>Stay there and take in </a:t>
            </a:r>
          </a:p>
          <a:p>
            <a:pPr marL="0" indent="0" eaLnBrk="1" hangingPunct="1">
              <a:buNone/>
              <a:defRPr/>
            </a:pPr>
            <a:r>
              <a:rPr lang="en-US" altLang="en-US" dirty="0"/>
              <a:t>     the scent of the marijuana.</a:t>
            </a:r>
          </a:p>
          <a:p>
            <a:pPr marL="0" indent="0" eaLnBrk="1" hangingPunct="1">
              <a:buFont typeface="Wingdings" panose="05000000000000000000" pitchFamily="2" charset="2"/>
              <a:buNone/>
              <a:defRPr/>
            </a:pPr>
            <a:r>
              <a:rPr lang="en-US" altLang="en-US" dirty="0">
                <a:hlinkClick r:id="rId3" action="ppaction://hlinksldjump"/>
              </a:rPr>
              <a:t>B. </a:t>
            </a:r>
            <a:r>
              <a:rPr lang="en-US" altLang="en-US" dirty="0"/>
              <a:t>Ask your peers to give you </a:t>
            </a:r>
          </a:p>
          <a:p>
            <a:pPr marL="0" indent="0" eaLnBrk="1" hangingPunct="1">
              <a:buFont typeface="Wingdings" panose="05000000000000000000" pitchFamily="2" charset="2"/>
              <a:buNone/>
              <a:defRPr/>
            </a:pPr>
            <a:r>
              <a:rPr lang="en-US" altLang="en-US" dirty="0"/>
              <a:t>    some marijuana.</a:t>
            </a:r>
          </a:p>
          <a:p>
            <a:pPr marL="0" indent="0" eaLnBrk="1" hangingPunct="1">
              <a:buFont typeface="Wingdings" panose="05000000000000000000" pitchFamily="2" charset="2"/>
              <a:buNone/>
              <a:defRPr/>
            </a:pPr>
            <a:r>
              <a:rPr lang="en-US" altLang="en-US" dirty="0">
                <a:hlinkClick r:id="rId4" action="ppaction://hlinksldjump"/>
              </a:rPr>
              <a:t>C. </a:t>
            </a:r>
            <a:r>
              <a:rPr lang="en-US" altLang="en-US" dirty="0"/>
              <a:t>Immediately leave walk </a:t>
            </a:r>
          </a:p>
          <a:p>
            <a:pPr marL="0" indent="0" eaLnBrk="1" hangingPunct="1">
              <a:buFont typeface="Wingdings" panose="05000000000000000000" pitchFamily="2" charset="2"/>
              <a:buNone/>
              <a:defRPr/>
            </a:pPr>
            <a:r>
              <a:rPr lang="en-US" altLang="en-US" dirty="0"/>
              <a:t>    away and continue to stay </a:t>
            </a:r>
          </a:p>
          <a:p>
            <a:pPr marL="0" indent="0" eaLnBrk="1" hangingPunct="1">
              <a:buFont typeface="Wingdings" panose="05000000000000000000" pitchFamily="2" charset="2"/>
              <a:buNone/>
              <a:defRPr/>
            </a:pPr>
            <a:r>
              <a:rPr lang="en-US" altLang="en-US" dirty="0"/>
              <a:t>    away from the  person  if </a:t>
            </a:r>
          </a:p>
          <a:p>
            <a:pPr marL="0" indent="0" eaLnBrk="1" hangingPunct="1">
              <a:buFont typeface="Wingdings" panose="05000000000000000000" pitchFamily="2" charset="2"/>
              <a:buNone/>
              <a:defRPr/>
            </a:pPr>
            <a:r>
              <a:rPr lang="en-US" altLang="en-US" dirty="0"/>
              <a:t>    they continue to use drugs.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874" name="Rectangle 2">
            <a:extLst>
              <a:ext uri="{FF2B5EF4-FFF2-40B4-BE49-F238E27FC236}">
                <a16:creationId xmlns:a16="http://schemas.microsoft.com/office/drawing/2014/main" id="{7C4962AD-ABB3-4CA6-92DF-29E15082D07E}"/>
              </a:ext>
            </a:extLst>
          </p:cNvPr>
          <p:cNvSpPr>
            <a:spLocks noGrp="1" noChangeArrowheads="1"/>
          </p:cNvSpPr>
          <p:nvPr>
            <p:ph type="title"/>
          </p:nvPr>
        </p:nvSpPr>
        <p:spPr>
          <a:xfrm>
            <a:off x="630936" y="548640"/>
            <a:ext cx="2700645" cy="5431536"/>
          </a:xfrm>
        </p:spPr>
        <p:txBody>
          <a:bodyPr>
            <a:normAutofit/>
          </a:bodyPr>
          <a:lstStyle/>
          <a:p>
            <a:pPr eaLnBrk="1" hangingPunct="1">
              <a:lnSpc>
                <a:spcPct val="90000"/>
              </a:lnSpc>
              <a:defRPr/>
            </a:pPr>
            <a:r>
              <a:rPr lang="en-US" altLang="en-US" sz="2600" b="1" dirty="0">
                <a:solidFill>
                  <a:srgbClr val="FF0000"/>
                </a:solidFill>
              </a:rPr>
              <a:t>The best work environment is to work with those in my age group or work with others who come from a background similar to the one I grew up in; what is your response?</a:t>
            </a:r>
          </a:p>
        </p:txBody>
      </p:sp>
      <p:sp>
        <p:nvSpPr>
          <p:cNvPr id="7987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875" name="Rectangle 3">
            <a:extLst>
              <a:ext uri="{FF2B5EF4-FFF2-40B4-BE49-F238E27FC236}">
                <a16:creationId xmlns:a16="http://schemas.microsoft.com/office/drawing/2014/main" id="{2B869E24-5581-4E1E-9ABE-2BE48A35F07C}"/>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lnSpc>
                <a:spcPct val="90000"/>
              </a:lnSpc>
              <a:buNone/>
              <a:defRPr/>
            </a:pPr>
            <a:r>
              <a:rPr lang="en-US" altLang="en-US" sz="1900" dirty="0">
                <a:hlinkClick r:id="rId2" action="ppaction://hlinksldjump"/>
              </a:rPr>
              <a:t>A</a:t>
            </a:r>
            <a:r>
              <a:rPr lang="en-US" altLang="en-US" sz="1900" dirty="0"/>
              <a:t>. The best work experience is to work </a:t>
            </a:r>
          </a:p>
          <a:p>
            <a:pPr marL="0" indent="0" eaLnBrk="1" hangingPunct="1">
              <a:lnSpc>
                <a:spcPct val="90000"/>
              </a:lnSpc>
              <a:buNone/>
              <a:defRPr/>
            </a:pPr>
            <a:r>
              <a:rPr lang="en-US" altLang="en-US" sz="1900" dirty="0"/>
              <a:t>     with persons who grew up in the same  </a:t>
            </a:r>
          </a:p>
          <a:p>
            <a:pPr marL="0" indent="0" eaLnBrk="1" hangingPunct="1">
              <a:lnSpc>
                <a:spcPct val="90000"/>
              </a:lnSpc>
              <a:buNone/>
              <a:defRPr/>
            </a:pPr>
            <a:r>
              <a:rPr lang="en-US" altLang="en-US" sz="1900" dirty="0"/>
              <a:t>     social-economic background.</a:t>
            </a:r>
          </a:p>
          <a:p>
            <a:pPr marL="0" indent="0" eaLnBrk="1" hangingPunct="1">
              <a:lnSpc>
                <a:spcPct val="90000"/>
              </a:lnSpc>
              <a:buNone/>
              <a:defRPr/>
            </a:pPr>
            <a:r>
              <a:rPr lang="en-US" altLang="en-US" sz="1900" dirty="0">
                <a:hlinkClick r:id="rId3" action="ppaction://hlinksldjump"/>
              </a:rPr>
              <a:t>B . </a:t>
            </a:r>
            <a:r>
              <a:rPr lang="en-US" altLang="en-US" sz="1900" dirty="0"/>
              <a:t>If I work with persons in my age group  </a:t>
            </a:r>
          </a:p>
          <a:p>
            <a:pPr marL="0" indent="0" eaLnBrk="1" hangingPunct="1">
              <a:lnSpc>
                <a:spcPct val="90000"/>
              </a:lnSpc>
              <a:buNone/>
              <a:defRPr/>
            </a:pPr>
            <a:r>
              <a:rPr lang="en-US" altLang="en-US" sz="1900" dirty="0"/>
              <a:t>     I  will gain valuable work experience,  </a:t>
            </a:r>
          </a:p>
          <a:p>
            <a:pPr marL="0" indent="0" eaLnBrk="1" hangingPunct="1">
              <a:lnSpc>
                <a:spcPct val="90000"/>
              </a:lnSpc>
              <a:buNone/>
              <a:defRPr/>
            </a:pPr>
            <a:r>
              <a:rPr lang="en-US" altLang="en-US" sz="1900" dirty="0"/>
              <a:t>     and I will be a lot happier.</a:t>
            </a:r>
          </a:p>
          <a:p>
            <a:pPr marL="0" indent="0" eaLnBrk="1" hangingPunct="1">
              <a:lnSpc>
                <a:spcPct val="90000"/>
              </a:lnSpc>
              <a:buFont typeface="Wingdings" panose="05000000000000000000" pitchFamily="2" charset="2"/>
              <a:buNone/>
              <a:defRPr/>
            </a:pPr>
            <a:r>
              <a:rPr lang="en-US" altLang="en-US" sz="1900" dirty="0">
                <a:hlinkClick r:id="rId4" action="ppaction://hlinksldjump"/>
              </a:rPr>
              <a:t>C. </a:t>
            </a:r>
            <a:r>
              <a:rPr lang="en-US" altLang="en-US" sz="1900" dirty="0"/>
              <a:t>It is usually  best to work with people </a:t>
            </a:r>
          </a:p>
          <a:p>
            <a:pPr marL="0" indent="0" eaLnBrk="1" hangingPunct="1">
              <a:lnSpc>
                <a:spcPct val="90000"/>
              </a:lnSpc>
              <a:buFont typeface="Wingdings" panose="05000000000000000000" pitchFamily="2" charset="2"/>
              <a:buNone/>
              <a:defRPr/>
            </a:pPr>
            <a:r>
              <a:rPr lang="en-US" altLang="en-US" sz="1900" dirty="0"/>
              <a:t>     from  a variety of backgrounds   </a:t>
            </a:r>
          </a:p>
          <a:p>
            <a:pPr marL="0" indent="0" eaLnBrk="1" hangingPunct="1">
              <a:lnSpc>
                <a:spcPct val="90000"/>
              </a:lnSpc>
              <a:buFont typeface="Wingdings" panose="05000000000000000000" pitchFamily="2" charset="2"/>
              <a:buNone/>
              <a:defRPr/>
            </a:pPr>
            <a:r>
              <a:rPr lang="en-US" altLang="en-US" sz="1900" dirty="0"/>
              <a:t>     because we live   in a diverse world </a:t>
            </a:r>
          </a:p>
          <a:p>
            <a:pPr marL="0" indent="0" eaLnBrk="1" hangingPunct="1">
              <a:lnSpc>
                <a:spcPct val="90000"/>
              </a:lnSpc>
              <a:buFont typeface="Wingdings" panose="05000000000000000000" pitchFamily="2" charset="2"/>
              <a:buNone/>
              <a:defRPr/>
            </a:pPr>
            <a:r>
              <a:rPr lang="en-US" altLang="en-US" sz="1900" dirty="0"/>
              <a:t>     and our personal  experiences are </a:t>
            </a:r>
          </a:p>
          <a:p>
            <a:pPr marL="0" indent="0" eaLnBrk="1" hangingPunct="1">
              <a:lnSpc>
                <a:spcPct val="90000"/>
              </a:lnSpc>
              <a:buFont typeface="Wingdings" panose="05000000000000000000" pitchFamily="2" charset="2"/>
              <a:buNone/>
              <a:defRPr/>
            </a:pPr>
            <a:r>
              <a:rPr lang="en-US" altLang="en-US" sz="1900" dirty="0"/>
              <a:t>     expanded when we learn from others.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898" name="Rectangle 2">
            <a:extLst>
              <a:ext uri="{FF2B5EF4-FFF2-40B4-BE49-F238E27FC236}">
                <a16:creationId xmlns:a16="http://schemas.microsoft.com/office/drawing/2014/main" id="{9B5DE6AC-32EE-4E62-A545-34C1148AF3A6}"/>
              </a:ext>
            </a:extLst>
          </p:cNvPr>
          <p:cNvSpPr>
            <a:spLocks noGrp="1" noChangeArrowheads="1"/>
          </p:cNvSpPr>
          <p:nvPr>
            <p:ph type="title"/>
          </p:nvPr>
        </p:nvSpPr>
        <p:spPr>
          <a:xfrm>
            <a:off x="630936" y="548640"/>
            <a:ext cx="2700645" cy="5431536"/>
          </a:xfrm>
        </p:spPr>
        <p:txBody>
          <a:bodyPr>
            <a:normAutofit/>
          </a:bodyPr>
          <a:lstStyle/>
          <a:p>
            <a:pPr eaLnBrk="1" hangingPunct="1">
              <a:lnSpc>
                <a:spcPct val="90000"/>
              </a:lnSpc>
              <a:defRPr/>
            </a:pPr>
            <a:r>
              <a:rPr lang="en-US" altLang="en-US" sz="3300" b="1" dirty="0">
                <a:solidFill>
                  <a:srgbClr val="FF0000"/>
                </a:solidFill>
              </a:rPr>
              <a:t>Your work supervisor constantly makes sexually subjective statements, what should be your response?</a:t>
            </a:r>
          </a:p>
        </p:txBody>
      </p:sp>
      <p:sp>
        <p:nvSpPr>
          <p:cNvPr id="7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899" name="Rectangle 3">
            <a:extLst>
              <a:ext uri="{FF2B5EF4-FFF2-40B4-BE49-F238E27FC236}">
                <a16:creationId xmlns:a16="http://schemas.microsoft.com/office/drawing/2014/main" id="{919E5851-C034-4A0B-9F78-96114E1F30DF}"/>
              </a:ext>
            </a:extLst>
          </p:cNvPr>
          <p:cNvSpPr>
            <a:spLocks noGrp="1" noChangeArrowheads="1"/>
          </p:cNvSpPr>
          <p:nvPr>
            <p:ph type="body" idx="1"/>
          </p:nvPr>
        </p:nvSpPr>
        <p:spPr>
          <a:xfrm>
            <a:off x="3844813" y="552091"/>
            <a:ext cx="4668251" cy="5431536"/>
          </a:xfrm>
        </p:spPr>
        <p:txBody>
          <a:bodyPr anchor="ctr">
            <a:normAutofit/>
          </a:bodyPr>
          <a:lstStyle/>
          <a:p>
            <a:pPr marL="0" indent="0" eaLnBrk="1" hangingPunct="1">
              <a:buFont typeface="Wingdings" panose="05000000000000000000" pitchFamily="2" charset="2"/>
              <a:buNone/>
              <a:defRPr/>
            </a:pPr>
            <a:r>
              <a:rPr lang="en-US" altLang="en-US" sz="1900" dirty="0">
                <a:hlinkClick r:id="rId2" action="ppaction://hlinksldjump"/>
              </a:rPr>
              <a:t>A. </a:t>
            </a:r>
            <a:r>
              <a:rPr lang="en-US" altLang="en-US" sz="1900" dirty="0"/>
              <a:t>Stay quiet. The supervisor can fire      </a:t>
            </a:r>
          </a:p>
          <a:p>
            <a:pPr marL="0" indent="0" eaLnBrk="1" hangingPunct="1">
              <a:buFont typeface="Wingdings" panose="05000000000000000000" pitchFamily="2" charset="2"/>
              <a:buNone/>
              <a:defRPr/>
            </a:pPr>
            <a:r>
              <a:rPr lang="en-US" altLang="en-US" sz="1900" dirty="0"/>
              <a:t>     you.</a:t>
            </a:r>
          </a:p>
          <a:p>
            <a:pPr marL="0" indent="0" eaLnBrk="1" hangingPunct="1">
              <a:buFont typeface="Wingdings" panose="05000000000000000000" pitchFamily="2" charset="2"/>
              <a:buNone/>
              <a:defRPr/>
            </a:pPr>
            <a:r>
              <a:rPr lang="en-US" altLang="en-US" sz="1900" dirty="0">
                <a:hlinkClick r:id="rId3" action="ppaction://hlinksldjump"/>
              </a:rPr>
              <a:t>B</a:t>
            </a:r>
            <a:r>
              <a:rPr lang="en-US" altLang="en-US" sz="1900" dirty="0">
                <a:hlinkClick r:id="" action="ppaction://noaction"/>
              </a:rPr>
              <a:t>.</a:t>
            </a:r>
            <a:r>
              <a:rPr lang="en-US" altLang="en-US" sz="1900" dirty="0"/>
              <a:t> Verbally threaten the supervisor to let  </a:t>
            </a:r>
          </a:p>
          <a:p>
            <a:pPr marL="0" indent="0" eaLnBrk="1" hangingPunct="1">
              <a:buFont typeface="Wingdings" panose="05000000000000000000" pitchFamily="2" charset="2"/>
              <a:buNone/>
              <a:defRPr/>
            </a:pPr>
            <a:r>
              <a:rPr lang="en-US" altLang="en-US" sz="1900" dirty="0"/>
              <a:t>     them know what is going to </a:t>
            </a:r>
          </a:p>
          <a:p>
            <a:pPr marL="0" indent="0" eaLnBrk="1" hangingPunct="1">
              <a:buFont typeface="Wingdings" panose="05000000000000000000" pitchFamily="2" charset="2"/>
              <a:buNone/>
              <a:defRPr/>
            </a:pPr>
            <a:r>
              <a:rPr lang="en-US" altLang="en-US" sz="1900" dirty="0"/>
              <a:t>     happen if they don’t stop.</a:t>
            </a:r>
          </a:p>
          <a:p>
            <a:pPr marL="0" indent="0" eaLnBrk="1" hangingPunct="1">
              <a:buFont typeface="Wingdings" panose="05000000000000000000" pitchFamily="2" charset="2"/>
              <a:buNone/>
              <a:defRPr/>
            </a:pPr>
            <a:r>
              <a:rPr lang="en-US" altLang="en-US" sz="1900" dirty="0">
                <a:hlinkClick r:id="rId4" action="ppaction://hlinksldjump"/>
              </a:rPr>
              <a:t>C. </a:t>
            </a:r>
            <a:r>
              <a:rPr lang="en-US" altLang="en-US" sz="1900" dirty="0"/>
              <a:t>If the harassment continues, tell your </a:t>
            </a:r>
          </a:p>
          <a:p>
            <a:pPr marL="0" indent="0" eaLnBrk="1" hangingPunct="1">
              <a:buFont typeface="Wingdings" panose="05000000000000000000" pitchFamily="2" charset="2"/>
              <a:buNone/>
              <a:defRPr/>
            </a:pPr>
            <a:r>
              <a:rPr lang="en-US" altLang="en-US" sz="1900" dirty="0"/>
              <a:t>     the supervisor that you do not </a:t>
            </a:r>
          </a:p>
          <a:p>
            <a:pPr marL="0" indent="0" eaLnBrk="1" hangingPunct="1">
              <a:buFont typeface="Wingdings" panose="05000000000000000000" pitchFamily="2" charset="2"/>
              <a:buNone/>
              <a:defRPr/>
            </a:pPr>
            <a:r>
              <a:rPr lang="en-US" altLang="en-US" sz="1900" dirty="0"/>
              <a:t>     appreciate the unwanted attention </a:t>
            </a:r>
          </a:p>
          <a:p>
            <a:pPr marL="0" indent="0" eaLnBrk="1" hangingPunct="1">
              <a:buFont typeface="Wingdings" panose="05000000000000000000" pitchFamily="2" charset="2"/>
              <a:buNone/>
              <a:defRPr/>
            </a:pPr>
            <a:r>
              <a:rPr lang="en-US" altLang="en-US" sz="1900" dirty="0"/>
              <a:t>     and then seek advice from the </a:t>
            </a:r>
          </a:p>
          <a:p>
            <a:pPr marL="0" indent="0" eaLnBrk="1" hangingPunct="1">
              <a:buFont typeface="Wingdings" panose="05000000000000000000" pitchFamily="2" charset="2"/>
              <a:buNone/>
              <a:defRPr/>
            </a:pPr>
            <a:r>
              <a:rPr lang="en-US" altLang="en-US" sz="1900" dirty="0"/>
              <a:t>     employment commission on how to </a:t>
            </a:r>
          </a:p>
          <a:p>
            <a:pPr marL="0" indent="0" eaLnBrk="1" hangingPunct="1">
              <a:buFont typeface="Wingdings" panose="05000000000000000000" pitchFamily="2" charset="2"/>
              <a:buNone/>
              <a:defRPr/>
            </a:pPr>
            <a:r>
              <a:rPr lang="en-US" altLang="en-US" sz="1900" dirty="0"/>
              <a:t>     address the abuse.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22" name="Rectangle 2">
            <a:extLst>
              <a:ext uri="{FF2B5EF4-FFF2-40B4-BE49-F238E27FC236}">
                <a16:creationId xmlns:a16="http://schemas.microsoft.com/office/drawing/2014/main" id="{6E8A4B2B-6679-4E56-8598-5FD7BFFEE1DC}"/>
              </a:ext>
            </a:extLst>
          </p:cNvPr>
          <p:cNvSpPr>
            <a:spLocks noGrp="1" noChangeArrowheads="1"/>
          </p:cNvSpPr>
          <p:nvPr>
            <p:ph type="title"/>
          </p:nvPr>
        </p:nvSpPr>
        <p:spPr>
          <a:xfrm>
            <a:off x="933804" y="1289765"/>
            <a:ext cx="2738325" cy="4270963"/>
          </a:xfrm>
        </p:spPr>
        <p:txBody>
          <a:bodyPr anchor="ctr">
            <a:normAutofit/>
          </a:bodyPr>
          <a:lstStyle/>
          <a:p>
            <a:pPr algn="ctr" eaLnBrk="1" hangingPunct="1">
              <a:lnSpc>
                <a:spcPct val="90000"/>
              </a:lnSpc>
              <a:defRPr/>
            </a:pPr>
            <a:r>
              <a:rPr lang="en-US" altLang="en-US" sz="2700" b="1" dirty="0">
                <a:solidFill>
                  <a:srgbClr val="FFFFFF"/>
                </a:solidFill>
              </a:rPr>
              <a:t>When preparing for a career, I should only follow my aspirations and refuse to listen to my parents and other responsible adults.</a:t>
            </a:r>
          </a:p>
        </p:txBody>
      </p:sp>
      <p:sp>
        <p:nvSpPr>
          <p:cNvPr id="7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dirty="0"/>
          </a:p>
        </p:txBody>
      </p:sp>
      <p:sp>
        <p:nvSpPr>
          <p:cNvPr id="7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dirty="0"/>
          </a:p>
        </p:txBody>
      </p:sp>
      <p:sp>
        <p:nvSpPr>
          <p:cNvPr id="81927" name="Rectangle 3">
            <a:extLst>
              <a:ext uri="{FF2B5EF4-FFF2-40B4-BE49-F238E27FC236}">
                <a16:creationId xmlns:a16="http://schemas.microsoft.com/office/drawing/2014/main" id="{6B8F0B4B-F3C6-429D-B2D7-45AAE77E07DF}"/>
              </a:ext>
            </a:extLst>
          </p:cNvPr>
          <p:cNvSpPr>
            <a:spLocks noGrp="1" noChangeArrowheads="1"/>
          </p:cNvSpPr>
          <p:nvPr>
            <p:ph type="body" idx="1"/>
          </p:nvPr>
        </p:nvSpPr>
        <p:spPr>
          <a:xfrm>
            <a:off x="4722924" y="518400"/>
            <a:ext cx="3578706" cy="5837949"/>
          </a:xfrm>
        </p:spPr>
        <p:txBody>
          <a:bodyPr anchor="ctr">
            <a:normAutofit/>
          </a:bodyPr>
          <a:lstStyle/>
          <a:p>
            <a:pPr marL="0" indent="0" eaLnBrk="1" hangingPunct="1">
              <a:buFont typeface="Wingdings" panose="05000000000000000000" pitchFamily="2" charset="2"/>
              <a:buNone/>
              <a:defRPr/>
            </a:pPr>
            <a:r>
              <a:rPr lang="en-US" altLang="en-US" sz="1700" dirty="0">
                <a:solidFill>
                  <a:schemeClr val="tx1">
                    <a:alpha val="80000"/>
                  </a:schemeClr>
                </a:solidFill>
                <a:hlinkClick r:id="rId2" action="ppaction://hlinksldjump"/>
              </a:rPr>
              <a:t>A. </a:t>
            </a:r>
            <a:r>
              <a:rPr lang="en-US" altLang="en-US" sz="1700" dirty="0">
                <a:solidFill>
                  <a:schemeClr val="tx1">
                    <a:alpha val="80000"/>
                  </a:schemeClr>
                </a:solidFill>
              </a:rPr>
              <a:t>The only thing that matters is my</a:t>
            </a:r>
          </a:p>
          <a:p>
            <a:pPr marL="0" indent="0" eaLnBrk="1" hangingPunct="1">
              <a:buFont typeface="Wingdings" panose="05000000000000000000" pitchFamily="2" charset="2"/>
              <a:buNone/>
              <a:defRPr/>
            </a:pPr>
            <a:r>
              <a:rPr lang="en-US" altLang="en-US" sz="1700" dirty="0">
                <a:solidFill>
                  <a:schemeClr val="tx1">
                    <a:alpha val="80000"/>
                  </a:schemeClr>
                </a:solidFill>
              </a:rPr>
              <a:t>     happiness. Why should I listen </a:t>
            </a:r>
          </a:p>
          <a:p>
            <a:pPr marL="0" indent="0" eaLnBrk="1" hangingPunct="1">
              <a:buFont typeface="Wingdings" panose="05000000000000000000" pitchFamily="2" charset="2"/>
              <a:buNone/>
              <a:defRPr/>
            </a:pPr>
            <a:r>
              <a:rPr lang="en-US" altLang="en-US" sz="1700" dirty="0">
                <a:solidFill>
                  <a:schemeClr val="tx1">
                    <a:alpha val="80000"/>
                  </a:schemeClr>
                </a:solidFill>
              </a:rPr>
              <a:t>     to others when I choose my  </a:t>
            </a:r>
          </a:p>
          <a:p>
            <a:pPr marL="0" indent="0" eaLnBrk="1" hangingPunct="1">
              <a:buFont typeface="Wingdings" panose="05000000000000000000" pitchFamily="2" charset="2"/>
              <a:buNone/>
              <a:defRPr/>
            </a:pPr>
            <a:r>
              <a:rPr lang="en-US" altLang="en-US" sz="1700" dirty="0">
                <a:solidFill>
                  <a:schemeClr val="tx1">
                    <a:alpha val="80000"/>
                  </a:schemeClr>
                </a:solidFill>
              </a:rPr>
              <a:t>     career?</a:t>
            </a:r>
          </a:p>
          <a:p>
            <a:pPr marL="0" indent="0" eaLnBrk="1" hangingPunct="1">
              <a:buNone/>
              <a:defRPr/>
            </a:pPr>
            <a:r>
              <a:rPr lang="en-US" altLang="en-US" sz="1700" dirty="0">
                <a:solidFill>
                  <a:schemeClr val="tx1">
                    <a:alpha val="80000"/>
                  </a:schemeClr>
                </a:solidFill>
                <a:hlinkClick r:id="rId3" action="ppaction://hlinksldjump"/>
              </a:rPr>
              <a:t>B</a:t>
            </a:r>
            <a:r>
              <a:rPr lang="en-US" altLang="en-US" sz="1700" dirty="0">
                <a:solidFill>
                  <a:schemeClr val="tx1">
                    <a:alpha val="80000"/>
                  </a:schemeClr>
                </a:solidFill>
              </a:rPr>
              <a:t>. I should listen to my parents </a:t>
            </a:r>
          </a:p>
          <a:p>
            <a:pPr marL="0" indent="0" eaLnBrk="1" hangingPunct="1">
              <a:buNone/>
              <a:defRPr/>
            </a:pPr>
            <a:r>
              <a:rPr lang="en-US" altLang="en-US" sz="1700" dirty="0">
                <a:solidFill>
                  <a:schemeClr val="tx1">
                    <a:alpha val="80000"/>
                  </a:schemeClr>
                </a:solidFill>
              </a:rPr>
              <a:t>    and other  responsible adults </a:t>
            </a:r>
          </a:p>
          <a:p>
            <a:pPr marL="0" indent="0" eaLnBrk="1" hangingPunct="1">
              <a:buNone/>
              <a:defRPr/>
            </a:pPr>
            <a:r>
              <a:rPr lang="en-US" altLang="en-US" sz="1700" dirty="0">
                <a:solidFill>
                  <a:schemeClr val="tx1">
                    <a:alpha val="80000"/>
                  </a:schemeClr>
                </a:solidFill>
              </a:rPr>
              <a:t>    and weigh all of the   information </a:t>
            </a:r>
          </a:p>
          <a:p>
            <a:pPr marL="0" indent="0" eaLnBrk="1" hangingPunct="1">
              <a:buNone/>
              <a:defRPr/>
            </a:pPr>
            <a:r>
              <a:rPr lang="en-US" altLang="en-US" sz="1700" dirty="0">
                <a:solidFill>
                  <a:schemeClr val="tx1">
                    <a:alpha val="80000"/>
                  </a:schemeClr>
                </a:solidFill>
              </a:rPr>
              <a:t>    before making a final decision </a:t>
            </a:r>
          </a:p>
          <a:p>
            <a:pPr marL="0" indent="0" eaLnBrk="1" hangingPunct="1">
              <a:buFont typeface="Wingdings" panose="05000000000000000000" pitchFamily="2" charset="2"/>
              <a:buNone/>
              <a:defRPr/>
            </a:pPr>
            <a:r>
              <a:rPr lang="en-US" altLang="en-US" sz="1700" dirty="0">
                <a:solidFill>
                  <a:schemeClr val="tx1">
                    <a:alpha val="80000"/>
                  </a:schemeClr>
                </a:solidFill>
                <a:hlinkClick r:id="rId4" action="ppaction://hlinksldjump"/>
              </a:rPr>
              <a:t>C</a:t>
            </a:r>
            <a:r>
              <a:rPr lang="en-US" altLang="en-US" sz="1700" dirty="0">
                <a:solidFill>
                  <a:schemeClr val="tx1">
                    <a:alpha val="80000"/>
                  </a:schemeClr>
                </a:solidFill>
                <a:hlinkClick r:id="" action="ppaction://noaction"/>
              </a:rPr>
              <a:t>.</a:t>
            </a:r>
            <a:r>
              <a:rPr lang="en-US" altLang="en-US" sz="1700" dirty="0">
                <a:solidFill>
                  <a:schemeClr val="tx1">
                    <a:alpha val="80000"/>
                  </a:schemeClr>
                </a:solidFill>
              </a:rPr>
              <a:t> I should listen to my parents out  </a:t>
            </a:r>
          </a:p>
          <a:p>
            <a:pPr marL="0" indent="0" eaLnBrk="1" hangingPunct="1">
              <a:buFont typeface="Wingdings" panose="05000000000000000000" pitchFamily="2" charset="2"/>
              <a:buNone/>
              <a:defRPr/>
            </a:pPr>
            <a:r>
              <a:rPr lang="en-US" altLang="en-US" sz="1700" dirty="0">
                <a:solidFill>
                  <a:schemeClr val="tx1">
                    <a:alpha val="80000"/>
                  </a:schemeClr>
                </a:solidFill>
              </a:rPr>
              <a:t>    of respect, but do what I plan all </a:t>
            </a:r>
          </a:p>
          <a:p>
            <a:pPr marL="0" indent="0" eaLnBrk="1" hangingPunct="1">
              <a:buFont typeface="Wingdings" panose="05000000000000000000" pitchFamily="2" charset="2"/>
              <a:buNone/>
              <a:defRPr/>
            </a:pPr>
            <a:r>
              <a:rPr lang="en-US" altLang="en-US" sz="1700" dirty="0">
                <a:solidFill>
                  <a:schemeClr val="tx1">
                    <a:alpha val="80000"/>
                  </a:schemeClr>
                </a:solidFill>
              </a:rPr>
              <a:t>    along.</a:t>
            </a:r>
          </a:p>
        </p:txBody>
      </p:sp>
      <p:sp>
        <p:nvSpPr>
          <p:cNvPr id="8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dirty="0"/>
          </a:p>
        </p:txBody>
      </p:sp>
      <p:cxnSp>
        <p:nvCxnSpPr>
          <p:cNvPr id="82" name="Straight Connector 8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B7169B8-2507-43F4-A148-FA791CD9C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946" name="Rectangle 2">
            <a:extLst>
              <a:ext uri="{FF2B5EF4-FFF2-40B4-BE49-F238E27FC236}">
                <a16:creationId xmlns:a16="http://schemas.microsoft.com/office/drawing/2014/main" id="{B7539DC9-1887-45E5-A087-29518C2CD1AD}"/>
              </a:ext>
            </a:extLst>
          </p:cNvPr>
          <p:cNvSpPr>
            <a:spLocks noGrp="1" noChangeArrowheads="1"/>
          </p:cNvSpPr>
          <p:nvPr>
            <p:ph type="title"/>
          </p:nvPr>
        </p:nvSpPr>
        <p:spPr>
          <a:xfrm>
            <a:off x="628649" y="361024"/>
            <a:ext cx="3943351" cy="5181523"/>
          </a:xfrm>
        </p:spPr>
        <p:txBody>
          <a:bodyPr anchor="b">
            <a:normAutofit/>
          </a:bodyPr>
          <a:lstStyle/>
          <a:p>
            <a:pPr eaLnBrk="1" hangingPunct="1">
              <a:lnSpc>
                <a:spcPct val="90000"/>
              </a:lnSpc>
              <a:defRPr/>
            </a:pPr>
            <a:r>
              <a:rPr lang="en-US" altLang="en-US" sz="3300" b="1" dirty="0">
                <a:solidFill>
                  <a:srgbClr val="FF0000"/>
                </a:solidFill>
              </a:rPr>
              <a:t>I should only prepare for success when preparing for a career and not prepare for disappointments that may not occur; how should I respond?</a:t>
            </a:r>
          </a:p>
        </p:txBody>
      </p:sp>
      <p:cxnSp>
        <p:nvCxnSpPr>
          <p:cNvPr id="74" name="Straight Connector 7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16" y="373056"/>
            <a:ext cx="0" cy="647606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2110" y="740316"/>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7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1195" y="969611"/>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8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0455" y="1484755"/>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82947" name="Rectangle 3">
            <a:extLst>
              <a:ext uri="{FF2B5EF4-FFF2-40B4-BE49-F238E27FC236}">
                <a16:creationId xmlns:a16="http://schemas.microsoft.com/office/drawing/2014/main" id="{103CB524-7D60-452C-9141-3DB32283379B}"/>
              </a:ext>
            </a:extLst>
          </p:cNvPr>
          <p:cNvSpPr>
            <a:spLocks noGrp="1" noChangeArrowheads="1"/>
          </p:cNvSpPr>
          <p:nvPr>
            <p:ph type="body" idx="1"/>
          </p:nvPr>
        </p:nvSpPr>
        <p:spPr>
          <a:xfrm>
            <a:off x="4813382" y="764617"/>
            <a:ext cx="3807126" cy="4515355"/>
          </a:xfrm>
        </p:spPr>
        <p:txBody>
          <a:bodyPr anchor="b">
            <a:normAutofit/>
          </a:bodyPr>
          <a:lstStyle/>
          <a:p>
            <a:pPr marL="0" indent="0" eaLnBrk="1" hangingPunct="1">
              <a:lnSpc>
                <a:spcPct val="90000"/>
              </a:lnSpc>
              <a:buNone/>
              <a:defRPr/>
            </a:pPr>
            <a:r>
              <a:rPr lang="en-US" altLang="en-US" sz="1700" dirty="0">
                <a:solidFill>
                  <a:schemeClr val="tx1">
                    <a:alpha val="80000"/>
                  </a:schemeClr>
                </a:solidFill>
                <a:hlinkClick r:id="rId2" action="ppaction://hlinksldjump"/>
              </a:rPr>
              <a:t>A.  </a:t>
            </a:r>
            <a:r>
              <a:rPr lang="en-US" altLang="en-US" sz="1700" dirty="0">
                <a:solidFill>
                  <a:schemeClr val="tx1">
                    <a:alpha val="80000"/>
                  </a:schemeClr>
                </a:solidFill>
              </a:rPr>
              <a:t>Preparing for disappointment is </a:t>
            </a:r>
          </a:p>
          <a:p>
            <a:pPr marL="0" indent="0" eaLnBrk="1" hangingPunct="1">
              <a:lnSpc>
                <a:spcPct val="90000"/>
              </a:lnSpc>
              <a:buNone/>
              <a:defRPr/>
            </a:pPr>
            <a:r>
              <a:rPr lang="en-US" altLang="en-US" sz="1700" dirty="0">
                <a:solidFill>
                  <a:schemeClr val="tx1">
                    <a:alpha val="80000"/>
                  </a:schemeClr>
                </a:solidFill>
              </a:rPr>
              <a:t>     negative thinking; I should only  </a:t>
            </a:r>
          </a:p>
          <a:p>
            <a:pPr marL="0" indent="0" eaLnBrk="1" hangingPunct="1">
              <a:lnSpc>
                <a:spcPct val="90000"/>
              </a:lnSpc>
              <a:buNone/>
              <a:defRPr/>
            </a:pPr>
            <a:r>
              <a:rPr lang="en-US" altLang="en-US" sz="1700" dirty="0">
                <a:solidFill>
                  <a:schemeClr val="tx1">
                    <a:alpha val="80000"/>
                  </a:schemeClr>
                </a:solidFill>
              </a:rPr>
              <a:t>     prepare for success because I </a:t>
            </a:r>
          </a:p>
          <a:p>
            <a:pPr marL="0" indent="0" eaLnBrk="1" hangingPunct="1">
              <a:lnSpc>
                <a:spcPct val="90000"/>
              </a:lnSpc>
              <a:buNone/>
              <a:defRPr/>
            </a:pPr>
            <a:r>
              <a:rPr lang="en-US" altLang="en-US" sz="1700" dirty="0">
                <a:solidFill>
                  <a:schemeClr val="tx1">
                    <a:alpha val="80000"/>
                  </a:schemeClr>
                </a:solidFill>
              </a:rPr>
              <a:t>     know I will be successful.</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hlinkClick r:id="rId3" action="ppaction://hlinksldjump"/>
              </a:rPr>
              <a:t>B. </a:t>
            </a:r>
            <a:r>
              <a:rPr lang="en-US" altLang="en-US" sz="1700" dirty="0">
                <a:solidFill>
                  <a:schemeClr val="tx1">
                    <a:alpha val="80000"/>
                  </a:schemeClr>
                </a:solidFill>
              </a:rPr>
              <a:t>There is no way a person can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prepare for disappointments;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therefore, we should only prepare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for success.</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hlinkClick r:id="rId4" action="ppaction://hlinksldjump"/>
              </a:rPr>
              <a:t>C</a:t>
            </a:r>
            <a:r>
              <a:rPr lang="en-US" altLang="en-US" sz="1700" dirty="0">
                <a:solidFill>
                  <a:schemeClr val="tx1">
                    <a:alpha val="80000"/>
                  </a:schemeClr>
                </a:solidFill>
                <a:hlinkClick r:id="" action="ppaction://noaction"/>
              </a:rPr>
              <a:t>. </a:t>
            </a:r>
            <a:r>
              <a:rPr lang="en-US" altLang="en-US" sz="1700" dirty="0">
                <a:solidFill>
                  <a:schemeClr val="tx1">
                    <a:alpha val="80000"/>
                  </a:schemeClr>
                </a:solidFill>
              </a:rPr>
              <a:t>It is essential to prepare for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success and failure when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preparing for a career because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success and disappointments are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natural events in life.</a:t>
            </a:r>
          </a:p>
        </p:txBody>
      </p:sp>
      <p:sp>
        <p:nvSpPr>
          <p:cNvPr id="2" name="TextBox 1">
            <a:extLst>
              <a:ext uri="{FF2B5EF4-FFF2-40B4-BE49-F238E27FC236}">
                <a16:creationId xmlns:a16="http://schemas.microsoft.com/office/drawing/2014/main" id="{B50A6692-7527-1B8A-E693-F0C65A375D57}"/>
              </a:ext>
            </a:extLst>
          </p:cNvPr>
          <p:cNvSpPr txBox="1"/>
          <p:nvPr/>
        </p:nvSpPr>
        <p:spPr>
          <a:xfrm>
            <a:off x="467716" y="6248400"/>
            <a:ext cx="8371482" cy="369332"/>
          </a:xfrm>
          <a:prstGeom prst="rect">
            <a:avLst/>
          </a:prstGeom>
          <a:noFill/>
        </p:spPr>
        <p:txBody>
          <a:bodyPr wrap="square" rtlCol="0">
            <a:spAutoFit/>
          </a:bodyPr>
          <a:lstStyle/>
          <a:p>
            <a:r>
              <a:rPr lang="en-US" dirty="0"/>
              <a:t>              Return to the table contents.                    Proceed to the next topic </a:t>
            </a:r>
          </a:p>
        </p:txBody>
      </p:sp>
      <p:sp>
        <p:nvSpPr>
          <p:cNvPr id="3" name="Arrow: Left 2">
            <a:hlinkClick r:id="rId5" action="ppaction://hlinksldjump"/>
            <a:extLst>
              <a:ext uri="{FF2B5EF4-FFF2-40B4-BE49-F238E27FC236}">
                <a16:creationId xmlns:a16="http://schemas.microsoft.com/office/drawing/2014/main" id="{0C48B7C9-6B61-CC0A-CF0F-92094E7AB751}"/>
              </a:ext>
            </a:extLst>
          </p:cNvPr>
          <p:cNvSpPr/>
          <p:nvPr/>
        </p:nvSpPr>
        <p:spPr bwMode="auto">
          <a:xfrm>
            <a:off x="478233" y="6295906"/>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Arrow: Right 3">
            <a:hlinkClick r:id="rId6" action="ppaction://hlinksldjump"/>
            <a:extLst>
              <a:ext uri="{FF2B5EF4-FFF2-40B4-BE49-F238E27FC236}">
                <a16:creationId xmlns:a16="http://schemas.microsoft.com/office/drawing/2014/main" id="{0874A797-A715-B056-2558-FCB8EDADD45B}"/>
              </a:ext>
            </a:extLst>
          </p:cNvPr>
          <p:cNvSpPr/>
          <p:nvPr/>
        </p:nvSpPr>
        <p:spPr bwMode="auto">
          <a:xfrm>
            <a:off x="8163308" y="6295906"/>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970" name="Rectangle 2">
            <a:extLst>
              <a:ext uri="{FF2B5EF4-FFF2-40B4-BE49-F238E27FC236}">
                <a16:creationId xmlns:a16="http://schemas.microsoft.com/office/drawing/2014/main" id="{A7B386FC-8682-4558-915A-9A524A4E4FF3}"/>
              </a:ext>
            </a:extLst>
          </p:cNvPr>
          <p:cNvSpPr>
            <a:spLocks noGrp="1" noChangeArrowheads="1"/>
          </p:cNvSpPr>
          <p:nvPr>
            <p:ph type="title"/>
          </p:nvPr>
        </p:nvSpPr>
        <p:spPr>
          <a:xfrm>
            <a:off x="891051" y="381935"/>
            <a:ext cx="3006438" cy="5974414"/>
          </a:xfrm>
        </p:spPr>
        <p:txBody>
          <a:bodyPr anchor="ctr">
            <a:normAutofit/>
          </a:bodyPr>
          <a:lstStyle/>
          <a:p>
            <a:pPr eaLnBrk="1" hangingPunct="1">
              <a:defRPr/>
            </a:pPr>
            <a:r>
              <a:rPr lang="en-US" altLang="en-US" sz="3300" b="1" dirty="0">
                <a:solidFill>
                  <a:srgbClr val="FFFFFF"/>
                </a:solidFill>
              </a:rPr>
              <a:t>Dating and Relationships</a:t>
            </a:r>
          </a:p>
        </p:txBody>
      </p:sp>
      <p:grpSp>
        <p:nvGrpSpPr>
          <p:cNvPr id="76" name="Group 75">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420" y="554152"/>
            <a:ext cx="430632" cy="1075866"/>
            <a:chOff x="613892" y="554152"/>
            <a:chExt cx="574177" cy="1075866"/>
          </a:xfrm>
          <a:solidFill>
            <a:srgbClr val="FFFFFF"/>
          </a:solidFill>
        </p:grpSpPr>
        <p:sp>
          <p:nvSpPr>
            <p:cNvPr id="7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dirty="0"/>
            </a:p>
          </p:txBody>
        </p:sp>
        <p:sp>
          <p:nvSpPr>
            <p:cNvPr id="7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dirty="0"/>
            </a:p>
          </p:txBody>
        </p:sp>
        <p:sp>
          <p:nvSpPr>
            <p:cNvPr id="7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dirty="0"/>
            </a:p>
          </p:txBody>
        </p:sp>
      </p:grpSp>
      <p:sp>
        <p:nvSpPr>
          <p:cNvPr id="83971" name="Rectangle 3">
            <a:extLst>
              <a:ext uri="{FF2B5EF4-FFF2-40B4-BE49-F238E27FC236}">
                <a16:creationId xmlns:a16="http://schemas.microsoft.com/office/drawing/2014/main" id="{55630951-0576-49EB-BA35-66C5DDD6BFAB}"/>
              </a:ext>
            </a:extLst>
          </p:cNvPr>
          <p:cNvSpPr>
            <a:spLocks noGrp="1" noChangeArrowheads="1"/>
          </p:cNvSpPr>
          <p:nvPr>
            <p:ph type="body" idx="1"/>
          </p:nvPr>
        </p:nvSpPr>
        <p:spPr>
          <a:xfrm>
            <a:off x="4572000" y="502359"/>
            <a:ext cx="4334925" cy="3841042"/>
          </a:xfrm>
        </p:spPr>
        <p:txBody>
          <a:bodyPr anchor="ctr">
            <a:normAutofit lnSpcReduction="10000"/>
          </a:bodyPr>
          <a:lstStyle/>
          <a:p>
            <a:pPr marL="457200" indent="-457200" eaLnBrk="1" hangingPunct="1">
              <a:lnSpc>
                <a:spcPct val="90000"/>
              </a:lnSpc>
              <a:buFont typeface="Wingdings" panose="05000000000000000000" pitchFamily="2" charset="2"/>
              <a:buNone/>
              <a:defRPr/>
            </a:pPr>
            <a:r>
              <a:rPr lang="en-US" altLang="en-US" sz="1700" b="1" dirty="0">
                <a:solidFill>
                  <a:srgbClr val="FF0000">
                    <a:alpha val="80000"/>
                  </a:srgbClr>
                </a:solidFill>
              </a:rPr>
              <a:t>You are in a relationship with a young</a:t>
            </a:r>
          </a:p>
          <a:p>
            <a:pPr marL="457200" indent="-457200" eaLnBrk="1" hangingPunct="1">
              <a:lnSpc>
                <a:spcPct val="90000"/>
              </a:lnSpc>
              <a:buFont typeface="Wingdings" panose="05000000000000000000" pitchFamily="2" charset="2"/>
              <a:buNone/>
              <a:defRPr/>
            </a:pPr>
            <a:r>
              <a:rPr lang="en-US" altLang="en-US" sz="1700" b="1" dirty="0">
                <a:solidFill>
                  <a:srgbClr val="FF0000">
                    <a:alpha val="80000"/>
                  </a:srgbClr>
                </a:solidFill>
              </a:rPr>
              <a:t>lady or a young man who always wants</a:t>
            </a:r>
          </a:p>
          <a:p>
            <a:pPr marL="457200" indent="-457200" eaLnBrk="1" hangingPunct="1">
              <a:lnSpc>
                <a:spcPct val="90000"/>
              </a:lnSpc>
              <a:buFont typeface="Wingdings" panose="05000000000000000000" pitchFamily="2" charset="2"/>
              <a:buNone/>
              <a:defRPr/>
            </a:pPr>
            <a:r>
              <a:rPr lang="en-US" altLang="en-US" sz="1700" b="1" dirty="0">
                <a:solidFill>
                  <a:srgbClr val="FF0000">
                    <a:alpha val="80000"/>
                  </a:srgbClr>
                </a:solidFill>
              </a:rPr>
              <a:t>to hug and kiss rather than talk and</a:t>
            </a:r>
          </a:p>
          <a:p>
            <a:pPr marL="457200" indent="-457200" eaLnBrk="1" hangingPunct="1">
              <a:lnSpc>
                <a:spcPct val="90000"/>
              </a:lnSpc>
              <a:buFont typeface="Wingdings" panose="05000000000000000000" pitchFamily="2" charset="2"/>
              <a:buNone/>
              <a:defRPr/>
            </a:pPr>
            <a:r>
              <a:rPr lang="en-US" altLang="en-US" sz="1700" b="1" dirty="0">
                <a:solidFill>
                  <a:srgbClr val="FF0000">
                    <a:alpha val="80000"/>
                  </a:srgbClr>
                </a:solidFill>
              </a:rPr>
              <a:t>communicate; how would you describe</a:t>
            </a:r>
          </a:p>
          <a:p>
            <a:pPr marL="457200" indent="-457200" eaLnBrk="1" hangingPunct="1">
              <a:lnSpc>
                <a:spcPct val="90000"/>
              </a:lnSpc>
              <a:buFont typeface="Wingdings" panose="05000000000000000000" pitchFamily="2" charset="2"/>
              <a:buNone/>
              <a:defRPr/>
            </a:pPr>
            <a:r>
              <a:rPr lang="en-US" altLang="en-US" sz="1700" b="1" dirty="0">
                <a:solidFill>
                  <a:srgbClr val="FF0000">
                    <a:alpha val="80000"/>
                  </a:srgbClr>
                </a:solidFill>
              </a:rPr>
              <a:t>Your relationship? </a:t>
            </a:r>
          </a:p>
          <a:p>
            <a:pPr marL="457200" indent="-457200" eaLnBrk="1" hangingPunct="1">
              <a:lnSpc>
                <a:spcPct val="90000"/>
              </a:lnSpc>
              <a:buFont typeface="Wingdings" panose="05000000000000000000" pitchFamily="2" charset="2"/>
              <a:buNone/>
              <a:defRPr/>
            </a:pPr>
            <a:endParaRPr lang="en-US" altLang="en-US" sz="1700" dirty="0">
              <a:solidFill>
                <a:srgbClr val="FF0000">
                  <a:alpha val="80000"/>
                </a:srgbClr>
              </a:solidFill>
            </a:endParaRP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hlinkClick r:id="rId2" action="ppaction://hlinksldjump"/>
              </a:rPr>
              <a:t>A. </a:t>
            </a:r>
            <a:r>
              <a:rPr lang="en-US" altLang="en-US" sz="1700" dirty="0">
                <a:solidFill>
                  <a:schemeClr val="tx1">
                    <a:alpha val="80000"/>
                  </a:schemeClr>
                </a:solidFill>
              </a:rPr>
              <a:t>You are in a loving, caring relationship.</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hlinkClick r:id="rId3" action="ppaction://hlinksldjump"/>
              </a:rPr>
              <a:t>B. </a:t>
            </a:r>
            <a:r>
              <a:rPr lang="en-US" altLang="en-US" sz="1700" dirty="0">
                <a:solidFill>
                  <a:schemeClr val="tx1">
                    <a:alpha val="80000"/>
                  </a:schemeClr>
                </a:solidFill>
              </a:rPr>
              <a:t>You are likely in a relationship where the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person of interest is only concerned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about satisfying their own needs.</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hlinkClick r:id="rId4" action="ppaction://hlinksldjump"/>
              </a:rPr>
              <a:t>C. </a:t>
            </a:r>
            <a:r>
              <a:rPr lang="en-US" altLang="en-US" sz="1700" dirty="0">
                <a:solidFill>
                  <a:schemeClr val="tx1">
                    <a:alpha val="80000"/>
                  </a:schemeClr>
                </a:solidFill>
              </a:rPr>
              <a:t>You are in a relationship that will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improve over time;  talking and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communicating will  eventually come </a:t>
            </a:r>
          </a:p>
          <a:p>
            <a:pPr marL="0" indent="0" eaLnBrk="1" hangingPunct="1">
              <a:lnSpc>
                <a:spcPct val="90000"/>
              </a:lnSpc>
              <a:buFont typeface="Wingdings" panose="05000000000000000000" pitchFamily="2" charset="2"/>
              <a:buNone/>
              <a:defRPr/>
            </a:pPr>
            <a:r>
              <a:rPr lang="en-US" altLang="en-US" sz="1700" dirty="0">
                <a:solidFill>
                  <a:schemeClr val="tx1">
                    <a:alpha val="80000"/>
                  </a:schemeClr>
                </a:solidFill>
              </a:rPr>
              <a:t>    around.</a:t>
            </a:r>
          </a:p>
        </p:txBody>
      </p:sp>
      <p:cxnSp>
        <p:nvCxnSpPr>
          <p:cNvPr id="81" name="Straight Connector 8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84994" name="Rectangle 2">
            <a:extLst>
              <a:ext uri="{FF2B5EF4-FFF2-40B4-BE49-F238E27FC236}">
                <a16:creationId xmlns:a16="http://schemas.microsoft.com/office/drawing/2014/main" id="{E5A70F70-2C81-41DB-9AC2-FD3C22D5BC89}"/>
              </a:ext>
            </a:extLst>
          </p:cNvPr>
          <p:cNvSpPr>
            <a:spLocks noGrp="1" noChangeArrowheads="1"/>
          </p:cNvSpPr>
          <p:nvPr>
            <p:ph type="title"/>
          </p:nvPr>
        </p:nvSpPr>
        <p:spPr>
          <a:xfrm>
            <a:off x="628650" y="838199"/>
            <a:ext cx="3143250" cy="5338763"/>
          </a:xfrm>
        </p:spPr>
        <p:txBody>
          <a:bodyPr>
            <a:normAutofit/>
          </a:bodyPr>
          <a:lstStyle/>
          <a:p>
            <a:pPr eaLnBrk="1" hangingPunct="1">
              <a:lnSpc>
                <a:spcPct val="90000"/>
              </a:lnSpc>
              <a:defRPr/>
            </a:pPr>
            <a:r>
              <a:rPr lang="en-US" altLang="en-US" sz="3300" b="1" dirty="0">
                <a:solidFill>
                  <a:srgbClr val="FF0000"/>
                </a:solidFill>
              </a:rPr>
              <a:t>You are in a relationship, and your date has costly tastes; they want to go to the most expensive restaurants and theaters.</a:t>
            </a:r>
          </a:p>
        </p:txBody>
      </p:sp>
      <p:sp>
        <p:nvSpPr>
          <p:cNvPr id="84995" name="Rectangle 3">
            <a:extLst>
              <a:ext uri="{FF2B5EF4-FFF2-40B4-BE49-F238E27FC236}">
                <a16:creationId xmlns:a16="http://schemas.microsoft.com/office/drawing/2014/main" id="{5A42E0C8-4C2C-49C2-9A1A-7752200FF219}"/>
              </a:ext>
            </a:extLst>
          </p:cNvPr>
          <p:cNvSpPr>
            <a:spLocks noGrp="1" noChangeArrowheads="1"/>
          </p:cNvSpPr>
          <p:nvPr>
            <p:ph type="body" idx="1"/>
          </p:nvPr>
        </p:nvSpPr>
        <p:spPr>
          <a:xfrm>
            <a:off x="4187506" y="838199"/>
            <a:ext cx="4538601" cy="5338763"/>
          </a:xfrm>
        </p:spPr>
        <p:txBody>
          <a:bodyPr anchor="ctr">
            <a:normAutofit/>
          </a:bodyPr>
          <a:lstStyle/>
          <a:p>
            <a:pPr marL="0" indent="0" eaLnBrk="1" hangingPunct="1">
              <a:buNone/>
              <a:defRPr/>
            </a:pPr>
            <a:r>
              <a:rPr lang="en-US" altLang="en-US" sz="1700" dirty="0">
                <a:hlinkClick r:id="rId2" action="ppaction://hlinksldjump"/>
              </a:rPr>
              <a:t>A</a:t>
            </a:r>
            <a:r>
              <a:rPr lang="en-US" altLang="en-US" sz="1700" dirty="0"/>
              <a:t>.  It is a sign they have good taste; they like </a:t>
            </a:r>
          </a:p>
          <a:p>
            <a:pPr marL="0" indent="0" eaLnBrk="1" hangingPunct="1">
              <a:buNone/>
              <a:defRPr/>
            </a:pPr>
            <a:r>
              <a:rPr lang="en-US" altLang="en-US" sz="1700" dirty="0"/>
              <a:t>     the better things in life.</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 A date who is not wealthy but always  </a:t>
            </a:r>
          </a:p>
          <a:p>
            <a:pPr marL="0" indent="0" eaLnBrk="1" hangingPunct="1">
              <a:buFont typeface="Wingdings" panose="05000000000000000000" pitchFamily="2" charset="2"/>
              <a:buNone/>
              <a:defRPr/>
            </a:pPr>
            <a:r>
              <a:rPr lang="en-US" altLang="en-US" sz="1700" dirty="0"/>
              <a:t>     purchase the most expensive items could </a:t>
            </a:r>
          </a:p>
          <a:p>
            <a:pPr marL="0" indent="0" eaLnBrk="1" hangingPunct="1">
              <a:buFont typeface="Wingdings" panose="05000000000000000000" pitchFamily="2" charset="2"/>
              <a:buNone/>
              <a:defRPr/>
            </a:pPr>
            <a:r>
              <a:rPr lang="en-US" altLang="en-US" sz="1700" dirty="0"/>
              <a:t>     signal money management problems.</a:t>
            </a:r>
          </a:p>
          <a:p>
            <a:pPr marL="0" indent="0" eaLnBrk="1" hangingPunct="1">
              <a:buFont typeface="Wingdings" panose="05000000000000000000" pitchFamily="2" charset="2"/>
              <a:buNone/>
              <a:defRPr/>
            </a:pPr>
            <a:r>
              <a:rPr lang="en-US" altLang="en-US" sz="1700" dirty="0">
                <a:hlinkClick r:id="rId4" action="ppaction://hlinksldjump"/>
              </a:rPr>
              <a:t>C. </a:t>
            </a:r>
            <a:r>
              <a:rPr lang="en-US" altLang="en-US" sz="1700" dirty="0"/>
              <a:t>It is not a sign of anything to come.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666" name="Rectangle 2">
            <a:extLst>
              <a:ext uri="{FF2B5EF4-FFF2-40B4-BE49-F238E27FC236}">
                <a16:creationId xmlns:a16="http://schemas.microsoft.com/office/drawing/2014/main" id="{54E156C6-FA6F-4900-9DFF-A4A36930DD6F}"/>
              </a:ext>
            </a:extLst>
          </p:cNvPr>
          <p:cNvSpPr>
            <a:spLocks noGrp="1" noChangeArrowheads="1"/>
          </p:cNvSpPr>
          <p:nvPr>
            <p:ph type="title"/>
          </p:nvPr>
        </p:nvSpPr>
        <p:spPr>
          <a:xfrm>
            <a:off x="628650" y="698643"/>
            <a:ext cx="3932545" cy="5189746"/>
          </a:xfrm>
        </p:spPr>
        <p:txBody>
          <a:bodyPr anchor="t">
            <a:normAutofit/>
          </a:bodyPr>
          <a:lstStyle/>
          <a:p>
            <a:pPr eaLnBrk="1" hangingPunct="1">
              <a:lnSpc>
                <a:spcPct val="90000"/>
              </a:lnSpc>
              <a:defRPr/>
            </a:pPr>
            <a:r>
              <a:rPr lang="en-US" altLang="en-US" sz="3300" b="1" dirty="0">
                <a:solidFill>
                  <a:srgbClr val="FF0000"/>
                </a:solidFill>
              </a:rPr>
              <a:t>Your date mostly wants to go out with you at night and seems to have very little interest in dating during the day; what does this say about your date?</a:t>
            </a:r>
          </a:p>
        </p:txBody>
      </p:sp>
      <p:cxnSp>
        <p:nvCxnSpPr>
          <p:cNvPr id="74" name="Straight Connector 7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16" y="373056"/>
            <a:ext cx="0" cy="647606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4461" y="740316"/>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7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3546" y="969611"/>
            <a:ext cx="68353"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8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2806" y="1484755"/>
            <a:ext cx="9578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13667" name="Rectangle 3">
            <a:extLst>
              <a:ext uri="{FF2B5EF4-FFF2-40B4-BE49-F238E27FC236}">
                <a16:creationId xmlns:a16="http://schemas.microsoft.com/office/drawing/2014/main" id="{89B47488-A314-436F-A1B0-FC0F470E5319}"/>
              </a:ext>
            </a:extLst>
          </p:cNvPr>
          <p:cNvSpPr>
            <a:spLocks noGrp="1" noChangeArrowheads="1"/>
          </p:cNvSpPr>
          <p:nvPr>
            <p:ph type="body" idx="1"/>
          </p:nvPr>
        </p:nvSpPr>
        <p:spPr>
          <a:xfrm>
            <a:off x="4678591" y="586923"/>
            <a:ext cx="4498675" cy="3223078"/>
          </a:xfrm>
        </p:spPr>
        <p:txBody>
          <a:bodyPr anchor="b">
            <a:normAutofit/>
          </a:bodyPr>
          <a:lstStyle/>
          <a:p>
            <a:pPr marL="0" indent="0" eaLnBrk="1" hangingPunct="1">
              <a:buFont typeface="Wingdings" panose="05000000000000000000" pitchFamily="2" charset="2"/>
              <a:buNone/>
              <a:defRPr/>
            </a:pPr>
            <a:r>
              <a:rPr lang="en-US" altLang="en-US" sz="1700" dirty="0">
                <a:solidFill>
                  <a:schemeClr val="tx1">
                    <a:alpha val="80000"/>
                  </a:schemeClr>
                </a:solidFill>
                <a:hlinkClick r:id="rId2" action="ppaction://hlinksldjump"/>
              </a:rPr>
              <a:t>A. </a:t>
            </a:r>
            <a:r>
              <a:rPr lang="en-US" altLang="en-US" sz="1700" dirty="0">
                <a:solidFill>
                  <a:schemeClr val="tx1">
                    <a:alpha val="80000"/>
                  </a:schemeClr>
                </a:solidFill>
              </a:rPr>
              <a:t> It is not a sign of anything  your date  </a:t>
            </a:r>
          </a:p>
          <a:p>
            <a:pPr marL="0" indent="0" eaLnBrk="1" hangingPunct="1">
              <a:buFont typeface="Wingdings" panose="05000000000000000000" pitchFamily="2" charset="2"/>
              <a:buNone/>
              <a:defRPr/>
            </a:pPr>
            <a:r>
              <a:rPr lang="en-US" altLang="en-US" sz="1700" dirty="0">
                <a:solidFill>
                  <a:schemeClr val="tx1">
                    <a:alpha val="80000"/>
                  </a:schemeClr>
                </a:solidFill>
              </a:rPr>
              <a:t>     enjoys nighttime dates. </a:t>
            </a:r>
          </a:p>
          <a:p>
            <a:pPr marL="0" indent="0" eaLnBrk="1" hangingPunct="1">
              <a:buFont typeface="Wingdings" panose="05000000000000000000" pitchFamily="2" charset="2"/>
              <a:buNone/>
              <a:defRPr/>
            </a:pPr>
            <a:r>
              <a:rPr lang="en-US" altLang="en-US" sz="1700" dirty="0">
                <a:solidFill>
                  <a:schemeClr val="tx1">
                    <a:alpha val="80000"/>
                  </a:schemeClr>
                </a:solidFill>
                <a:hlinkClick r:id="rId3" action="ppaction://hlinksldjump"/>
              </a:rPr>
              <a:t>B. </a:t>
            </a:r>
            <a:r>
              <a:rPr lang="en-US" altLang="en-US" sz="1700" dirty="0">
                <a:solidFill>
                  <a:schemeClr val="tx1">
                    <a:alpha val="80000"/>
                  </a:schemeClr>
                </a:solidFill>
              </a:rPr>
              <a:t>There is a chance your date is not    </a:t>
            </a:r>
          </a:p>
          <a:p>
            <a:pPr marL="0" indent="0" eaLnBrk="1" hangingPunct="1">
              <a:buFont typeface="Wingdings" panose="05000000000000000000" pitchFamily="2" charset="2"/>
              <a:buNone/>
              <a:defRPr/>
            </a:pPr>
            <a:r>
              <a:rPr lang="en-US" altLang="en-US" sz="1700" dirty="0">
                <a:solidFill>
                  <a:schemeClr val="tx1">
                    <a:alpha val="80000"/>
                  </a:schemeClr>
                </a:solidFill>
              </a:rPr>
              <a:t>     interested in you as a person they   </a:t>
            </a:r>
          </a:p>
          <a:p>
            <a:pPr marL="0" indent="0" eaLnBrk="1" hangingPunct="1">
              <a:buFont typeface="Wingdings" panose="05000000000000000000" pitchFamily="2" charset="2"/>
              <a:buNone/>
              <a:defRPr/>
            </a:pPr>
            <a:r>
              <a:rPr lang="en-US" altLang="en-US" sz="1700" dirty="0">
                <a:solidFill>
                  <a:schemeClr val="tx1">
                    <a:alpha val="80000"/>
                  </a:schemeClr>
                </a:solidFill>
              </a:rPr>
              <a:t>     are only  interested in satisfying their  </a:t>
            </a:r>
          </a:p>
          <a:p>
            <a:pPr marL="0" indent="0" eaLnBrk="1" hangingPunct="1">
              <a:buFont typeface="Wingdings" panose="05000000000000000000" pitchFamily="2" charset="2"/>
              <a:buNone/>
              <a:defRPr/>
            </a:pPr>
            <a:r>
              <a:rPr lang="en-US" altLang="en-US" sz="1700" dirty="0">
                <a:solidFill>
                  <a:schemeClr val="tx1">
                    <a:alpha val="80000"/>
                  </a:schemeClr>
                </a:solidFill>
              </a:rPr>
              <a:t>     personal needs.</a:t>
            </a:r>
          </a:p>
          <a:p>
            <a:pPr marL="0" indent="0" eaLnBrk="1" hangingPunct="1">
              <a:buFont typeface="Wingdings" panose="05000000000000000000" pitchFamily="2" charset="2"/>
              <a:buNone/>
              <a:defRPr/>
            </a:pPr>
            <a:r>
              <a:rPr lang="en-US" altLang="en-US" sz="1700" dirty="0">
                <a:solidFill>
                  <a:schemeClr val="tx1">
                    <a:alpha val="80000"/>
                  </a:schemeClr>
                </a:solidFill>
                <a:hlinkClick r:id="rId4" action="ppaction://hlinksldjump"/>
              </a:rPr>
              <a:t>C. </a:t>
            </a:r>
            <a:r>
              <a:rPr lang="en-US" altLang="en-US" sz="1700" dirty="0">
                <a:solidFill>
                  <a:schemeClr val="tx1">
                    <a:alpha val="80000"/>
                  </a:schemeClr>
                </a:solidFill>
              </a:rPr>
              <a:t>It could be a sign that your date is  </a:t>
            </a:r>
          </a:p>
          <a:p>
            <a:pPr marL="0" indent="0" eaLnBrk="1" hangingPunct="1">
              <a:buFont typeface="Wingdings" panose="05000000000000000000" pitchFamily="2" charset="2"/>
              <a:buNone/>
              <a:defRPr/>
            </a:pPr>
            <a:r>
              <a:rPr lang="en-US" altLang="en-US" sz="1700" dirty="0">
                <a:solidFill>
                  <a:schemeClr val="tx1">
                    <a:alpha val="80000"/>
                  </a:schemeClr>
                </a:solidFill>
              </a:rPr>
              <a:t>     testing you to see if you will continue </a:t>
            </a:r>
          </a:p>
          <a:p>
            <a:pPr marL="0" indent="0" eaLnBrk="1" hangingPunct="1">
              <a:buFont typeface="Wingdings" panose="05000000000000000000" pitchFamily="2" charset="2"/>
              <a:buNone/>
              <a:defRPr/>
            </a:pPr>
            <a:r>
              <a:rPr lang="en-US" altLang="en-US" sz="1700" dirty="0">
                <a:solidFill>
                  <a:schemeClr val="tx1">
                    <a:alpha val="80000"/>
                  </a:schemeClr>
                </a:solidFill>
              </a:rPr>
              <a:t>     in the relationship.</a:t>
            </a:r>
          </a:p>
          <a:p>
            <a:pPr marL="609600" indent="-609600" eaLnBrk="1" hangingPunct="1">
              <a:defRPr/>
            </a:pPr>
            <a:endParaRPr lang="en-US" altLang="en-US" sz="1700" dirty="0">
              <a:solidFill>
                <a:schemeClr val="tx1">
                  <a:alpha val="8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042" name="Rectangle 2">
            <a:extLst>
              <a:ext uri="{FF2B5EF4-FFF2-40B4-BE49-F238E27FC236}">
                <a16:creationId xmlns:a16="http://schemas.microsoft.com/office/drawing/2014/main" id="{A000C468-D808-4803-827A-DFDE7B29168E}"/>
              </a:ext>
            </a:extLst>
          </p:cNvPr>
          <p:cNvSpPr>
            <a:spLocks noGrp="1" noChangeArrowheads="1"/>
          </p:cNvSpPr>
          <p:nvPr>
            <p:ph type="title"/>
          </p:nvPr>
        </p:nvSpPr>
        <p:spPr>
          <a:xfrm>
            <a:off x="476250" y="640823"/>
            <a:ext cx="2563994" cy="5583148"/>
          </a:xfrm>
        </p:spPr>
        <p:txBody>
          <a:bodyPr anchor="ctr">
            <a:normAutofit/>
          </a:bodyPr>
          <a:lstStyle/>
          <a:p>
            <a:pPr eaLnBrk="1" hangingPunct="1">
              <a:lnSpc>
                <a:spcPct val="90000"/>
              </a:lnSpc>
              <a:defRPr/>
            </a:pPr>
            <a:r>
              <a:rPr lang="en-US" altLang="en-US" sz="2600" b="1" dirty="0">
                <a:solidFill>
                  <a:srgbClr val="FF0000"/>
                </a:solidFill>
              </a:rPr>
              <a:t>Your date never introduces you to their parents, and they avoid you when they are around their personal friends; what should be your response?</a:t>
            </a:r>
          </a:p>
        </p:txBody>
      </p:sp>
      <p:sp>
        <p:nvSpPr>
          <p:cNvPr id="7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7047" name="Rectangle 3">
            <a:extLst>
              <a:ext uri="{FF2B5EF4-FFF2-40B4-BE49-F238E27FC236}">
                <a16:creationId xmlns:a16="http://schemas.microsoft.com/office/drawing/2014/main" id="{05BD5E79-4154-6EF6-D953-B524D2DB261D}"/>
              </a:ext>
            </a:extLst>
          </p:cNvPr>
          <p:cNvGraphicFramePr/>
          <p:nvPr>
            <p:extLst>
              <p:ext uri="{D42A27DB-BD31-4B8C-83A1-F6EECF244321}">
                <p14:modId xmlns:p14="http://schemas.microsoft.com/office/powerpoint/2010/main" val="3598108326"/>
              </p:ext>
            </p:extLst>
          </p:nvPr>
        </p:nvGraphicFramePr>
        <p:xfrm>
          <a:off x="3486012" y="640822"/>
          <a:ext cx="5478151"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5" name="Rectangle 74">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066" name="Rectangle 2">
            <a:extLst>
              <a:ext uri="{FF2B5EF4-FFF2-40B4-BE49-F238E27FC236}">
                <a16:creationId xmlns:a16="http://schemas.microsoft.com/office/drawing/2014/main" id="{1D22DA38-BD0C-49E5-A50F-82DBACA41A04}"/>
              </a:ext>
            </a:extLst>
          </p:cNvPr>
          <p:cNvSpPr>
            <a:spLocks noGrp="1" noChangeArrowheads="1"/>
          </p:cNvSpPr>
          <p:nvPr>
            <p:ph type="title"/>
          </p:nvPr>
        </p:nvSpPr>
        <p:spPr>
          <a:xfrm>
            <a:off x="783771" y="507160"/>
            <a:ext cx="2245179" cy="5438730"/>
          </a:xfrm>
        </p:spPr>
        <p:txBody>
          <a:bodyPr>
            <a:normAutofit/>
          </a:bodyPr>
          <a:lstStyle/>
          <a:p>
            <a:pPr eaLnBrk="1" hangingPunct="1">
              <a:defRPr/>
            </a:pPr>
            <a:r>
              <a:rPr lang="en-US" altLang="en-US" sz="2800" b="1" dirty="0">
                <a:solidFill>
                  <a:srgbClr val="FF0000"/>
                </a:solidFill>
              </a:rPr>
              <a:t>You can never please your date. It is always something about hair, your clothes, etc</a:t>
            </a:r>
            <a:r>
              <a:rPr lang="en-US" altLang="en-US" sz="2800" b="1" dirty="0"/>
              <a:t>.</a:t>
            </a:r>
          </a:p>
        </p:txBody>
      </p:sp>
      <p:sp>
        <p:nvSpPr>
          <p:cNvPr id="77" name="Rectangle 76">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2874481"/>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88069" name="Rectangle 3">
            <a:extLst>
              <a:ext uri="{FF2B5EF4-FFF2-40B4-BE49-F238E27FC236}">
                <a16:creationId xmlns:a16="http://schemas.microsoft.com/office/drawing/2014/main" id="{CCDD9E9F-0D96-9868-6957-F73ABB3A7EBC}"/>
              </a:ext>
            </a:extLst>
          </p:cNvPr>
          <p:cNvGraphicFramePr/>
          <p:nvPr>
            <p:extLst>
              <p:ext uri="{D42A27DB-BD31-4B8C-83A1-F6EECF244321}">
                <p14:modId xmlns:p14="http://schemas.microsoft.com/office/powerpoint/2010/main" val="1334870329"/>
              </p:ext>
            </p:extLst>
          </p:nvPr>
        </p:nvGraphicFramePr>
        <p:xfrm>
          <a:off x="3394710" y="512064"/>
          <a:ext cx="5122926"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926" y="1371600"/>
            <a:ext cx="3396984"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solidFill>
                <a:schemeClr val="tx1"/>
              </a:solidFill>
            </a:endParaRPr>
          </a:p>
        </p:txBody>
      </p:sp>
      <p:sp>
        <p:nvSpPr>
          <p:cNvPr id="89090" name="Rectangle 2">
            <a:extLst>
              <a:ext uri="{FF2B5EF4-FFF2-40B4-BE49-F238E27FC236}">
                <a16:creationId xmlns:a16="http://schemas.microsoft.com/office/drawing/2014/main" id="{5F1DF270-D15F-4AC0-BF52-C06A061C8A18}"/>
              </a:ext>
            </a:extLst>
          </p:cNvPr>
          <p:cNvSpPr>
            <a:spLocks noGrp="1" noChangeArrowheads="1"/>
          </p:cNvSpPr>
          <p:nvPr>
            <p:ph type="title"/>
          </p:nvPr>
        </p:nvSpPr>
        <p:spPr>
          <a:xfrm>
            <a:off x="129927" y="685801"/>
            <a:ext cx="3241924" cy="5491162"/>
          </a:xfrm>
        </p:spPr>
        <p:txBody>
          <a:bodyPr>
            <a:normAutofit/>
          </a:bodyPr>
          <a:lstStyle/>
          <a:p>
            <a:pPr eaLnBrk="1" hangingPunct="1">
              <a:lnSpc>
                <a:spcPct val="90000"/>
              </a:lnSpc>
              <a:defRPr/>
            </a:pPr>
            <a:r>
              <a:rPr lang="en-US" altLang="en-US" sz="3300" b="1" dirty="0">
                <a:solidFill>
                  <a:srgbClr val="FF0000"/>
                </a:solidFill>
              </a:rPr>
              <a:t>What should be your response if you are in a relationship where you are physically or sexually abused?</a:t>
            </a:r>
          </a:p>
        </p:txBody>
      </p:sp>
      <p:graphicFrame>
        <p:nvGraphicFramePr>
          <p:cNvPr id="89093" name="Rectangle 3">
            <a:extLst>
              <a:ext uri="{FF2B5EF4-FFF2-40B4-BE49-F238E27FC236}">
                <a16:creationId xmlns:a16="http://schemas.microsoft.com/office/drawing/2014/main" id="{58F385AE-AF7F-12F0-5A08-423B58E219BE}"/>
              </a:ext>
            </a:extLst>
          </p:cNvPr>
          <p:cNvGraphicFramePr/>
          <p:nvPr>
            <p:extLst>
              <p:ext uri="{D42A27DB-BD31-4B8C-83A1-F6EECF244321}">
                <p14:modId xmlns:p14="http://schemas.microsoft.com/office/powerpoint/2010/main" val="294213561"/>
              </p:ext>
            </p:extLst>
          </p:nvPr>
        </p:nvGraphicFramePr>
        <p:xfrm>
          <a:off x="3526910" y="838199"/>
          <a:ext cx="4988440"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BFEE342-1854-1FF8-24EB-B0A21BE78552}"/>
              </a:ext>
            </a:extLst>
          </p:cNvPr>
          <p:cNvSpPr txBox="1"/>
          <p:nvPr/>
        </p:nvSpPr>
        <p:spPr>
          <a:xfrm>
            <a:off x="457200" y="6096000"/>
            <a:ext cx="7924800" cy="381000"/>
          </a:xfrm>
          <a:prstGeom prst="rect">
            <a:avLst/>
          </a:prstGeom>
          <a:noFill/>
        </p:spPr>
        <p:txBody>
          <a:bodyPr wrap="square" rtlCol="0">
            <a:spAutoFit/>
          </a:bodyPr>
          <a:lstStyle/>
          <a:p>
            <a:r>
              <a:rPr lang="en-US" dirty="0"/>
              <a:t>         Return to the table contents.          Proceed to the next topic</a:t>
            </a:r>
          </a:p>
        </p:txBody>
      </p:sp>
      <p:sp>
        <p:nvSpPr>
          <p:cNvPr id="4" name="Arrow: Left 3">
            <a:hlinkClick r:id="rId7" action="ppaction://hlinksldjump"/>
            <a:extLst>
              <a:ext uri="{FF2B5EF4-FFF2-40B4-BE49-F238E27FC236}">
                <a16:creationId xmlns:a16="http://schemas.microsoft.com/office/drawing/2014/main" id="{CCD46F0E-4F47-34A9-B160-57BA2B9F541C}"/>
              </a:ext>
            </a:extLst>
          </p:cNvPr>
          <p:cNvSpPr/>
          <p:nvPr/>
        </p:nvSpPr>
        <p:spPr bwMode="auto">
          <a:xfrm>
            <a:off x="129926" y="6149340"/>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Arrow: Right 4">
            <a:hlinkClick r:id="rId8" action="ppaction://hlinksldjump"/>
            <a:extLst>
              <a:ext uri="{FF2B5EF4-FFF2-40B4-BE49-F238E27FC236}">
                <a16:creationId xmlns:a16="http://schemas.microsoft.com/office/drawing/2014/main" id="{0F063E35-AF57-2F4D-A990-5699300FCB81}"/>
              </a:ext>
            </a:extLst>
          </p:cNvPr>
          <p:cNvSpPr/>
          <p:nvPr/>
        </p:nvSpPr>
        <p:spPr bwMode="auto">
          <a:xfrm>
            <a:off x="7210425" y="6149340"/>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86" name="Rectangle 2">
            <a:extLst>
              <a:ext uri="{FF2B5EF4-FFF2-40B4-BE49-F238E27FC236}">
                <a16:creationId xmlns:a16="http://schemas.microsoft.com/office/drawing/2014/main" id="{E729858D-F0E4-4EFE-B503-960801C9A600}"/>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2800" b="1" dirty="0">
                <a:solidFill>
                  <a:srgbClr val="FFFFFF"/>
                </a:solidFill>
              </a:rPr>
              <a:t>Some cigarettes are left in the restroom or in some other area of the house, what should be your response?</a:t>
            </a:r>
          </a:p>
        </p:txBody>
      </p:sp>
      <p:sp>
        <p:nvSpPr>
          <p:cNvPr id="99" name="Arc 9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387" name="Rectangle 3">
            <a:extLst>
              <a:ext uri="{FF2B5EF4-FFF2-40B4-BE49-F238E27FC236}">
                <a16:creationId xmlns:a16="http://schemas.microsoft.com/office/drawing/2014/main" id="{E17FFDF5-1191-4855-BB81-5CF04206AE4F}"/>
              </a:ext>
            </a:extLst>
          </p:cNvPr>
          <p:cNvSpPr>
            <a:spLocks noGrp="1" noChangeArrowheads="1"/>
          </p:cNvSpPr>
          <p:nvPr>
            <p:ph type="body" idx="1"/>
          </p:nvPr>
        </p:nvSpPr>
        <p:spPr>
          <a:xfrm>
            <a:off x="3335480" y="591344"/>
            <a:ext cx="6037120" cy="5585619"/>
          </a:xfrm>
        </p:spPr>
        <p:txBody>
          <a:bodyPr anchor="ctr">
            <a:normAutofit/>
          </a:bodyPr>
          <a:lstStyle/>
          <a:p>
            <a:pPr marL="0" indent="0" eaLnBrk="1" hangingPunct="1">
              <a:buNone/>
              <a:defRPr/>
            </a:pPr>
            <a:r>
              <a:rPr lang="en-US" altLang="en-US" dirty="0">
                <a:hlinkClick r:id="rId2" action="ppaction://hlinksldjump"/>
              </a:rPr>
              <a:t>A. </a:t>
            </a:r>
            <a:r>
              <a:rPr lang="en-US" altLang="en-US" dirty="0"/>
              <a:t>Try a cigarette; they are </a:t>
            </a:r>
          </a:p>
          <a:p>
            <a:pPr marL="0" indent="0" eaLnBrk="1" hangingPunct="1">
              <a:buNone/>
              <a:defRPr/>
            </a:pPr>
            <a:r>
              <a:rPr lang="en-US" altLang="en-US" dirty="0"/>
              <a:t>    legal and will not cause </a:t>
            </a:r>
          </a:p>
          <a:p>
            <a:pPr marL="0" indent="0" eaLnBrk="1" hangingPunct="1">
              <a:buNone/>
              <a:defRPr/>
            </a:pPr>
            <a:r>
              <a:rPr lang="en-US" altLang="en-US" dirty="0"/>
              <a:t>    any harm.</a:t>
            </a:r>
          </a:p>
          <a:p>
            <a:pPr marL="0" indent="0" eaLnBrk="1" hangingPunct="1">
              <a:buFont typeface="Wingdings" panose="05000000000000000000" pitchFamily="2" charset="2"/>
              <a:buNone/>
              <a:defRPr/>
            </a:pPr>
            <a:r>
              <a:rPr lang="en-US" altLang="en-US" dirty="0">
                <a:hlinkClick r:id="" action="ppaction://noaction"/>
              </a:rPr>
              <a:t>B.</a:t>
            </a:r>
            <a:r>
              <a:rPr lang="en-US" altLang="en-US" dirty="0"/>
              <a:t> Tell your parents that </a:t>
            </a:r>
          </a:p>
          <a:p>
            <a:pPr marL="0" indent="0" eaLnBrk="1" hangingPunct="1">
              <a:buFont typeface="Wingdings" panose="05000000000000000000" pitchFamily="2" charset="2"/>
              <a:buNone/>
              <a:defRPr/>
            </a:pPr>
            <a:r>
              <a:rPr lang="en-US" altLang="en-US" dirty="0"/>
              <a:t>     someone left their  </a:t>
            </a:r>
          </a:p>
          <a:p>
            <a:pPr marL="0" indent="0" eaLnBrk="1" hangingPunct="1">
              <a:buFont typeface="Wingdings" panose="05000000000000000000" pitchFamily="2" charset="2"/>
              <a:buNone/>
              <a:defRPr/>
            </a:pPr>
            <a:r>
              <a:rPr lang="en-US" altLang="en-US" dirty="0"/>
              <a:t>    cigarettes in an open </a:t>
            </a:r>
          </a:p>
          <a:p>
            <a:pPr marL="0" indent="0" eaLnBrk="1" hangingPunct="1">
              <a:buFont typeface="Wingdings" panose="05000000000000000000" pitchFamily="2" charset="2"/>
              <a:buNone/>
              <a:defRPr/>
            </a:pPr>
            <a:r>
              <a:rPr lang="en-US" altLang="en-US" dirty="0"/>
              <a:t>    area.</a:t>
            </a:r>
          </a:p>
          <a:p>
            <a:pPr marL="0" indent="0" eaLnBrk="1" hangingPunct="1">
              <a:buNone/>
              <a:defRPr/>
            </a:pPr>
            <a:r>
              <a:rPr lang="en-US" altLang="en-US" dirty="0">
                <a:hlinkClick r:id="rId3" action="ppaction://hlinksldjump"/>
              </a:rPr>
              <a:t>C. </a:t>
            </a:r>
            <a:r>
              <a:rPr lang="en-US" altLang="en-US" dirty="0"/>
              <a:t>Hide the cigarettes for later </a:t>
            </a:r>
          </a:p>
          <a:p>
            <a:pPr marL="0" indent="0" eaLnBrk="1" hangingPunct="1">
              <a:buNone/>
              <a:defRPr/>
            </a:pPr>
            <a:r>
              <a:rPr lang="en-US" altLang="en-US" dirty="0"/>
              <a:t>     use and experimentation.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114" name="Rectangle 2">
            <a:extLst>
              <a:ext uri="{FF2B5EF4-FFF2-40B4-BE49-F238E27FC236}">
                <a16:creationId xmlns:a16="http://schemas.microsoft.com/office/drawing/2014/main" id="{8B913690-5569-4E65-BEB0-E821634F8BE2}"/>
              </a:ext>
            </a:extLst>
          </p:cNvPr>
          <p:cNvSpPr>
            <a:spLocks noGrp="1" noChangeArrowheads="1"/>
          </p:cNvSpPr>
          <p:nvPr>
            <p:ph type="title"/>
          </p:nvPr>
        </p:nvSpPr>
        <p:spPr>
          <a:xfrm>
            <a:off x="933804" y="1289765"/>
            <a:ext cx="2738325" cy="4270963"/>
          </a:xfrm>
        </p:spPr>
        <p:txBody>
          <a:bodyPr anchor="ctr">
            <a:normAutofit/>
          </a:bodyPr>
          <a:lstStyle/>
          <a:p>
            <a:pPr algn="ctr" eaLnBrk="1" hangingPunct="1">
              <a:defRPr/>
            </a:pPr>
            <a:r>
              <a:rPr lang="en-US" altLang="en-US" sz="3800" b="1" dirty="0">
                <a:solidFill>
                  <a:srgbClr val="FFFFFF"/>
                </a:solidFill>
              </a:rPr>
              <a:t>Higher Education</a:t>
            </a:r>
          </a:p>
        </p:txBody>
      </p:sp>
      <p:sp>
        <p:nvSpPr>
          <p:cNvPr id="7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dirty="0"/>
          </a:p>
        </p:txBody>
      </p:sp>
      <p:sp>
        <p:nvSpPr>
          <p:cNvPr id="7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dirty="0"/>
          </a:p>
        </p:txBody>
      </p:sp>
      <p:sp>
        <p:nvSpPr>
          <p:cNvPr id="90115" name="Rectangle 3">
            <a:extLst>
              <a:ext uri="{FF2B5EF4-FFF2-40B4-BE49-F238E27FC236}">
                <a16:creationId xmlns:a16="http://schemas.microsoft.com/office/drawing/2014/main" id="{95D9D0BD-EE2F-4E62-89B9-20C356CD930F}"/>
              </a:ext>
            </a:extLst>
          </p:cNvPr>
          <p:cNvSpPr>
            <a:spLocks noGrp="1" noChangeArrowheads="1"/>
          </p:cNvSpPr>
          <p:nvPr>
            <p:ph type="body" idx="1"/>
          </p:nvPr>
        </p:nvSpPr>
        <p:spPr>
          <a:xfrm>
            <a:off x="4557486" y="420237"/>
            <a:ext cx="4271430" cy="5837949"/>
          </a:xfrm>
        </p:spPr>
        <p:txBody>
          <a:bodyPr anchor="ctr">
            <a:normAutofit/>
          </a:bodyPr>
          <a:lstStyle/>
          <a:p>
            <a:pPr marL="381000" indent="-381000" eaLnBrk="1" hangingPunct="1">
              <a:lnSpc>
                <a:spcPct val="90000"/>
              </a:lnSpc>
              <a:buFont typeface="Wingdings" panose="05000000000000000000" pitchFamily="2" charset="2"/>
              <a:buNone/>
              <a:defRPr/>
            </a:pPr>
            <a:r>
              <a:rPr lang="en-US" altLang="en-US" sz="1400" b="1" dirty="0">
                <a:solidFill>
                  <a:srgbClr val="FF0000">
                    <a:alpha val="80000"/>
                  </a:srgbClr>
                </a:solidFill>
              </a:rPr>
              <a:t>The best time to get serious about a </a:t>
            </a:r>
          </a:p>
          <a:p>
            <a:pPr marL="381000" indent="-381000" eaLnBrk="1" hangingPunct="1">
              <a:lnSpc>
                <a:spcPct val="90000"/>
              </a:lnSpc>
              <a:buFont typeface="Wingdings" panose="05000000000000000000" pitchFamily="2" charset="2"/>
              <a:buNone/>
              <a:defRPr/>
            </a:pPr>
            <a:r>
              <a:rPr lang="en-US" altLang="en-US" sz="1400" b="1" dirty="0">
                <a:solidFill>
                  <a:srgbClr val="FF0000">
                    <a:alpha val="80000"/>
                  </a:srgbClr>
                </a:solidFill>
              </a:rPr>
              <a:t>college is around the middle school; what is </a:t>
            </a:r>
          </a:p>
          <a:p>
            <a:pPr marL="381000" indent="-381000" eaLnBrk="1" hangingPunct="1">
              <a:lnSpc>
                <a:spcPct val="90000"/>
              </a:lnSpc>
              <a:buFont typeface="Wingdings" panose="05000000000000000000" pitchFamily="2" charset="2"/>
              <a:buNone/>
              <a:defRPr/>
            </a:pPr>
            <a:r>
              <a:rPr lang="en-US" altLang="en-US" sz="1400" b="1" dirty="0">
                <a:solidFill>
                  <a:srgbClr val="FF0000">
                    <a:alpha val="80000"/>
                  </a:srgbClr>
                </a:solidFill>
              </a:rPr>
              <a:t>your response?</a:t>
            </a:r>
            <a:endParaRPr lang="en-US" altLang="en-US" sz="1400" dirty="0">
              <a:solidFill>
                <a:srgbClr val="FF0000">
                  <a:alpha val="80000"/>
                </a:srgbClr>
              </a:solidFill>
            </a:endParaRPr>
          </a:p>
          <a:p>
            <a:pPr marL="0" indent="0" eaLnBrk="1" hangingPunct="1">
              <a:lnSpc>
                <a:spcPct val="90000"/>
              </a:lnSpc>
              <a:buFont typeface="Wingdings" panose="05000000000000000000" pitchFamily="2" charset="2"/>
              <a:buNone/>
              <a:defRPr/>
            </a:pPr>
            <a:r>
              <a:rPr lang="en-US" altLang="en-US" sz="1400" dirty="0">
                <a:solidFill>
                  <a:schemeClr val="tx1">
                    <a:alpha val="80000"/>
                  </a:schemeClr>
                </a:solidFill>
                <a:hlinkClick r:id="rId2" action="ppaction://hlinksldjump"/>
              </a:rPr>
              <a:t>A. </a:t>
            </a:r>
            <a:r>
              <a:rPr lang="en-US" altLang="en-US" sz="1400" dirty="0">
                <a:solidFill>
                  <a:schemeClr val="tx1">
                    <a:alpha val="80000"/>
                  </a:schemeClr>
                </a:solidFill>
              </a:rPr>
              <a:t>Doing your best in grade and high school </a:t>
            </a:r>
          </a:p>
          <a:p>
            <a:pPr marL="0" indent="0" eaLnBrk="1" hangingPunct="1">
              <a:lnSpc>
                <a:spcPct val="90000"/>
              </a:lnSpc>
              <a:buFont typeface="Wingdings" panose="05000000000000000000" pitchFamily="2" charset="2"/>
              <a:buNone/>
              <a:defRPr/>
            </a:pPr>
            <a:r>
              <a:rPr lang="en-US" altLang="en-US" sz="1400" dirty="0">
                <a:solidFill>
                  <a:schemeClr val="tx1">
                    <a:alpha val="80000"/>
                  </a:schemeClr>
                </a:solidFill>
              </a:rPr>
              <a:t>    is the only preparation you need higher   </a:t>
            </a:r>
          </a:p>
          <a:p>
            <a:pPr marL="0" indent="0" eaLnBrk="1" hangingPunct="1">
              <a:lnSpc>
                <a:spcPct val="90000"/>
              </a:lnSpc>
              <a:buFont typeface="Wingdings" panose="05000000000000000000" pitchFamily="2" charset="2"/>
              <a:buNone/>
              <a:defRPr/>
            </a:pPr>
            <a:r>
              <a:rPr lang="en-US" altLang="en-US" sz="1400" dirty="0">
                <a:solidFill>
                  <a:schemeClr val="tx1">
                    <a:alpha val="80000"/>
                  </a:schemeClr>
                </a:solidFill>
              </a:rPr>
              <a:t>    education.</a:t>
            </a:r>
          </a:p>
          <a:p>
            <a:pPr marL="0" indent="0" eaLnBrk="1" hangingPunct="1">
              <a:lnSpc>
                <a:spcPct val="90000"/>
              </a:lnSpc>
              <a:buFont typeface="Wingdings" panose="05000000000000000000" pitchFamily="2" charset="2"/>
              <a:buNone/>
              <a:defRPr/>
            </a:pPr>
            <a:r>
              <a:rPr lang="en-US" altLang="en-US" sz="1400" dirty="0">
                <a:solidFill>
                  <a:schemeClr val="tx1">
                    <a:alpha val="80000"/>
                  </a:schemeClr>
                </a:solidFill>
                <a:hlinkClick r:id="rId3" action="ppaction://hlinksldjump"/>
              </a:rPr>
              <a:t>B.</a:t>
            </a:r>
            <a:r>
              <a:rPr lang="en-US" altLang="en-US" sz="1400" dirty="0">
                <a:solidFill>
                  <a:schemeClr val="tx1">
                    <a:alpha val="80000"/>
                  </a:schemeClr>
                </a:solidFill>
              </a:rPr>
              <a:t> A student should get serious about higher </a:t>
            </a:r>
          </a:p>
          <a:p>
            <a:pPr marL="0" indent="0" eaLnBrk="1" hangingPunct="1">
              <a:lnSpc>
                <a:spcPct val="90000"/>
              </a:lnSpc>
              <a:buFont typeface="Wingdings" panose="05000000000000000000" pitchFamily="2" charset="2"/>
              <a:buNone/>
              <a:defRPr/>
            </a:pPr>
            <a:r>
              <a:rPr lang="en-US" altLang="en-US" sz="1400" dirty="0">
                <a:solidFill>
                  <a:schemeClr val="tx1">
                    <a:alpha val="80000"/>
                  </a:schemeClr>
                </a:solidFill>
              </a:rPr>
              <a:t>    education around 13 years of age.</a:t>
            </a:r>
          </a:p>
          <a:p>
            <a:pPr marL="0" indent="0" eaLnBrk="1" hangingPunct="1">
              <a:lnSpc>
                <a:spcPct val="90000"/>
              </a:lnSpc>
              <a:buFont typeface="Wingdings" panose="05000000000000000000" pitchFamily="2" charset="2"/>
              <a:buNone/>
              <a:defRPr/>
            </a:pPr>
            <a:r>
              <a:rPr lang="en-US" altLang="en-US" sz="1400" dirty="0">
                <a:solidFill>
                  <a:schemeClr val="tx1">
                    <a:alpha val="80000"/>
                  </a:schemeClr>
                </a:solidFill>
                <a:hlinkClick r:id="rId4" action="ppaction://hlinksldjump"/>
              </a:rPr>
              <a:t>C. </a:t>
            </a:r>
            <a:r>
              <a:rPr lang="en-US" altLang="en-US" sz="1400" dirty="0">
                <a:solidFill>
                  <a:schemeClr val="tx1">
                    <a:alpha val="80000"/>
                  </a:schemeClr>
                </a:solidFill>
              </a:rPr>
              <a:t>Preparation for higher education begins </a:t>
            </a:r>
          </a:p>
          <a:p>
            <a:pPr marL="0" indent="0" eaLnBrk="1" hangingPunct="1">
              <a:lnSpc>
                <a:spcPct val="90000"/>
              </a:lnSpc>
              <a:buFont typeface="Wingdings" panose="05000000000000000000" pitchFamily="2" charset="2"/>
              <a:buNone/>
              <a:defRPr/>
            </a:pPr>
            <a:r>
              <a:rPr lang="en-US" altLang="en-US" sz="1400" dirty="0">
                <a:solidFill>
                  <a:schemeClr val="tx1">
                    <a:alpha val="80000"/>
                  </a:schemeClr>
                </a:solidFill>
              </a:rPr>
              <a:t>    with parents creating an environment of </a:t>
            </a:r>
          </a:p>
          <a:p>
            <a:pPr marL="0" indent="0" eaLnBrk="1" hangingPunct="1">
              <a:lnSpc>
                <a:spcPct val="90000"/>
              </a:lnSpc>
              <a:buFont typeface="Wingdings" panose="05000000000000000000" pitchFamily="2" charset="2"/>
              <a:buNone/>
              <a:defRPr/>
            </a:pPr>
            <a:r>
              <a:rPr lang="en-US" altLang="en-US" sz="1400" dirty="0">
                <a:solidFill>
                  <a:schemeClr val="tx1">
                    <a:alpha val="80000"/>
                  </a:schemeClr>
                </a:solidFill>
              </a:rPr>
              <a:t>    learning during the early stages of life and </a:t>
            </a:r>
          </a:p>
          <a:p>
            <a:pPr marL="0" indent="0" eaLnBrk="1" hangingPunct="1">
              <a:lnSpc>
                <a:spcPct val="90000"/>
              </a:lnSpc>
              <a:buFont typeface="Wingdings" panose="05000000000000000000" pitchFamily="2" charset="2"/>
              <a:buNone/>
              <a:defRPr/>
            </a:pPr>
            <a:r>
              <a:rPr lang="en-US" altLang="en-US" sz="1400" dirty="0">
                <a:solidFill>
                  <a:schemeClr val="tx1">
                    <a:alpha val="80000"/>
                  </a:schemeClr>
                </a:solidFill>
              </a:rPr>
              <a:t>    it continues with  positive support and </a:t>
            </a:r>
          </a:p>
          <a:p>
            <a:pPr marL="0" indent="0" eaLnBrk="1" hangingPunct="1">
              <a:lnSpc>
                <a:spcPct val="90000"/>
              </a:lnSpc>
              <a:buFont typeface="Wingdings" panose="05000000000000000000" pitchFamily="2" charset="2"/>
              <a:buNone/>
              <a:defRPr/>
            </a:pPr>
            <a:r>
              <a:rPr lang="en-US" altLang="en-US" sz="1400" dirty="0">
                <a:solidFill>
                  <a:schemeClr val="tx1">
                    <a:alpha val="80000"/>
                  </a:schemeClr>
                </a:solidFill>
              </a:rPr>
              <a:t>    encouragement throughout the public </a:t>
            </a:r>
          </a:p>
          <a:p>
            <a:pPr marL="0" indent="0" eaLnBrk="1" hangingPunct="1">
              <a:lnSpc>
                <a:spcPct val="90000"/>
              </a:lnSpc>
              <a:buFont typeface="Wingdings" panose="05000000000000000000" pitchFamily="2" charset="2"/>
              <a:buNone/>
              <a:defRPr/>
            </a:pPr>
            <a:r>
              <a:rPr lang="en-US" altLang="en-US" sz="1400" dirty="0">
                <a:solidFill>
                  <a:schemeClr val="tx1">
                    <a:alpha val="80000"/>
                  </a:schemeClr>
                </a:solidFill>
              </a:rPr>
              <a:t>    school experience.</a:t>
            </a:r>
          </a:p>
        </p:txBody>
      </p:sp>
      <p:sp>
        <p:nvSpPr>
          <p:cNvPr id="8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dirty="0"/>
          </a:p>
        </p:txBody>
      </p:sp>
      <p:cxnSp>
        <p:nvCxnSpPr>
          <p:cNvPr id="82" name="Straight Connector 8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91138" name="Rectangle 2">
            <a:extLst>
              <a:ext uri="{FF2B5EF4-FFF2-40B4-BE49-F238E27FC236}">
                <a16:creationId xmlns:a16="http://schemas.microsoft.com/office/drawing/2014/main" id="{C9D65367-DAC7-474B-9538-089ECC5C611D}"/>
              </a:ext>
            </a:extLst>
          </p:cNvPr>
          <p:cNvSpPr>
            <a:spLocks noGrp="1" noChangeArrowheads="1"/>
          </p:cNvSpPr>
          <p:nvPr>
            <p:ph type="title"/>
          </p:nvPr>
        </p:nvSpPr>
        <p:spPr>
          <a:xfrm>
            <a:off x="628650" y="838199"/>
            <a:ext cx="3143250" cy="5338763"/>
          </a:xfrm>
        </p:spPr>
        <p:txBody>
          <a:bodyPr>
            <a:normAutofit/>
          </a:bodyPr>
          <a:lstStyle/>
          <a:p>
            <a:pPr eaLnBrk="1" hangingPunct="1">
              <a:lnSpc>
                <a:spcPct val="90000"/>
              </a:lnSpc>
              <a:defRPr/>
            </a:pPr>
            <a:r>
              <a:rPr lang="en-US" altLang="en-US" b="1" dirty="0">
                <a:solidFill>
                  <a:srgbClr val="FF0000"/>
                </a:solidFill>
              </a:rPr>
              <a:t>What is your response should a student only seek a four-year or higher college education degree?</a:t>
            </a:r>
          </a:p>
        </p:txBody>
      </p:sp>
      <p:sp>
        <p:nvSpPr>
          <p:cNvPr id="91139" name="Rectangle 3">
            <a:extLst>
              <a:ext uri="{FF2B5EF4-FFF2-40B4-BE49-F238E27FC236}">
                <a16:creationId xmlns:a16="http://schemas.microsoft.com/office/drawing/2014/main" id="{937C85B6-1737-4B66-A179-1361EABC5DB1}"/>
              </a:ext>
            </a:extLst>
          </p:cNvPr>
          <p:cNvSpPr>
            <a:spLocks noGrp="1" noChangeArrowheads="1"/>
          </p:cNvSpPr>
          <p:nvPr>
            <p:ph type="body" idx="1"/>
          </p:nvPr>
        </p:nvSpPr>
        <p:spPr>
          <a:xfrm>
            <a:off x="3976749" y="838199"/>
            <a:ext cx="4538601" cy="5338763"/>
          </a:xfrm>
        </p:spPr>
        <p:txBody>
          <a:bodyPr anchor="ctr">
            <a:normAutofit/>
          </a:bodyPr>
          <a:lstStyle/>
          <a:p>
            <a:pPr marL="0" indent="0" eaLnBrk="1" hangingPunct="1">
              <a:buFont typeface="Wingdings" panose="05000000000000000000" pitchFamily="2" charset="2"/>
              <a:buNone/>
              <a:defRPr/>
            </a:pPr>
            <a:r>
              <a:rPr lang="en-US" altLang="en-US" sz="1700" dirty="0">
                <a:hlinkClick r:id="rId2" action="ppaction://hlinksldjump"/>
              </a:rPr>
              <a:t>A. </a:t>
            </a:r>
            <a:r>
              <a:rPr lang="en-US" altLang="en-US" sz="1700" dirty="0"/>
              <a:t>There is no compromise; all students must  </a:t>
            </a:r>
          </a:p>
          <a:p>
            <a:pPr marL="0" indent="0" eaLnBrk="1" hangingPunct="1">
              <a:buFont typeface="Wingdings" panose="05000000000000000000" pitchFamily="2" charset="2"/>
              <a:buNone/>
              <a:defRPr/>
            </a:pPr>
            <a:r>
              <a:rPr lang="en-US" altLang="en-US" sz="1700" dirty="0"/>
              <a:t>     attend a 4-year college for</a:t>
            </a:r>
          </a:p>
          <a:p>
            <a:pPr marL="0" indent="0" eaLnBrk="1" hangingPunct="1">
              <a:buFont typeface="Wingdings" panose="05000000000000000000" pitchFamily="2" charset="2"/>
              <a:buNone/>
              <a:defRPr/>
            </a:pPr>
            <a:r>
              <a:rPr lang="en-US" altLang="en-US" sz="1700" dirty="0"/>
              <a:t>     enjoying a comfortable lifestyle.</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A student should disregard the </a:t>
            </a:r>
          </a:p>
          <a:p>
            <a:pPr marL="0" indent="0" eaLnBrk="1" hangingPunct="1">
              <a:buFont typeface="Wingdings" panose="05000000000000000000" pitchFamily="2" charset="2"/>
              <a:buNone/>
              <a:defRPr/>
            </a:pPr>
            <a:r>
              <a:rPr lang="en-US" altLang="en-US" sz="1700" dirty="0"/>
              <a:t>     importance of attending a four year  </a:t>
            </a:r>
          </a:p>
          <a:p>
            <a:pPr marL="0" indent="0" eaLnBrk="1" hangingPunct="1">
              <a:buFont typeface="Wingdings" panose="05000000000000000000" pitchFamily="2" charset="2"/>
              <a:buNone/>
              <a:defRPr/>
            </a:pPr>
            <a:r>
              <a:rPr lang="en-US" altLang="en-US" sz="1700" dirty="0"/>
              <a:t>     college.</a:t>
            </a:r>
          </a:p>
          <a:p>
            <a:pPr marL="0" indent="0" eaLnBrk="1" hangingPunct="1">
              <a:buFont typeface="Wingdings" panose="05000000000000000000" pitchFamily="2" charset="2"/>
              <a:buNone/>
              <a:defRPr/>
            </a:pPr>
            <a:r>
              <a:rPr lang="en-US" altLang="en-US" sz="1700" dirty="0">
                <a:hlinkClick r:id="rId4" action="ppaction://hlinksldjump"/>
              </a:rPr>
              <a:t>C. </a:t>
            </a:r>
            <a:r>
              <a:rPr lang="en-US" altLang="en-US" sz="1700" dirty="0"/>
              <a:t>Each person should do a self-inventory </a:t>
            </a:r>
          </a:p>
          <a:p>
            <a:pPr marL="0" indent="0" eaLnBrk="1" hangingPunct="1">
              <a:buFont typeface="Wingdings" panose="05000000000000000000" pitchFamily="2" charset="2"/>
              <a:buNone/>
              <a:defRPr/>
            </a:pPr>
            <a:r>
              <a:rPr lang="en-US" altLang="en-US" sz="1700" dirty="0"/>
              <a:t>     and seek advice from their parents, public </a:t>
            </a:r>
          </a:p>
          <a:p>
            <a:pPr marL="0" indent="0" eaLnBrk="1" hangingPunct="1">
              <a:buFont typeface="Wingdings" panose="05000000000000000000" pitchFamily="2" charset="2"/>
              <a:buNone/>
              <a:defRPr/>
            </a:pPr>
            <a:r>
              <a:rPr lang="en-US" altLang="en-US" sz="1700" dirty="0"/>
              <a:t>     school officials, and other trusted adults </a:t>
            </a:r>
          </a:p>
          <a:p>
            <a:pPr marL="0" indent="0" eaLnBrk="1" hangingPunct="1">
              <a:buFont typeface="Wingdings" panose="05000000000000000000" pitchFamily="2" charset="2"/>
              <a:buNone/>
              <a:defRPr/>
            </a:pPr>
            <a:r>
              <a:rPr lang="en-US" altLang="en-US" sz="1700" dirty="0"/>
              <a:t>     and friends to gain insight on which  path </a:t>
            </a:r>
          </a:p>
          <a:p>
            <a:pPr marL="0" indent="0" eaLnBrk="1" hangingPunct="1">
              <a:buFont typeface="Wingdings" panose="05000000000000000000" pitchFamily="2" charset="2"/>
              <a:buNone/>
              <a:defRPr/>
            </a:pPr>
            <a:r>
              <a:rPr lang="en-US" altLang="en-US" sz="1700" dirty="0"/>
              <a:t>     they should take when pursuing an </a:t>
            </a:r>
          </a:p>
          <a:p>
            <a:pPr marL="0" indent="0" eaLnBrk="1" hangingPunct="1">
              <a:buFont typeface="Wingdings" panose="05000000000000000000" pitchFamily="2" charset="2"/>
              <a:buNone/>
              <a:defRPr/>
            </a:pPr>
            <a:r>
              <a:rPr lang="en-US" altLang="en-US" sz="1700" dirty="0"/>
              <a:t>     education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62" name="Rectangle 2">
            <a:extLst>
              <a:ext uri="{FF2B5EF4-FFF2-40B4-BE49-F238E27FC236}">
                <a16:creationId xmlns:a16="http://schemas.microsoft.com/office/drawing/2014/main" id="{5B37FCE1-ACDE-45FC-AA37-3A9B0F5C5768}"/>
              </a:ext>
            </a:extLst>
          </p:cNvPr>
          <p:cNvSpPr>
            <a:spLocks noGrp="1" noChangeArrowheads="1"/>
          </p:cNvSpPr>
          <p:nvPr>
            <p:ph type="title"/>
          </p:nvPr>
        </p:nvSpPr>
        <p:spPr>
          <a:xfrm>
            <a:off x="4572000" y="365125"/>
            <a:ext cx="4251773" cy="1807305"/>
          </a:xfrm>
        </p:spPr>
        <p:txBody>
          <a:bodyPr>
            <a:normAutofit/>
          </a:bodyPr>
          <a:lstStyle/>
          <a:p>
            <a:pPr eaLnBrk="1" hangingPunct="1">
              <a:lnSpc>
                <a:spcPct val="90000"/>
              </a:lnSpc>
              <a:defRPr/>
            </a:pPr>
            <a:r>
              <a:rPr lang="en-US" altLang="en-US" sz="2500" b="1" dirty="0">
                <a:solidFill>
                  <a:srgbClr val="FF0000"/>
                </a:solidFill>
              </a:rPr>
              <a:t>Higher Education is only about positioning yourself to make more money; what is your response?</a:t>
            </a:r>
          </a:p>
        </p:txBody>
      </p:sp>
      <p:pic>
        <p:nvPicPr>
          <p:cNvPr id="92165" name="Picture 92164" descr="Books stacked on a wooden table">
            <a:extLst>
              <a:ext uri="{FF2B5EF4-FFF2-40B4-BE49-F238E27FC236}">
                <a16:creationId xmlns:a16="http://schemas.microsoft.com/office/drawing/2014/main" id="{1A8A405A-04CF-FC51-0A28-CEF0397A5D2B}"/>
              </a:ext>
            </a:extLst>
          </p:cNvPr>
          <p:cNvPicPr>
            <a:picLocks noChangeAspect="1"/>
          </p:cNvPicPr>
          <p:nvPr/>
        </p:nvPicPr>
        <p:blipFill rotWithShape="1">
          <a:blip r:embed="rId2"/>
          <a:srcRect l="49949" r="5400"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2163" name="Rectangle 3">
            <a:extLst>
              <a:ext uri="{FF2B5EF4-FFF2-40B4-BE49-F238E27FC236}">
                <a16:creationId xmlns:a16="http://schemas.microsoft.com/office/drawing/2014/main" id="{2B96B211-453C-440D-A6D7-938F5016F63C}"/>
              </a:ext>
            </a:extLst>
          </p:cNvPr>
          <p:cNvSpPr>
            <a:spLocks noGrp="1" noChangeArrowheads="1"/>
          </p:cNvSpPr>
          <p:nvPr>
            <p:ph type="body" idx="1"/>
          </p:nvPr>
        </p:nvSpPr>
        <p:spPr>
          <a:xfrm>
            <a:off x="4587426" y="2333297"/>
            <a:ext cx="4251773" cy="3843666"/>
          </a:xfrm>
        </p:spPr>
        <p:txBody>
          <a:bodyPr>
            <a:normAutofit/>
          </a:bodyPr>
          <a:lstStyle/>
          <a:p>
            <a:pPr marL="0" indent="0" eaLnBrk="1" hangingPunct="1">
              <a:lnSpc>
                <a:spcPct val="90000"/>
              </a:lnSpc>
              <a:buFont typeface="Wingdings" panose="05000000000000000000" pitchFamily="2" charset="2"/>
              <a:buNone/>
              <a:defRPr/>
            </a:pPr>
            <a:r>
              <a:rPr lang="en-US" altLang="en-US" sz="1700" dirty="0">
                <a:hlinkClick r:id="rId3" action="ppaction://hlinksldjump"/>
              </a:rPr>
              <a:t>A. </a:t>
            </a:r>
            <a:r>
              <a:rPr lang="en-US" altLang="en-US" sz="1700" dirty="0"/>
              <a:t>I agreed that higher education is </a:t>
            </a:r>
          </a:p>
          <a:p>
            <a:pPr marL="0" indent="0" eaLnBrk="1" hangingPunct="1">
              <a:lnSpc>
                <a:spcPct val="90000"/>
              </a:lnSpc>
              <a:buFont typeface="Wingdings" panose="05000000000000000000" pitchFamily="2" charset="2"/>
              <a:buNone/>
              <a:defRPr/>
            </a:pPr>
            <a:r>
              <a:rPr lang="en-US" altLang="en-US" sz="1700" dirty="0"/>
              <a:t>     only about making more money.</a:t>
            </a:r>
          </a:p>
          <a:p>
            <a:pPr marL="0" indent="0" eaLnBrk="1" hangingPunct="1">
              <a:lnSpc>
                <a:spcPct val="90000"/>
              </a:lnSpc>
              <a:buFont typeface="Wingdings" panose="05000000000000000000" pitchFamily="2" charset="2"/>
              <a:buNone/>
              <a:defRPr/>
            </a:pPr>
            <a:r>
              <a:rPr lang="en-US" altLang="en-US" sz="1700" dirty="0">
                <a:hlinkClick r:id="rId4" action="ppaction://hlinksldjump"/>
              </a:rPr>
              <a:t>B.  </a:t>
            </a:r>
            <a:r>
              <a:rPr lang="en-US" altLang="en-US" sz="1700" dirty="0"/>
              <a:t>I have no opinion one way or the other.</a:t>
            </a:r>
          </a:p>
          <a:p>
            <a:pPr marL="0" indent="0" eaLnBrk="1" hangingPunct="1">
              <a:lnSpc>
                <a:spcPct val="90000"/>
              </a:lnSpc>
              <a:buFont typeface="Wingdings" panose="05000000000000000000" pitchFamily="2" charset="2"/>
              <a:buNone/>
              <a:defRPr/>
            </a:pPr>
            <a:r>
              <a:rPr lang="en-US" altLang="en-US" sz="1700" dirty="0">
                <a:hlinkClick r:id="rId5" action="ppaction://hlinksldjump"/>
              </a:rPr>
              <a:t>C. </a:t>
            </a:r>
            <a:r>
              <a:rPr lang="en-US" altLang="en-US" sz="1700" dirty="0"/>
              <a:t>Higher education is a cultural </a:t>
            </a:r>
          </a:p>
          <a:p>
            <a:pPr marL="0" indent="0" eaLnBrk="1" hangingPunct="1">
              <a:lnSpc>
                <a:spcPct val="90000"/>
              </a:lnSpc>
              <a:buFont typeface="Wingdings" panose="05000000000000000000" pitchFamily="2" charset="2"/>
              <a:buNone/>
              <a:defRPr/>
            </a:pPr>
            <a:r>
              <a:rPr lang="en-US" altLang="en-US" sz="1700" dirty="0"/>
              <a:t>     experience, it is not only  about </a:t>
            </a:r>
          </a:p>
          <a:p>
            <a:pPr marL="0" indent="0" eaLnBrk="1" hangingPunct="1">
              <a:lnSpc>
                <a:spcPct val="90000"/>
              </a:lnSpc>
              <a:buFont typeface="Wingdings" panose="05000000000000000000" pitchFamily="2" charset="2"/>
              <a:buNone/>
              <a:defRPr/>
            </a:pPr>
            <a:r>
              <a:rPr lang="en-US" altLang="en-US" sz="1700" dirty="0"/>
              <a:t>     making money is about making </a:t>
            </a:r>
          </a:p>
          <a:p>
            <a:pPr marL="0" indent="0" eaLnBrk="1" hangingPunct="1">
              <a:lnSpc>
                <a:spcPct val="90000"/>
              </a:lnSpc>
              <a:buFont typeface="Wingdings" panose="05000000000000000000" pitchFamily="2" charset="2"/>
              <a:buNone/>
              <a:defRPr/>
            </a:pPr>
            <a:r>
              <a:rPr lang="en-US" altLang="en-US" sz="1700" dirty="0"/>
              <a:t>     connections, gaining new </a:t>
            </a:r>
          </a:p>
          <a:p>
            <a:pPr marL="0" indent="0" eaLnBrk="1" hangingPunct="1">
              <a:lnSpc>
                <a:spcPct val="90000"/>
              </a:lnSpc>
              <a:buFont typeface="Wingdings" panose="05000000000000000000" pitchFamily="2" charset="2"/>
              <a:buNone/>
              <a:defRPr/>
            </a:pPr>
            <a:r>
              <a:rPr lang="en-US" altLang="en-US" sz="1700" dirty="0"/>
              <a:t>     information and being introduced to  </a:t>
            </a:r>
          </a:p>
          <a:p>
            <a:pPr marL="0" indent="0" eaLnBrk="1" hangingPunct="1">
              <a:lnSpc>
                <a:spcPct val="90000"/>
              </a:lnSpc>
              <a:buFont typeface="Wingdings" panose="05000000000000000000" pitchFamily="2" charset="2"/>
              <a:buNone/>
              <a:defRPr/>
            </a:pPr>
            <a:r>
              <a:rPr lang="en-US" altLang="en-US" sz="1700" dirty="0"/>
              <a:t>     new concepts and new ways  of  </a:t>
            </a:r>
          </a:p>
          <a:p>
            <a:pPr marL="0" indent="0" eaLnBrk="1" hangingPunct="1">
              <a:lnSpc>
                <a:spcPct val="90000"/>
              </a:lnSpc>
              <a:buFont typeface="Wingdings" panose="05000000000000000000" pitchFamily="2" charset="2"/>
              <a:buNone/>
              <a:defRPr/>
            </a:pPr>
            <a:r>
              <a:rPr lang="en-US" altLang="en-US" sz="1700" dirty="0"/>
              <a:t>     thinking.</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93186" name="Rectangle 2">
            <a:extLst>
              <a:ext uri="{FF2B5EF4-FFF2-40B4-BE49-F238E27FC236}">
                <a16:creationId xmlns:a16="http://schemas.microsoft.com/office/drawing/2014/main" id="{2F7436D8-5277-4374-9A87-44E3E5FF3339}"/>
              </a:ext>
            </a:extLst>
          </p:cNvPr>
          <p:cNvSpPr>
            <a:spLocks noGrp="1" noChangeArrowheads="1"/>
          </p:cNvSpPr>
          <p:nvPr>
            <p:ph type="title"/>
          </p:nvPr>
        </p:nvSpPr>
        <p:spPr>
          <a:xfrm>
            <a:off x="628650" y="838199"/>
            <a:ext cx="3143250" cy="5338763"/>
          </a:xfrm>
        </p:spPr>
        <p:txBody>
          <a:bodyPr>
            <a:normAutofit/>
          </a:bodyPr>
          <a:lstStyle/>
          <a:p>
            <a:pPr eaLnBrk="1" hangingPunct="1">
              <a:defRPr/>
            </a:pPr>
            <a:r>
              <a:rPr lang="en-US" altLang="en-US" b="1" dirty="0">
                <a:solidFill>
                  <a:srgbClr val="FF0000"/>
                </a:solidFill>
              </a:rPr>
              <a:t>Higher education in today’s economy is a waste of time and money; what is the best response?</a:t>
            </a:r>
          </a:p>
        </p:txBody>
      </p:sp>
      <p:sp>
        <p:nvSpPr>
          <p:cNvPr id="93187" name="Rectangle 3">
            <a:extLst>
              <a:ext uri="{FF2B5EF4-FFF2-40B4-BE49-F238E27FC236}">
                <a16:creationId xmlns:a16="http://schemas.microsoft.com/office/drawing/2014/main" id="{99D89232-7F06-486C-BE7F-65A893604D5F}"/>
              </a:ext>
            </a:extLst>
          </p:cNvPr>
          <p:cNvSpPr>
            <a:spLocks noGrp="1" noChangeArrowheads="1"/>
          </p:cNvSpPr>
          <p:nvPr>
            <p:ph type="body" idx="1"/>
          </p:nvPr>
        </p:nvSpPr>
        <p:spPr>
          <a:xfrm>
            <a:off x="3581400" y="838199"/>
            <a:ext cx="5333999" cy="5338763"/>
          </a:xfrm>
        </p:spPr>
        <p:txBody>
          <a:bodyPr anchor="ctr">
            <a:normAutofit/>
          </a:bodyPr>
          <a:lstStyle/>
          <a:p>
            <a:pPr marL="0" indent="0" eaLnBrk="1" hangingPunct="1">
              <a:lnSpc>
                <a:spcPct val="90000"/>
              </a:lnSpc>
              <a:buFont typeface="Wingdings" panose="05000000000000000000" pitchFamily="2" charset="2"/>
              <a:buNone/>
              <a:defRPr/>
            </a:pPr>
            <a:r>
              <a:rPr lang="en-US" altLang="en-US" sz="1700" dirty="0">
                <a:hlinkClick r:id="rId2" action="ppaction://hlinksldjump"/>
              </a:rPr>
              <a:t>A.  </a:t>
            </a:r>
            <a:r>
              <a:rPr lang="en-US" altLang="en-US" sz="1700" dirty="0"/>
              <a:t>I agree with a lot of people who have college </a:t>
            </a:r>
          </a:p>
          <a:p>
            <a:pPr marL="0" indent="0" eaLnBrk="1" hangingPunct="1">
              <a:lnSpc>
                <a:spcPct val="90000"/>
              </a:lnSpc>
              <a:buFont typeface="Wingdings" panose="05000000000000000000" pitchFamily="2" charset="2"/>
              <a:buNone/>
              <a:defRPr/>
            </a:pPr>
            <a:r>
              <a:rPr lang="en-US" altLang="en-US" sz="1700" dirty="0"/>
              <a:t>     degrees work on non-professional jobs.</a:t>
            </a:r>
          </a:p>
          <a:p>
            <a:pPr marL="0" indent="0" eaLnBrk="1" hangingPunct="1">
              <a:lnSpc>
                <a:spcPct val="90000"/>
              </a:lnSpc>
              <a:buFont typeface="Wingdings" panose="05000000000000000000" pitchFamily="2" charset="2"/>
              <a:buNone/>
              <a:defRPr/>
            </a:pPr>
            <a:r>
              <a:rPr lang="en-US" altLang="en-US" sz="1700" dirty="0">
                <a:hlinkClick r:id="rId3" action="ppaction://hlinksldjump"/>
              </a:rPr>
              <a:t>B . </a:t>
            </a:r>
            <a:r>
              <a:rPr lang="en-US" altLang="en-US" sz="1700" dirty="0"/>
              <a:t>Higher education is only for a select few </a:t>
            </a:r>
          </a:p>
          <a:p>
            <a:pPr marL="0" indent="0" eaLnBrk="1" hangingPunct="1">
              <a:lnSpc>
                <a:spcPct val="90000"/>
              </a:lnSpc>
              <a:buFont typeface="Wingdings" panose="05000000000000000000" pitchFamily="2" charset="2"/>
              <a:buNone/>
              <a:defRPr/>
            </a:pPr>
            <a:r>
              <a:rPr lang="en-US" altLang="en-US" sz="1700" dirty="0"/>
              <a:t>     because there is no guarantee that a   </a:t>
            </a:r>
          </a:p>
          <a:p>
            <a:pPr marL="0" indent="0" eaLnBrk="1" hangingPunct="1">
              <a:lnSpc>
                <a:spcPct val="90000"/>
              </a:lnSpc>
              <a:buFont typeface="Wingdings" panose="05000000000000000000" pitchFamily="2" charset="2"/>
              <a:buNone/>
              <a:defRPr/>
            </a:pPr>
            <a:r>
              <a:rPr lang="en-US" altLang="en-US" sz="1700" dirty="0"/>
              <a:t>     college education will improve a person’s </a:t>
            </a:r>
          </a:p>
          <a:p>
            <a:pPr marL="0" indent="0" eaLnBrk="1" hangingPunct="1">
              <a:lnSpc>
                <a:spcPct val="90000"/>
              </a:lnSpc>
              <a:buFont typeface="Wingdings" panose="05000000000000000000" pitchFamily="2" charset="2"/>
              <a:buNone/>
              <a:defRPr/>
            </a:pPr>
            <a:r>
              <a:rPr lang="en-US" altLang="en-US" sz="1700" dirty="0"/>
              <a:t>     quality of life.</a:t>
            </a:r>
          </a:p>
          <a:p>
            <a:pPr marL="0" indent="0" eaLnBrk="1" hangingPunct="1">
              <a:lnSpc>
                <a:spcPct val="90000"/>
              </a:lnSpc>
              <a:buFont typeface="Wingdings" panose="05000000000000000000" pitchFamily="2" charset="2"/>
              <a:buNone/>
              <a:defRPr/>
            </a:pPr>
            <a:r>
              <a:rPr lang="en-US" altLang="en-US" sz="1700" dirty="0">
                <a:hlinkClick r:id="rId4" action="ppaction://hlinksldjump"/>
              </a:rPr>
              <a:t>C. </a:t>
            </a:r>
            <a:r>
              <a:rPr lang="en-US" altLang="en-US" sz="1700" dirty="0"/>
              <a:t>Higher education is valuable and should be pursed  </a:t>
            </a:r>
          </a:p>
          <a:p>
            <a:pPr marL="0" indent="0" eaLnBrk="1" hangingPunct="1">
              <a:lnSpc>
                <a:spcPct val="90000"/>
              </a:lnSpc>
              <a:buFont typeface="Wingdings" panose="05000000000000000000" pitchFamily="2" charset="2"/>
              <a:buNone/>
              <a:defRPr/>
            </a:pPr>
            <a:r>
              <a:rPr lang="en-US" altLang="en-US" sz="1700" dirty="0"/>
              <a:t>     because more employment opportunities are open  </a:t>
            </a:r>
          </a:p>
          <a:p>
            <a:pPr marL="0" indent="0" eaLnBrk="1" hangingPunct="1">
              <a:lnSpc>
                <a:spcPct val="90000"/>
              </a:lnSpc>
              <a:buFont typeface="Wingdings" panose="05000000000000000000" pitchFamily="2" charset="2"/>
              <a:buNone/>
              <a:defRPr/>
            </a:pPr>
            <a:r>
              <a:rPr lang="en-US" altLang="en-US" sz="1700" dirty="0"/>
              <a:t>     for those who have college degrees. Each </a:t>
            </a:r>
          </a:p>
          <a:p>
            <a:pPr marL="0" indent="0" eaLnBrk="1" hangingPunct="1">
              <a:lnSpc>
                <a:spcPct val="90000"/>
              </a:lnSpc>
              <a:buFont typeface="Wingdings" panose="05000000000000000000" pitchFamily="2" charset="2"/>
              <a:buNone/>
              <a:defRPr/>
            </a:pPr>
            <a:r>
              <a:rPr lang="en-US" altLang="en-US" sz="1700" dirty="0"/>
              <a:t>     persons’ situation is different for there is a chance </a:t>
            </a:r>
          </a:p>
          <a:p>
            <a:pPr marL="0" indent="0" eaLnBrk="1" hangingPunct="1">
              <a:lnSpc>
                <a:spcPct val="90000"/>
              </a:lnSpc>
              <a:buFont typeface="Wingdings" panose="05000000000000000000" pitchFamily="2" charset="2"/>
              <a:buNone/>
              <a:defRPr/>
            </a:pPr>
            <a:r>
              <a:rPr lang="en-US" altLang="en-US" sz="1700" dirty="0"/>
              <a:t>     that a college graduate will find immediate </a:t>
            </a:r>
          </a:p>
          <a:p>
            <a:pPr marL="0" indent="0" eaLnBrk="1" hangingPunct="1">
              <a:lnSpc>
                <a:spcPct val="90000"/>
              </a:lnSpc>
              <a:buFont typeface="Wingdings" panose="05000000000000000000" pitchFamily="2" charset="2"/>
              <a:buNone/>
              <a:defRPr/>
            </a:pPr>
            <a:r>
              <a:rPr lang="en-US" altLang="en-US" sz="1700" dirty="0"/>
              <a:t>     employment.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210" name="Rectangle 2">
            <a:extLst>
              <a:ext uri="{FF2B5EF4-FFF2-40B4-BE49-F238E27FC236}">
                <a16:creationId xmlns:a16="http://schemas.microsoft.com/office/drawing/2014/main" id="{956D9F5C-6E1F-4B55-9EA2-C596CB00146F}"/>
              </a:ext>
            </a:extLst>
          </p:cNvPr>
          <p:cNvSpPr>
            <a:spLocks noGrp="1" noChangeArrowheads="1"/>
          </p:cNvSpPr>
          <p:nvPr>
            <p:ph type="title"/>
          </p:nvPr>
        </p:nvSpPr>
        <p:spPr>
          <a:xfrm>
            <a:off x="4660135" y="262996"/>
            <a:ext cx="4106259" cy="1807305"/>
          </a:xfrm>
        </p:spPr>
        <p:txBody>
          <a:bodyPr>
            <a:normAutofit/>
          </a:bodyPr>
          <a:lstStyle/>
          <a:p>
            <a:pPr eaLnBrk="1" hangingPunct="1">
              <a:lnSpc>
                <a:spcPct val="90000"/>
              </a:lnSpc>
              <a:defRPr/>
            </a:pPr>
            <a:r>
              <a:rPr lang="en-US" altLang="en-US" sz="2300" b="1" dirty="0">
                <a:solidFill>
                  <a:srgbClr val="FF0000"/>
                </a:solidFill>
              </a:rPr>
              <a:t>It makes no difference what kind of degree. What is the best response as long as a person earns a degree?</a:t>
            </a:r>
          </a:p>
        </p:txBody>
      </p:sp>
      <p:pic>
        <p:nvPicPr>
          <p:cNvPr id="94213" name="Picture 94212" descr="Books stacked on a wooden table">
            <a:extLst>
              <a:ext uri="{FF2B5EF4-FFF2-40B4-BE49-F238E27FC236}">
                <a16:creationId xmlns:a16="http://schemas.microsoft.com/office/drawing/2014/main" id="{91681B1B-20E5-63C2-476D-686A36DC94F9}"/>
              </a:ext>
            </a:extLst>
          </p:cNvPr>
          <p:cNvPicPr>
            <a:picLocks noChangeAspect="1"/>
          </p:cNvPicPr>
          <p:nvPr/>
        </p:nvPicPr>
        <p:blipFill rotWithShape="1">
          <a:blip r:embed="rId2"/>
          <a:srcRect l="49949" r="5400"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4211" name="Rectangle 3">
            <a:extLst>
              <a:ext uri="{FF2B5EF4-FFF2-40B4-BE49-F238E27FC236}">
                <a16:creationId xmlns:a16="http://schemas.microsoft.com/office/drawing/2014/main" id="{02B66D24-878B-4F57-97CB-9581CB6604B8}"/>
              </a:ext>
            </a:extLst>
          </p:cNvPr>
          <p:cNvSpPr>
            <a:spLocks noGrp="1" noChangeArrowheads="1"/>
          </p:cNvSpPr>
          <p:nvPr>
            <p:ph type="body" idx="1"/>
          </p:nvPr>
        </p:nvSpPr>
        <p:spPr>
          <a:xfrm>
            <a:off x="4885341" y="2333297"/>
            <a:ext cx="4106259" cy="3843666"/>
          </a:xfrm>
        </p:spPr>
        <p:txBody>
          <a:bodyPr>
            <a:normAutofit/>
          </a:bodyPr>
          <a:lstStyle/>
          <a:p>
            <a:pPr marL="0" indent="0" eaLnBrk="1" hangingPunct="1">
              <a:buFont typeface="Wingdings" panose="05000000000000000000" pitchFamily="2" charset="2"/>
              <a:buNone/>
              <a:defRPr/>
            </a:pPr>
            <a:r>
              <a:rPr lang="en-US" altLang="en-US" sz="1700" dirty="0">
                <a:hlinkClick r:id="rId3" action="ppaction://hlinksldjump"/>
              </a:rPr>
              <a:t>A. </a:t>
            </a:r>
            <a:r>
              <a:rPr lang="en-US" altLang="en-US" sz="1700" dirty="0"/>
              <a:t>I agree as long as a person </a:t>
            </a:r>
          </a:p>
          <a:p>
            <a:pPr marL="0" indent="0" eaLnBrk="1" hangingPunct="1">
              <a:buFont typeface="Wingdings" panose="05000000000000000000" pitchFamily="2" charset="2"/>
              <a:buNone/>
              <a:defRPr/>
            </a:pPr>
            <a:r>
              <a:rPr lang="en-US" altLang="en-US" sz="1700" dirty="0"/>
              <a:t>    earn a degree.</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It does not make any difference </a:t>
            </a:r>
          </a:p>
          <a:p>
            <a:pPr marL="0" indent="0" eaLnBrk="1" hangingPunct="1">
              <a:buFont typeface="Wingdings" panose="05000000000000000000" pitchFamily="2" charset="2"/>
              <a:buNone/>
              <a:defRPr/>
            </a:pPr>
            <a:r>
              <a:rPr lang="en-US" altLang="en-US" sz="1700" dirty="0"/>
              <a:t>    whether you have a degree</a:t>
            </a:r>
            <a:r>
              <a:rPr lang="en-US" altLang="en-US" sz="1700" dirty="0">
                <a:hlinkClick r:id="" action="ppaction://noaction"/>
              </a:rPr>
              <a:t>.</a:t>
            </a:r>
            <a:endParaRPr lang="en-US" altLang="en-US" sz="1700" dirty="0"/>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It is essential to earn a degree </a:t>
            </a:r>
          </a:p>
          <a:p>
            <a:pPr marL="0" indent="0" eaLnBrk="1" hangingPunct="1">
              <a:buFont typeface="Wingdings" panose="05000000000000000000" pitchFamily="2" charset="2"/>
              <a:buNone/>
              <a:defRPr/>
            </a:pPr>
            <a:r>
              <a:rPr lang="en-US" altLang="en-US" sz="1700" dirty="0"/>
              <a:t>    that will reap financial, intellectual </a:t>
            </a:r>
          </a:p>
          <a:p>
            <a:pPr marL="0" indent="0" eaLnBrk="1" hangingPunct="1">
              <a:buFont typeface="Wingdings" panose="05000000000000000000" pitchFamily="2" charset="2"/>
              <a:buNone/>
              <a:defRPr/>
            </a:pPr>
            <a:r>
              <a:rPr lang="en-US" altLang="en-US" sz="1700" dirty="0"/>
              <a:t>    And personal satisfaction benefits.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234" name="Rectangle 2">
            <a:extLst>
              <a:ext uri="{FF2B5EF4-FFF2-40B4-BE49-F238E27FC236}">
                <a16:creationId xmlns:a16="http://schemas.microsoft.com/office/drawing/2014/main" id="{3706313B-22EB-43C1-AE9C-A56A7547FB5B}"/>
              </a:ext>
            </a:extLst>
          </p:cNvPr>
          <p:cNvSpPr>
            <a:spLocks noGrp="1" noChangeArrowheads="1"/>
          </p:cNvSpPr>
          <p:nvPr>
            <p:ph type="title"/>
          </p:nvPr>
        </p:nvSpPr>
        <p:spPr>
          <a:xfrm>
            <a:off x="304800" y="152401"/>
            <a:ext cx="6324600" cy="1499859"/>
          </a:xfrm>
        </p:spPr>
        <p:txBody>
          <a:bodyPr>
            <a:normAutofit/>
          </a:bodyPr>
          <a:lstStyle/>
          <a:p>
            <a:pPr eaLnBrk="1" hangingPunct="1">
              <a:lnSpc>
                <a:spcPct val="90000"/>
              </a:lnSpc>
              <a:defRPr/>
            </a:pPr>
            <a:r>
              <a:rPr lang="en-US" altLang="en-US" sz="2500" b="1" dirty="0">
                <a:solidFill>
                  <a:srgbClr val="FF0000"/>
                </a:solidFill>
              </a:rPr>
              <a:t>Is it essential to pursue technical education and a four-year college degree? What is your response?</a:t>
            </a:r>
          </a:p>
        </p:txBody>
      </p:sp>
      <p:sp>
        <p:nvSpPr>
          <p:cNvPr id="95235" name="Rectangle 3">
            <a:extLst>
              <a:ext uri="{FF2B5EF4-FFF2-40B4-BE49-F238E27FC236}">
                <a16:creationId xmlns:a16="http://schemas.microsoft.com/office/drawing/2014/main" id="{BDAE3998-B816-46A2-9896-EBD65D389FC3}"/>
              </a:ext>
            </a:extLst>
          </p:cNvPr>
          <p:cNvSpPr>
            <a:spLocks noGrp="1" noChangeArrowheads="1"/>
          </p:cNvSpPr>
          <p:nvPr>
            <p:ph type="body" idx="1"/>
          </p:nvPr>
        </p:nvSpPr>
        <p:spPr>
          <a:xfrm>
            <a:off x="533400" y="2333297"/>
            <a:ext cx="4705350" cy="3843666"/>
          </a:xfrm>
        </p:spPr>
        <p:txBody>
          <a:bodyPr>
            <a:normAutofit/>
          </a:bodyPr>
          <a:lstStyle/>
          <a:p>
            <a:pPr marL="0" indent="0" eaLnBrk="1" hangingPunct="1">
              <a:lnSpc>
                <a:spcPct val="90000"/>
              </a:lnSpc>
              <a:buFont typeface="Wingdings" panose="05000000000000000000" pitchFamily="2" charset="2"/>
              <a:buNone/>
              <a:defRPr/>
            </a:pPr>
            <a:r>
              <a:rPr lang="en-US" altLang="en-US" sz="1400" dirty="0">
                <a:hlinkClick r:id="rId2" action="ppaction://hlinksldjump"/>
              </a:rPr>
              <a:t>A. </a:t>
            </a:r>
            <a:r>
              <a:rPr lang="en-US" altLang="en-US" sz="1400" dirty="0"/>
              <a:t> A person who has a 4-year college </a:t>
            </a:r>
          </a:p>
          <a:p>
            <a:pPr marL="0" indent="0" eaLnBrk="1" hangingPunct="1">
              <a:lnSpc>
                <a:spcPct val="90000"/>
              </a:lnSpc>
              <a:buFont typeface="Wingdings" panose="05000000000000000000" pitchFamily="2" charset="2"/>
              <a:buNone/>
              <a:defRPr/>
            </a:pPr>
            <a:r>
              <a:rPr lang="en-US" altLang="en-US" sz="1400" dirty="0"/>
              <a:t>     should not pursue a technical   </a:t>
            </a:r>
          </a:p>
          <a:p>
            <a:pPr marL="0" indent="0" eaLnBrk="1" hangingPunct="1">
              <a:lnSpc>
                <a:spcPct val="90000"/>
              </a:lnSpc>
              <a:buFont typeface="Wingdings" panose="05000000000000000000" pitchFamily="2" charset="2"/>
              <a:buNone/>
              <a:defRPr/>
            </a:pPr>
            <a:r>
              <a:rPr lang="en-US" altLang="en-US" sz="1400" dirty="0"/>
              <a:t>     education as a backup to the four-year  </a:t>
            </a:r>
          </a:p>
          <a:p>
            <a:pPr marL="0" indent="0" eaLnBrk="1" hangingPunct="1">
              <a:lnSpc>
                <a:spcPct val="90000"/>
              </a:lnSpc>
              <a:buFont typeface="Wingdings" panose="05000000000000000000" pitchFamily="2" charset="2"/>
              <a:buNone/>
              <a:defRPr/>
            </a:pPr>
            <a:r>
              <a:rPr lang="en-US" altLang="en-US" sz="1400" dirty="0"/>
              <a:t>     degree.</a:t>
            </a:r>
          </a:p>
          <a:p>
            <a:pPr marL="0" indent="0" eaLnBrk="1" hangingPunct="1">
              <a:lnSpc>
                <a:spcPct val="90000"/>
              </a:lnSpc>
              <a:buFont typeface="Wingdings" panose="05000000000000000000" pitchFamily="2" charset="2"/>
              <a:buNone/>
              <a:defRPr/>
            </a:pPr>
            <a:r>
              <a:rPr lang="en-US" altLang="en-US" sz="1400" dirty="0">
                <a:hlinkClick r:id="rId3" action="ppaction://hlinksldjump"/>
              </a:rPr>
              <a:t>B. </a:t>
            </a:r>
            <a:r>
              <a:rPr lang="en-US" altLang="en-US" sz="1400" dirty="0"/>
              <a:t>A person only needs a four-year college degree to find </a:t>
            </a:r>
          </a:p>
          <a:p>
            <a:pPr marL="0" indent="0" eaLnBrk="1" hangingPunct="1">
              <a:lnSpc>
                <a:spcPct val="90000"/>
              </a:lnSpc>
              <a:buFont typeface="Wingdings" panose="05000000000000000000" pitchFamily="2" charset="2"/>
              <a:buNone/>
              <a:defRPr/>
            </a:pPr>
            <a:r>
              <a:rPr lang="en-US" altLang="en-US" sz="1400" dirty="0"/>
              <a:t>     work in the job market. </a:t>
            </a:r>
          </a:p>
          <a:p>
            <a:pPr marL="0" indent="0" eaLnBrk="1" hangingPunct="1">
              <a:lnSpc>
                <a:spcPct val="90000"/>
              </a:lnSpc>
              <a:buFont typeface="Wingdings" panose="05000000000000000000" pitchFamily="2" charset="2"/>
              <a:buNone/>
              <a:defRPr/>
            </a:pPr>
            <a:r>
              <a:rPr lang="en-US" altLang="en-US" sz="1400" dirty="0">
                <a:hlinkClick r:id="rId4" action="ppaction://hlinksldjump"/>
              </a:rPr>
              <a:t>C</a:t>
            </a:r>
            <a:r>
              <a:rPr lang="en-US" altLang="en-US" sz="1400" dirty="0"/>
              <a:t>. There are times when a person who </a:t>
            </a:r>
          </a:p>
          <a:p>
            <a:pPr marL="0" indent="0" eaLnBrk="1" hangingPunct="1">
              <a:lnSpc>
                <a:spcPct val="90000"/>
              </a:lnSpc>
              <a:buFont typeface="Wingdings" panose="05000000000000000000" pitchFamily="2" charset="2"/>
              <a:buNone/>
              <a:defRPr/>
            </a:pPr>
            <a:r>
              <a:rPr lang="en-US" altLang="en-US" sz="1400" dirty="0"/>
              <a:t>     has a four-year college has to pursue a </a:t>
            </a:r>
          </a:p>
          <a:p>
            <a:pPr marL="0" indent="0" eaLnBrk="1" hangingPunct="1">
              <a:lnSpc>
                <a:spcPct val="90000"/>
              </a:lnSpc>
              <a:buFont typeface="Wingdings" panose="05000000000000000000" pitchFamily="2" charset="2"/>
              <a:buNone/>
              <a:defRPr/>
            </a:pPr>
            <a:r>
              <a:rPr lang="en-US" altLang="en-US" sz="1400" dirty="0"/>
              <a:t>     higher degree or  pursue a technical </a:t>
            </a:r>
          </a:p>
          <a:p>
            <a:pPr marL="0" indent="0" eaLnBrk="1" hangingPunct="1">
              <a:lnSpc>
                <a:spcPct val="90000"/>
              </a:lnSpc>
              <a:buFont typeface="Wingdings" panose="05000000000000000000" pitchFamily="2" charset="2"/>
              <a:buNone/>
              <a:defRPr/>
            </a:pPr>
            <a:r>
              <a:rPr lang="en-US" altLang="en-US" sz="1400" dirty="0"/>
              <a:t>     degree or a certificate to find employment.</a:t>
            </a:r>
          </a:p>
          <a:p>
            <a:pPr marL="0" indent="0" eaLnBrk="1" hangingPunct="1">
              <a:lnSpc>
                <a:spcPct val="90000"/>
              </a:lnSpc>
              <a:buFont typeface="Wingdings" panose="05000000000000000000" pitchFamily="2" charset="2"/>
              <a:buNone/>
              <a:defRPr/>
            </a:pPr>
            <a:r>
              <a:rPr lang="en-US" altLang="en-US" sz="1400" dirty="0"/>
              <a:t>    </a:t>
            </a:r>
          </a:p>
        </p:txBody>
      </p:sp>
      <p:pic>
        <p:nvPicPr>
          <p:cNvPr id="95237" name="Picture 95236" descr="Books stacked on a wooden table">
            <a:extLst>
              <a:ext uri="{FF2B5EF4-FFF2-40B4-BE49-F238E27FC236}">
                <a16:creationId xmlns:a16="http://schemas.microsoft.com/office/drawing/2014/main" id="{492A414A-08F7-155D-969D-A869DDBB1E87}"/>
              </a:ext>
            </a:extLst>
          </p:cNvPr>
          <p:cNvPicPr>
            <a:picLocks noChangeAspect="1"/>
          </p:cNvPicPr>
          <p:nvPr/>
        </p:nvPicPr>
        <p:blipFill rotWithShape="1">
          <a:blip r:embed="rId5"/>
          <a:srcRect l="50510" r="5962" b="-1"/>
          <a:stretch/>
        </p:blipFill>
        <p:spPr>
          <a:xfrm>
            <a:off x="5649513" y="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258" name="Rectangle 2">
            <a:extLst>
              <a:ext uri="{FF2B5EF4-FFF2-40B4-BE49-F238E27FC236}">
                <a16:creationId xmlns:a16="http://schemas.microsoft.com/office/drawing/2014/main" id="{78B4B2E2-3D59-4B0A-BB9F-9D7034FA239C}"/>
              </a:ext>
            </a:extLst>
          </p:cNvPr>
          <p:cNvSpPr>
            <a:spLocks noGrp="1" noChangeArrowheads="1"/>
          </p:cNvSpPr>
          <p:nvPr>
            <p:ph type="title"/>
          </p:nvPr>
        </p:nvSpPr>
        <p:spPr>
          <a:xfrm>
            <a:off x="4587427" y="365125"/>
            <a:ext cx="4556574" cy="1807305"/>
          </a:xfrm>
        </p:spPr>
        <p:txBody>
          <a:bodyPr>
            <a:normAutofit/>
          </a:bodyPr>
          <a:lstStyle/>
          <a:p>
            <a:pPr eaLnBrk="1" hangingPunct="1">
              <a:lnSpc>
                <a:spcPct val="90000"/>
              </a:lnSpc>
              <a:defRPr/>
            </a:pPr>
            <a:r>
              <a:rPr lang="en-US" altLang="en-US" sz="2300" b="1" dirty="0">
                <a:solidFill>
                  <a:srgbClr val="FF0000"/>
                </a:solidFill>
              </a:rPr>
              <a:t>Should a person accumulate a lot of debt in pursuing a higher education degree, what is the best response?</a:t>
            </a:r>
          </a:p>
        </p:txBody>
      </p:sp>
      <p:pic>
        <p:nvPicPr>
          <p:cNvPr id="96261" name="Picture 96260">
            <a:extLst>
              <a:ext uri="{FF2B5EF4-FFF2-40B4-BE49-F238E27FC236}">
                <a16:creationId xmlns:a16="http://schemas.microsoft.com/office/drawing/2014/main" id="{DDE52FF9-86D1-9309-3593-5080F78C0EFF}"/>
              </a:ext>
            </a:extLst>
          </p:cNvPr>
          <p:cNvPicPr>
            <a:picLocks noChangeAspect="1"/>
          </p:cNvPicPr>
          <p:nvPr/>
        </p:nvPicPr>
        <p:blipFill rotWithShape="1">
          <a:blip r:embed="rId2"/>
          <a:srcRect l="28909" r="33465"/>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6259" name="Rectangle 3">
            <a:extLst>
              <a:ext uri="{FF2B5EF4-FFF2-40B4-BE49-F238E27FC236}">
                <a16:creationId xmlns:a16="http://schemas.microsoft.com/office/drawing/2014/main" id="{73D78BDD-922F-4343-89F5-160298DFAAA1}"/>
              </a:ext>
            </a:extLst>
          </p:cNvPr>
          <p:cNvSpPr>
            <a:spLocks noGrp="1" noChangeArrowheads="1"/>
          </p:cNvSpPr>
          <p:nvPr>
            <p:ph type="body" idx="1"/>
          </p:nvPr>
        </p:nvSpPr>
        <p:spPr>
          <a:xfrm>
            <a:off x="4554308" y="2333297"/>
            <a:ext cx="4587406" cy="3843666"/>
          </a:xfrm>
        </p:spPr>
        <p:txBody>
          <a:bodyPr>
            <a:normAutofit/>
          </a:bodyPr>
          <a:lstStyle/>
          <a:p>
            <a:pPr marL="0" indent="0" eaLnBrk="1" hangingPunct="1">
              <a:buNone/>
              <a:defRPr/>
            </a:pPr>
            <a:r>
              <a:rPr lang="en-US" altLang="en-US" sz="1700" dirty="0">
                <a:hlinkClick r:id="rId3" action="ppaction://hlinksldjump"/>
              </a:rPr>
              <a:t>A.  </a:t>
            </a:r>
            <a:r>
              <a:rPr lang="en-US" altLang="en-US" sz="1700" dirty="0"/>
              <a:t>Yes, pursue an education at all costs; it   </a:t>
            </a:r>
          </a:p>
          <a:p>
            <a:pPr marL="0" indent="0" eaLnBrk="1" hangingPunct="1">
              <a:buNone/>
              <a:defRPr/>
            </a:pPr>
            <a:r>
              <a:rPr lang="en-US" altLang="en-US" sz="1700" dirty="0"/>
              <a:t>     will pay off in the end.</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If the cost is too high, do not pursue</a:t>
            </a:r>
          </a:p>
          <a:p>
            <a:pPr marL="0" indent="0" eaLnBrk="1" hangingPunct="1">
              <a:buFont typeface="Wingdings" panose="05000000000000000000" pitchFamily="2" charset="2"/>
              <a:buNone/>
              <a:defRPr/>
            </a:pPr>
            <a:r>
              <a:rPr lang="en-US" altLang="en-US" sz="1700" dirty="0"/>
              <a:t>     higher education.</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A person should take into consideration </a:t>
            </a:r>
          </a:p>
          <a:p>
            <a:pPr marL="0" indent="0" eaLnBrk="1" hangingPunct="1">
              <a:buFont typeface="Wingdings" panose="05000000000000000000" pitchFamily="2" charset="2"/>
              <a:buNone/>
              <a:defRPr/>
            </a:pPr>
            <a:r>
              <a:rPr lang="en-US" altLang="en-US" sz="1700" dirty="0"/>
              <a:t>    their financial status and pursue a school </a:t>
            </a:r>
          </a:p>
          <a:p>
            <a:pPr marL="0" indent="0" eaLnBrk="1" hangingPunct="1">
              <a:buFont typeface="Wingdings" panose="05000000000000000000" pitchFamily="2" charset="2"/>
              <a:buNone/>
              <a:defRPr/>
            </a:pPr>
            <a:r>
              <a:rPr lang="en-US" altLang="en-US" sz="1700" dirty="0"/>
              <a:t>    where it will not be a tremendous financial  </a:t>
            </a:r>
          </a:p>
          <a:p>
            <a:pPr marL="0" indent="0" eaLnBrk="1" hangingPunct="1">
              <a:buFont typeface="Wingdings" panose="05000000000000000000" pitchFamily="2" charset="2"/>
              <a:buNone/>
              <a:defRPr/>
            </a:pPr>
            <a:r>
              <a:rPr lang="en-US" altLang="en-US" sz="1700" dirty="0"/>
              <a:t>    liability.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767722"/>
            <a:ext cx="2266158"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97282" name="Rectangle 2">
            <a:extLst>
              <a:ext uri="{FF2B5EF4-FFF2-40B4-BE49-F238E27FC236}">
                <a16:creationId xmlns:a16="http://schemas.microsoft.com/office/drawing/2014/main" id="{FFFE38DA-F5D2-4F1C-80A4-D004EEB268E0}"/>
              </a:ext>
            </a:extLst>
          </p:cNvPr>
          <p:cNvSpPr>
            <a:spLocks noGrp="1" noChangeArrowheads="1"/>
          </p:cNvSpPr>
          <p:nvPr>
            <p:ph type="title"/>
          </p:nvPr>
        </p:nvSpPr>
        <p:spPr>
          <a:xfrm>
            <a:off x="628650" y="681039"/>
            <a:ext cx="3143250" cy="5495924"/>
          </a:xfrm>
        </p:spPr>
        <p:txBody>
          <a:bodyPr>
            <a:normAutofit/>
          </a:bodyPr>
          <a:lstStyle/>
          <a:p>
            <a:pPr eaLnBrk="1" hangingPunct="1">
              <a:lnSpc>
                <a:spcPct val="90000"/>
              </a:lnSpc>
              <a:defRPr/>
            </a:pPr>
            <a:r>
              <a:rPr lang="en-US" altLang="en-US" sz="3100" b="1" dirty="0">
                <a:solidFill>
                  <a:srgbClr val="FF0000"/>
                </a:solidFill>
              </a:rPr>
              <a:t>Should a student pursue a technical education over traditional academic education, what is the best response?</a:t>
            </a:r>
          </a:p>
        </p:txBody>
      </p:sp>
      <p:sp>
        <p:nvSpPr>
          <p:cNvPr id="97283" name="Rectangle 3">
            <a:extLst>
              <a:ext uri="{FF2B5EF4-FFF2-40B4-BE49-F238E27FC236}">
                <a16:creationId xmlns:a16="http://schemas.microsoft.com/office/drawing/2014/main" id="{54454547-80A2-4B62-BF40-0AB5183594E5}"/>
              </a:ext>
            </a:extLst>
          </p:cNvPr>
          <p:cNvSpPr>
            <a:spLocks noGrp="1" noChangeArrowheads="1"/>
          </p:cNvSpPr>
          <p:nvPr>
            <p:ph type="body" idx="1"/>
          </p:nvPr>
        </p:nvSpPr>
        <p:spPr>
          <a:xfrm>
            <a:off x="3784794" y="826168"/>
            <a:ext cx="5219700" cy="5338763"/>
          </a:xfrm>
        </p:spPr>
        <p:txBody>
          <a:bodyPr anchor="ctr">
            <a:normAutofit/>
          </a:bodyPr>
          <a:lstStyle/>
          <a:p>
            <a:pPr marL="0" indent="0" eaLnBrk="1" hangingPunct="1">
              <a:buNone/>
              <a:defRPr/>
            </a:pPr>
            <a:r>
              <a:rPr lang="en-US" altLang="en-US" sz="1700" dirty="0">
                <a:hlinkClick r:id="rId2" action="ppaction://hlinksldjump"/>
              </a:rPr>
              <a:t> </a:t>
            </a:r>
            <a:r>
              <a:rPr lang="en-US" altLang="en-US" sz="1700" dirty="0">
                <a:hlinkClick r:id="rId3" action="ppaction://hlinksldjump"/>
              </a:rPr>
              <a:t>A</a:t>
            </a:r>
            <a:r>
              <a:rPr lang="en-US" altLang="en-US" sz="1700" dirty="0">
                <a:hlinkClick r:id="rId4" action="ppaction://hlinksldjump"/>
              </a:rPr>
              <a:t>. </a:t>
            </a:r>
            <a:r>
              <a:rPr lang="en-US" altLang="en-US" sz="1700" dirty="0"/>
              <a:t>There is no compromise; all students should  </a:t>
            </a:r>
          </a:p>
          <a:p>
            <a:pPr marL="0" indent="0" eaLnBrk="1" hangingPunct="1">
              <a:buFont typeface="Wingdings" panose="05000000000000000000" pitchFamily="2" charset="2"/>
              <a:buNone/>
              <a:defRPr/>
            </a:pPr>
            <a:r>
              <a:rPr lang="en-US" altLang="en-US" sz="1700" dirty="0"/>
              <a:t>      attend a 4-year college to enjoy a comfortable </a:t>
            </a:r>
          </a:p>
          <a:p>
            <a:pPr marL="0" indent="0" eaLnBrk="1" hangingPunct="1">
              <a:buFont typeface="Wingdings" panose="05000000000000000000" pitchFamily="2" charset="2"/>
              <a:buNone/>
              <a:defRPr/>
            </a:pPr>
            <a:r>
              <a:rPr lang="en-US" altLang="en-US" sz="1700" dirty="0"/>
              <a:t>      lifestyle.</a:t>
            </a:r>
          </a:p>
          <a:p>
            <a:pPr marL="0" indent="0" eaLnBrk="1" hangingPunct="1">
              <a:buNone/>
              <a:defRPr/>
            </a:pPr>
            <a:r>
              <a:rPr lang="en-US" altLang="en-US" sz="1700" dirty="0">
                <a:hlinkClick r:id="rId5" action="ppaction://hlinksldjump"/>
              </a:rPr>
              <a:t>B.  </a:t>
            </a:r>
            <a:r>
              <a:rPr lang="en-US" altLang="en-US" sz="1700" dirty="0"/>
              <a:t>A student should disregard the importance </a:t>
            </a:r>
          </a:p>
          <a:p>
            <a:pPr marL="0" indent="0" eaLnBrk="1" hangingPunct="1">
              <a:buNone/>
              <a:defRPr/>
            </a:pPr>
            <a:r>
              <a:rPr lang="en-US" altLang="en-US" sz="1700" dirty="0"/>
              <a:t>     of attending a four-year college.</a:t>
            </a:r>
          </a:p>
          <a:p>
            <a:pPr marL="0" indent="0" eaLnBrk="1" hangingPunct="1">
              <a:buFont typeface="Wingdings" panose="05000000000000000000" pitchFamily="2" charset="2"/>
              <a:buNone/>
              <a:defRPr/>
            </a:pPr>
            <a:r>
              <a:rPr lang="en-US" altLang="en-US" sz="1700" dirty="0">
                <a:hlinkClick r:id="rId6" action="ppaction://hlinksldjump"/>
              </a:rPr>
              <a:t>C. </a:t>
            </a:r>
            <a:r>
              <a:rPr lang="en-US" altLang="en-US" sz="1700" dirty="0"/>
              <a:t>Each person should do a self-inventory and seek </a:t>
            </a:r>
          </a:p>
          <a:p>
            <a:pPr marL="0" indent="0" eaLnBrk="1" hangingPunct="1">
              <a:buFont typeface="Wingdings" panose="05000000000000000000" pitchFamily="2" charset="2"/>
              <a:buNone/>
              <a:defRPr/>
            </a:pPr>
            <a:r>
              <a:rPr lang="en-US" altLang="en-US" sz="1700" dirty="0"/>
              <a:t>     advice from their parents, public school officials,  </a:t>
            </a:r>
          </a:p>
          <a:p>
            <a:pPr marL="0" indent="0" eaLnBrk="1" hangingPunct="1">
              <a:buFont typeface="Wingdings" panose="05000000000000000000" pitchFamily="2" charset="2"/>
              <a:buNone/>
              <a:defRPr/>
            </a:pPr>
            <a:r>
              <a:rPr lang="en-US" altLang="en-US" sz="1700" dirty="0"/>
              <a:t>     and other trusted adults and friends to gain   </a:t>
            </a:r>
          </a:p>
          <a:p>
            <a:pPr marL="0" indent="0" eaLnBrk="1" hangingPunct="1">
              <a:buFont typeface="Wingdings" panose="05000000000000000000" pitchFamily="2" charset="2"/>
              <a:buNone/>
              <a:defRPr/>
            </a:pPr>
            <a:r>
              <a:rPr lang="en-US" altLang="en-US" sz="1700" dirty="0"/>
              <a:t>     insight into which educational path they should </a:t>
            </a:r>
          </a:p>
          <a:p>
            <a:pPr marL="0" indent="0" eaLnBrk="1" hangingPunct="1">
              <a:buFont typeface="Wingdings" panose="05000000000000000000" pitchFamily="2" charset="2"/>
              <a:buNone/>
              <a:defRPr/>
            </a:pPr>
            <a:r>
              <a:rPr lang="en-US" altLang="en-US" sz="1700" dirty="0"/>
              <a:t>     pursue.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306" name="Rectangle 2">
            <a:extLst>
              <a:ext uri="{FF2B5EF4-FFF2-40B4-BE49-F238E27FC236}">
                <a16:creationId xmlns:a16="http://schemas.microsoft.com/office/drawing/2014/main" id="{CCE86CDD-8E77-4A30-A18D-1B314746A2A4}"/>
              </a:ext>
            </a:extLst>
          </p:cNvPr>
          <p:cNvSpPr>
            <a:spLocks noGrp="1" noChangeArrowheads="1"/>
          </p:cNvSpPr>
          <p:nvPr>
            <p:ph type="title"/>
          </p:nvPr>
        </p:nvSpPr>
        <p:spPr>
          <a:xfrm>
            <a:off x="3788705" y="493908"/>
            <a:ext cx="5099103" cy="1807305"/>
          </a:xfrm>
        </p:spPr>
        <p:txBody>
          <a:bodyPr>
            <a:normAutofit/>
          </a:bodyPr>
          <a:lstStyle/>
          <a:p>
            <a:pPr eaLnBrk="1" hangingPunct="1">
              <a:lnSpc>
                <a:spcPct val="90000"/>
              </a:lnSpc>
              <a:defRPr/>
            </a:pPr>
            <a:r>
              <a:rPr lang="en-US" altLang="en-US" sz="2500" b="1" dirty="0">
                <a:solidFill>
                  <a:srgbClr val="FF0000"/>
                </a:solidFill>
              </a:rPr>
              <a:t>Is it in a student’s best interest to attend a faraway college or close by? What is the best response?</a:t>
            </a:r>
          </a:p>
        </p:txBody>
      </p:sp>
      <p:pic>
        <p:nvPicPr>
          <p:cNvPr id="98309" name="Picture 98308" descr="A close up image of chess pawns">
            <a:extLst>
              <a:ext uri="{FF2B5EF4-FFF2-40B4-BE49-F238E27FC236}">
                <a16:creationId xmlns:a16="http://schemas.microsoft.com/office/drawing/2014/main" id="{85C41675-0DC9-924A-B42E-B7B84279EAEB}"/>
              </a:ext>
            </a:extLst>
          </p:cNvPr>
          <p:cNvPicPr>
            <a:picLocks noChangeAspect="1"/>
          </p:cNvPicPr>
          <p:nvPr/>
        </p:nvPicPr>
        <p:blipFill rotWithShape="1">
          <a:blip r:embed="rId2"/>
          <a:srcRect l="37744" r="18275"/>
          <a:stretch/>
        </p:blipFill>
        <p:spPr>
          <a:xfrm>
            <a:off x="20" y="10"/>
            <a:ext cx="3631272"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8307" name="Rectangle 3">
            <a:extLst>
              <a:ext uri="{FF2B5EF4-FFF2-40B4-BE49-F238E27FC236}">
                <a16:creationId xmlns:a16="http://schemas.microsoft.com/office/drawing/2014/main" id="{EA5DBD75-17FD-4871-A1E2-B2D015E97215}"/>
              </a:ext>
            </a:extLst>
          </p:cNvPr>
          <p:cNvSpPr>
            <a:spLocks noGrp="1" noChangeArrowheads="1"/>
          </p:cNvSpPr>
          <p:nvPr>
            <p:ph type="body" idx="1"/>
          </p:nvPr>
        </p:nvSpPr>
        <p:spPr>
          <a:xfrm>
            <a:off x="3962400" y="2301213"/>
            <a:ext cx="5005619" cy="4046275"/>
          </a:xfrm>
        </p:spPr>
        <p:txBody>
          <a:bodyPr>
            <a:normAutofit/>
          </a:bodyPr>
          <a:lstStyle/>
          <a:p>
            <a:pPr marL="0" indent="0" eaLnBrk="1" hangingPunct="1">
              <a:buNone/>
              <a:defRPr/>
            </a:pPr>
            <a:r>
              <a:rPr lang="en-US" altLang="en-US" sz="1700" dirty="0">
                <a:hlinkClick r:id="rId3" action="ppaction://hlinksldjump"/>
              </a:rPr>
              <a:t>A.  </a:t>
            </a:r>
            <a:r>
              <a:rPr lang="en-US" altLang="en-US" sz="1700" dirty="0"/>
              <a:t>Put some distance between yourself and your  </a:t>
            </a:r>
          </a:p>
          <a:p>
            <a:pPr marL="0" indent="0" eaLnBrk="1" hangingPunct="1">
              <a:buNone/>
              <a:defRPr/>
            </a:pPr>
            <a:r>
              <a:rPr lang="en-US" altLang="en-US" sz="1700" dirty="0"/>
              <a:t>     family, it may help you mature and do better in </a:t>
            </a:r>
          </a:p>
          <a:p>
            <a:pPr marL="0" indent="0" eaLnBrk="1" hangingPunct="1">
              <a:buNone/>
              <a:defRPr/>
            </a:pPr>
            <a:r>
              <a:rPr lang="en-US" altLang="en-US" sz="1700" dirty="0"/>
              <a:t>     college.</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Stay close to home regardless of the </a:t>
            </a:r>
          </a:p>
          <a:p>
            <a:pPr marL="0" indent="0" eaLnBrk="1" hangingPunct="1">
              <a:buFont typeface="Wingdings" panose="05000000000000000000" pitchFamily="2" charset="2"/>
              <a:buNone/>
              <a:defRPr/>
            </a:pPr>
            <a:r>
              <a:rPr lang="en-US" altLang="en-US" sz="1700" dirty="0"/>
              <a:t>    circumstance or situation.</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Take into consideration the financial status of </a:t>
            </a:r>
          </a:p>
          <a:p>
            <a:pPr marL="0" indent="0" eaLnBrk="1" hangingPunct="1">
              <a:buFont typeface="Wingdings" panose="05000000000000000000" pitchFamily="2" charset="2"/>
              <a:buNone/>
              <a:defRPr/>
            </a:pPr>
            <a:r>
              <a:rPr lang="en-US" altLang="en-US" sz="1700" dirty="0"/>
              <a:t>     your family, listen to your parents before </a:t>
            </a:r>
          </a:p>
          <a:p>
            <a:pPr marL="0" indent="0" eaLnBrk="1" hangingPunct="1">
              <a:buFont typeface="Wingdings" panose="05000000000000000000" pitchFamily="2" charset="2"/>
              <a:buNone/>
              <a:defRPr/>
            </a:pPr>
            <a:r>
              <a:rPr lang="en-US" altLang="en-US" sz="1700" dirty="0"/>
              <a:t>     making a decision, try not to overburden </a:t>
            </a:r>
          </a:p>
          <a:p>
            <a:pPr marL="0" indent="0" eaLnBrk="1" hangingPunct="1">
              <a:buFont typeface="Wingdings" panose="05000000000000000000" pitchFamily="2" charset="2"/>
              <a:buNone/>
              <a:defRPr/>
            </a:pPr>
            <a:r>
              <a:rPr lang="en-US" altLang="en-US" sz="1700" dirty="0"/>
              <a:t>     hose who are responsible for your financial </a:t>
            </a:r>
          </a:p>
          <a:p>
            <a:pPr marL="0" indent="0" eaLnBrk="1" hangingPunct="1">
              <a:buFont typeface="Wingdings" panose="05000000000000000000" pitchFamily="2" charset="2"/>
              <a:buNone/>
              <a:defRPr/>
            </a:pPr>
            <a:r>
              <a:rPr lang="en-US" altLang="en-US" sz="1700" dirty="0"/>
              <a:t>     support.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88469D57-1A13-479F-A056-43F7072896AA}"/>
              </a:ext>
            </a:extLst>
          </p:cNvPr>
          <p:cNvSpPr>
            <a:spLocks noGrp="1" noChangeArrowheads="1"/>
          </p:cNvSpPr>
          <p:nvPr>
            <p:ph type="title"/>
          </p:nvPr>
        </p:nvSpPr>
        <p:spPr>
          <a:xfrm>
            <a:off x="2438400" y="228600"/>
            <a:ext cx="6705600" cy="1905000"/>
          </a:xfrm>
        </p:spPr>
        <p:txBody>
          <a:bodyPr/>
          <a:lstStyle/>
          <a:p>
            <a:pPr eaLnBrk="1" hangingPunct="1">
              <a:defRPr/>
            </a:pPr>
            <a:r>
              <a:rPr lang="en-US" altLang="en-US" sz="3200" b="1" dirty="0">
                <a:solidFill>
                  <a:srgbClr val="FF0000"/>
                </a:solidFill>
              </a:rPr>
              <a:t>Should a student pursue a college degree simply because it is a family tradition or what others say, what is the best response?</a:t>
            </a:r>
          </a:p>
        </p:txBody>
      </p:sp>
      <p:graphicFrame>
        <p:nvGraphicFramePr>
          <p:cNvPr id="99336" name="Rectangle 3">
            <a:extLst>
              <a:ext uri="{FF2B5EF4-FFF2-40B4-BE49-F238E27FC236}">
                <a16:creationId xmlns:a16="http://schemas.microsoft.com/office/drawing/2014/main" id="{365141ED-65DC-EEA8-D2B1-D1A965C44514}"/>
              </a:ext>
            </a:extLst>
          </p:cNvPr>
          <p:cNvGraphicFramePr/>
          <p:nvPr>
            <p:extLst>
              <p:ext uri="{D42A27DB-BD31-4B8C-83A1-F6EECF244321}">
                <p14:modId xmlns:p14="http://schemas.microsoft.com/office/powerpoint/2010/main" val="3773399110"/>
              </p:ext>
            </p:extLst>
          </p:nvPr>
        </p:nvGraphicFramePr>
        <p:xfrm>
          <a:off x="2438400" y="2438400"/>
          <a:ext cx="6400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6FD37B47-AD9C-55C4-37ED-94A35BC7CC45}"/>
              </a:ext>
            </a:extLst>
          </p:cNvPr>
          <p:cNvSpPr txBox="1"/>
          <p:nvPr/>
        </p:nvSpPr>
        <p:spPr>
          <a:xfrm>
            <a:off x="304800" y="6324600"/>
            <a:ext cx="8686800" cy="369332"/>
          </a:xfrm>
          <a:prstGeom prst="rect">
            <a:avLst/>
          </a:prstGeom>
          <a:noFill/>
        </p:spPr>
        <p:txBody>
          <a:bodyPr wrap="square" rtlCol="0">
            <a:spAutoFit/>
          </a:bodyPr>
          <a:lstStyle/>
          <a:p>
            <a:r>
              <a:rPr lang="en-US" dirty="0"/>
              <a:t>              Return to table contents.                       Proceed to the next topic</a:t>
            </a:r>
          </a:p>
        </p:txBody>
      </p:sp>
      <p:sp>
        <p:nvSpPr>
          <p:cNvPr id="3" name="Arrow: Left 2">
            <a:hlinkClick r:id="rId7" action="ppaction://hlinksldjump"/>
            <a:extLst>
              <a:ext uri="{FF2B5EF4-FFF2-40B4-BE49-F238E27FC236}">
                <a16:creationId xmlns:a16="http://schemas.microsoft.com/office/drawing/2014/main" id="{F173A78F-7C37-AC72-F9FA-37D1845819A9}"/>
              </a:ext>
            </a:extLst>
          </p:cNvPr>
          <p:cNvSpPr/>
          <p:nvPr/>
        </p:nvSpPr>
        <p:spPr bwMode="auto">
          <a:xfrm>
            <a:off x="388257" y="6364486"/>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Arrow: Right 3">
            <a:hlinkClick r:id="rId8" action="ppaction://hlinksldjump"/>
            <a:extLst>
              <a:ext uri="{FF2B5EF4-FFF2-40B4-BE49-F238E27FC236}">
                <a16:creationId xmlns:a16="http://schemas.microsoft.com/office/drawing/2014/main" id="{7A728AC5-AF9F-4C0B-DA3E-1C3F7FD57ABC}"/>
              </a:ext>
            </a:extLst>
          </p:cNvPr>
          <p:cNvSpPr/>
          <p:nvPr/>
        </p:nvSpPr>
        <p:spPr bwMode="auto">
          <a:xfrm>
            <a:off x="7823200" y="6372106"/>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8642B3A7-D208-4C44-B4FD-336825943529}"/>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3300" b="1" dirty="0">
                <a:solidFill>
                  <a:srgbClr val="FFFFFF"/>
                </a:solidFill>
              </a:rPr>
              <a:t>You are lonely and have very few friends, what is your best response?</a:t>
            </a:r>
            <a:br>
              <a:rPr lang="en-US" altLang="en-US" sz="3300" dirty="0">
                <a:solidFill>
                  <a:srgbClr val="FFFFFF"/>
                </a:solidFill>
              </a:rPr>
            </a:br>
            <a:r>
              <a:rPr lang="en-US" altLang="en-US" sz="3300" dirty="0">
                <a:solidFill>
                  <a:srgbClr val="FFFFFF"/>
                </a:solidFill>
              </a:rPr>
              <a:t> </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411" name="Rectangle 3">
            <a:extLst>
              <a:ext uri="{FF2B5EF4-FFF2-40B4-BE49-F238E27FC236}">
                <a16:creationId xmlns:a16="http://schemas.microsoft.com/office/drawing/2014/main" id="{5F7E232C-94DA-4C28-9D59-41A3FB4EE33F}"/>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lnSpc>
                <a:spcPct val="90000"/>
              </a:lnSpc>
              <a:buNone/>
              <a:defRPr/>
            </a:pPr>
            <a:r>
              <a:rPr lang="en-US" altLang="en-US" dirty="0">
                <a:hlinkClick r:id="rId2" action="ppaction://hlinksldjump"/>
              </a:rPr>
              <a:t>A. </a:t>
            </a:r>
            <a:r>
              <a:rPr lang="en-US" altLang="en-US" dirty="0"/>
              <a:t>Turn to drugs and </a:t>
            </a:r>
          </a:p>
          <a:p>
            <a:pPr marL="0" indent="0" eaLnBrk="1" hangingPunct="1">
              <a:lnSpc>
                <a:spcPct val="90000"/>
              </a:lnSpc>
              <a:buNone/>
              <a:defRPr/>
            </a:pPr>
            <a:r>
              <a:rPr lang="en-US" altLang="en-US" dirty="0"/>
              <a:t>     alcohol to relieve your  </a:t>
            </a:r>
          </a:p>
          <a:p>
            <a:pPr marL="0" indent="0" eaLnBrk="1" hangingPunct="1">
              <a:lnSpc>
                <a:spcPct val="90000"/>
              </a:lnSpc>
              <a:buNone/>
              <a:defRPr/>
            </a:pPr>
            <a:r>
              <a:rPr lang="en-US" altLang="en-US" dirty="0"/>
              <a:t>     pain and frustration.</a:t>
            </a:r>
          </a:p>
          <a:p>
            <a:pPr marL="0" indent="0" eaLnBrk="1" hangingPunct="1">
              <a:lnSpc>
                <a:spcPct val="90000"/>
              </a:lnSpc>
              <a:buFont typeface="Wingdings" panose="05000000000000000000" pitchFamily="2" charset="2"/>
              <a:buNone/>
              <a:defRPr/>
            </a:pPr>
            <a:r>
              <a:rPr lang="en-US" altLang="en-US" dirty="0">
                <a:hlinkClick r:id="rId3" action="ppaction://hlinksldjump"/>
              </a:rPr>
              <a:t>B. </a:t>
            </a:r>
            <a:r>
              <a:rPr lang="en-US" altLang="en-US" dirty="0"/>
              <a:t>Accept your condition as </a:t>
            </a:r>
          </a:p>
          <a:p>
            <a:pPr marL="0" indent="0" eaLnBrk="1" hangingPunct="1">
              <a:lnSpc>
                <a:spcPct val="90000"/>
              </a:lnSpc>
              <a:buFont typeface="Wingdings" panose="05000000000000000000" pitchFamily="2" charset="2"/>
              <a:buNone/>
              <a:defRPr/>
            </a:pPr>
            <a:r>
              <a:rPr lang="en-US" altLang="en-US" dirty="0"/>
              <a:t>    a way of life.</a:t>
            </a:r>
          </a:p>
          <a:p>
            <a:pPr marL="0" indent="0" eaLnBrk="1" hangingPunct="1">
              <a:lnSpc>
                <a:spcPct val="90000"/>
              </a:lnSpc>
              <a:buFont typeface="Wingdings" panose="05000000000000000000" pitchFamily="2" charset="2"/>
              <a:buNone/>
              <a:defRPr/>
            </a:pPr>
            <a:r>
              <a:rPr lang="en-US" altLang="en-US" dirty="0">
                <a:hlinkClick r:id="rId4" action="ppaction://hlinksldjump"/>
              </a:rPr>
              <a:t>C. </a:t>
            </a:r>
            <a:r>
              <a:rPr lang="en-US" altLang="en-US" dirty="0"/>
              <a:t>Pray and go to favorable </a:t>
            </a:r>
          </a:p>
          <a:p>
            <a:pPr marL="0" indent="0" eaLnBrk="1" hangingPunct="1">
              <a:lnSpc>
                <a:spcPct val="90000"/>
              </a:lnSpc>
              <a:buFont typeface="Wingdings" panose="05000000000000000000" pitchFamily="2" charset="2"/>
              <a:buNone/>
              <a:defRPr/>
            </a:pPr>
            <a:r>
              <a:rPr lang="en-US" altLang="en-US" dirty="0"/>
              <a:t>     locations where people </a:t>
            </a:r>
          </a:p>
          <a:p>
            <a:pPr marL="0" indent="0" eaLnBrk="1" hangingPunct="1">
              <a:lnSpc>
                <a:spcPct val="90000"/>
              </a:lnSpc>
              <a:buFont typeface="Wingdings" panose="05000000000000000000" pitchFamily="2" charset="2"/>
              <a:buNone/>
              <a:defRPr/>
            </a:pPr>
            <a:r>
              <a:rPr lang="en-US" altLang="en-US" dirty="0"/>
              <a:t>     your age socializes.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354" name="Rectangle 2">
            <a:extLst>
              <a:ext uri="{FF2B5EF4-FFF2-40B4-BE49-F238E27FC236}">
                <a16:creationId xmlns:a16="http://schemas.microsoft.com/office/drawing/2014/main" id="{3AC7E001-0906-43F3-89EA-B9E9A3461083}"/>
              </a:ext>
            </a:extLst>
          </p:cNvPr>
          <p:cNvSpPr>
            <a:spLocks noGrp="1" noChangeArrowheads="1"/>
          </p:cNvSpPr>
          <p:nvPr>
            <p:ph type="title"/>
          </p:nvPr>
        </p:nvSpPr>
        <p:spPr>
          <a:xfrm>
            <a:off x="4114800" y="365125"/>
            <a:ext cx="5026913" cy="1807305"/>
          </a:xfrm>
        </p:spPr>
        <p:txBody>
          <a:bodyPr>
            <a:normAutofit/>
          </a:bodyPr>
          <a:lstStyle/>
          <a:p>
            <a:pPr eaLnBrk="1" hangingPunct="1">
              <a:defRPr/>
            </a:pPr>
            <a:r>
              <a:rPr lang="en-US" altLang="en-US" b="1" dirty="0">
                <a:solidFill>
                  <a:srgbClr val="FF0000"/>
                </a:solidFill>
              </a:rPr>
              <a:t>Family /Parent/Child issues</a:t>
            </a:r>
          </a:p>
        </p:txBody>
      </p:sp>
      <p:pic>
        <p:nvPicPr>
          <p:cNvPr id="100357" name="Picture 100356" descr="Close up image of hands applauding">
            <a:extLst>
              <a:ext uri="{FF2B5EF4-FFF2-40B4-BE49-F238E27FC236}">
                <a16:creationId xmlns:a16="http://schemas.microsoft.com/office/drawing/2014/main" id="{9A871E8E-4368-C761-FCED-EA61CE753156}"/>
              </a:ext>
            </a:extLst>
          </p:cNvPr>
          <p:cNvPicPr>
            <a:picLocks noChangeAspect="1"/>
          </p:cNvPicPr>
          <p:nvPr/>
        </p:nvPicPr>
        <p:blipFill rotWithShape="1">
          <a:blip r:embed="rId2"/>
          <a:srcRect l="34365" r="20984" b="-1"/>
          <a:stretch/>
        </p:blipFill>
        <p:spPr>
          <a:xfrm>
            <a:off x="20" y="10"/>
            <a:ext cx="411477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00355" name="Rectangle 3">
            <a:extLst>
              <a:ext uri="{FF2B5EF4-FFF2-40B4-BE49-F238E27FC236}">
                <a16:creationId xmlns:a16="http://schemas.microsoft.com/office/drawing/2014/main" id="{D2EA8382-A2C8-443F-92B1-5DEC57DCEAA5}"/>
              </a:ext>
            </a:extLst>
          </p:cNvPr>
          <p:cNvSpPr>
            <a:spLocks noGrp="1" noChangeArrowheads="1"/>
          </p:cNvSpPr>
          <p:nvPr>
            <p:ph type="body" idx="1"/>
          </p:nvPr>
        </p:nvSpPr>
        <p:spPr>
          <a:xfrm>
            <a:off x="4572001" y="2333297"/>
            <a:ext cx="4428120" cy="3843666"/>
          </a:xfrm>
        </p:spPr>
        <p:txBody>
          <a:bodyPr>
            <a:normAutofit/>
          </a:bodyPr>
          <a:lstStyle/>
          <a:p>
            <a:pPr marL="533400" indent="-533400" eaLnBrk="1" hangingPunct="1">
              <a:buFont typeface="Wingdings" panose="05000000000000000000" pitchFamily="2" charset="2"/>
              <a:buNone/>
              <a:defRPr/>
            </a:pPr>
            <a:r>
              <a:rPr lang="en-US" altLang="en-US" sz="1700" b="1" dirty="0">
                <a:solidFill>
                  <a:srgbClr val="FF0000"/>
                </a:solidFill>
              </a:rPr>
              <a:t>You find yourself obsessively arguing</a:t>
            </a:r>
          </a:p>
          <a:p>
            <a:pPr marL="533400" indent="-533400" eaLnBrk="1" hangingPunct="1">
              <a:buFont typeface="Wingdings" panose="05000000000000000000" pitchFamily="2" charset="2"/>
              <a:buNone/>
              <a:defRPr/>
            </a:pPr>
            <a:r>
              <a:rPr lang="en-US" altLang="en-US" sz="1700" b="1" dirty="0">
                <a:solidFill>
                  <a:srgbClr val="FF0000"/>
                </a:solidFill>
              </a:rPr>
              <a:t> with your parents, what should be you</a:t>
            </a:r>
          </a:p>
          <a:p>
            <a:pPr marL="533400" indent="-533400" eaLnBrk="1" hangingPunct="1">
              <a:buFont typeface="Wingdings" panose="05000000000000000000" pitchFamily="2" charset="2"/>
              <a:buNone/>
              <a:defRPr/>
            </a:pPr>
            <a:r>
              <a:rPr lang="en-US" altLang="en-US" sz="1700" b="1" dirty="0">
                <a:solidFill>
                  <a:srgbClr val="FF0000"/>
                </a:solidFill>
              </a:rPr>
              <a:t> response?</a:t>
            </a:r>
            <a:endParaRPr lang="en-US" altLang="en-US" sz="1700" dirty="0">
              <a:solidFill>
                <a:srgbClr val="FF0000"/>
              </a:solidFill>
            </a:endParaRPr>
          </a:p>
          <a:p>
            <a:pPr marL="0" indent="0" eaLnBrk="1" hangingPunct="1">
              <a:buNone/>
              <a:defRPr/>
            </a:pPr>
            <a:r>
              <a:rPr lang="en-US" altLang="en-US" sz="1700" dirty="0">
                <a:hlinkClick r:id="rId3" action="ppaction://hlinksldjump"/>
              </a:rPr>
              <a:t>A.  </a:t>
            </a:r>
            <a:r>
              <a:rPr lang="en-US" altLang="en-US" sz="1700" dirty="0"/>
              <a:t>Continue to argue; things will eventually </a:t>
            </a:r>
          </a:p>
          <a:p>
            <a:pPr marL="0" indent="0" eaLnBrk="1" hangingPunct="1">
              <a:buNone/>
              <a:defRPr/>
            </a:pPr>
            <a:r>
              <a:rPr lang="en-US" altLang="en-US" sz="1700" dirty="0"/>
              <a:t>      get better.</a:t>
            </a:r>
          </a:p>
          <a:p>
            <a:pPr marL="0" indent="0" eaLnBrk="1" hangingPunct="1">
              <a:buFont typeface="Wingdings" panose="05000000000000000000" pitchFamily="2" charset="2"/>
              <a:buNone/>
              <a:defRPr/>
            </a:pPr>
            <a:r>
              <a:rPr lang="en-US" altLang="en-US" sz="1700" dirty="0">
                <a:hlinkClick r:id="rId4" action="ppaction://hlinksldjump"/>
              </a:rPr>
              <a:t>B . </a:t>
            </a:r>
            <a:r>
              <a:rPr lang="en-US" altLang="en-US" sz="1700" dirty="0"/>
              <a:t>Sit down and talk with your parents to </a:t>
            </a:r>
          </a:p>
          <a:p>
            <a:pPr marL="0" indent="0" eaLnBrk="1" hangingPunct="1">
              <a:buFont typeface="Wingdings" panose="05000000000000000000" pitchFamily="2" charset="2"/>
              <a:buNone/>
              <a:defRPr/>
            </a:pPr>
            <a:r>
              <a:rPr lang="en-US" altLang="en-US" sz="1700" dirty="0"/>
              <a:t>     determine what is expected and devise a </a:t>
            </a:r>
          </a:p>
          <a:p>
            <a:pPr marL="0" indent="0" eaLnBrk="1" hangingPunct="1">
              <a:buFont typeface="Wingdings" panose="05000000000000000000" pitchFamily="2" charset="2"/>
              <a:buNone/>
              <a:defRPr/>
            </a:pPr>
            <a:r>
              <a:rPr lang="en-US" altLang="en-US" sz="1700" dirty="0"/>
              <a:t>     plan to avoid doing those things that </a:t>
            </a:r>
          </a:p>
          <a:p>
            <a:pPr marL="0" indent="0" eaLnBrk="1" hangingPunct="1">
              <a:buFont typeface="Wingdings" panose="05000000000000000000" pitchFamily="2" charset="2"/>
              <a:buNone/>
              <a:defRPr/>
            </a:pPr>
            <a:r>
              <a:rPr lang="en-US" altLang="en-US" sz="1700" dirty="0"/>
              <a:t>     trigger arguments.</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Take out your frustrations on your sister, </a:t>
            </a:r>
          </a:p>
          <a:p>
            <a:pPr marL="0" indent="0" eaLnBrk="1" hangingPunct="1">
              <a:buFont typeface="Wingdings" panose="05000000000000000000" pitchFamily="2" charset="2"/>
              <a:buNone/>
              <a:defRPr/>
            </a:pPr>
            <a:r>
              <a:rPr lang="en-US" altLang="en-US" sz="1700" dirty="0"/>
              <a:t>     brother, or friend.</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378" name="Rectangle 2">
            <a:extLst>
              <a:ext uri="{FF2B5EF4-FFF2-40B4-BE49-F238E27FC236}">
                <a16:creationId xmlns:a16="http://schemas.microsoft.com/office/drawing/2014/main" id="{5769CA5F-56B4-4110-B088-0E0517BA7273}"/>
              </a:ext>
            </a:extLst>
          </p:cNvPr>
          <p:cNvSpPr>
            <a:spLocks noGrp="1" noChangeArrowheads="1"/>
          </p:cNvSpPr>
          <p:nvPr>
            <p:ph type="title"/>
          </p:nvPr>
        </p:nvSpPr>
        <p:spPr>
          <a:xfrm>
            <a:off x="4284892" y="365125"/>
            <a:ext cx="4722114" cy="1807305"/>
          </a:xfrm>
        </p:spPr>
        <p:txBody>
          <a:bodyPr>
            <a:normAutofit/>
          </a:bodyPr>
          <a:lstStyle/>
          <a:p>
            <a:pPr eaLnBrk="1" hangingPunct="1">
              <a:lnSpc>
                <a:spcPct val="90000"/>
              </a:lnSpc>
              <a:defRPr/>
            </a:pPr>
            <a:r>
              <a:rPr lang="en-US" altLang="en-US" sz="2300" b="1" dirty="0">
                <a:solidFill>
                  <a:srgbClr val="FF0000"/>
                </a:solidFill>
              </a:rPr>
              <a:t>Your parents are constantly highlighting your shortcomings; what should be your response?</a:t>
            </a:r>
          </a:p>
        </p:txBody>
      </p:sp>
      <p:pic>
        <p:nvPicPr>
          <p:cNvPr id="101381" name="Picture 101380" descr="Red toy person in front of two lines of white figures">
            <a:extLst>
              <a:ext uri="{FF2B5EF4-FFF2-40B4-BE49-F238E27FC236}">
                <a16:creationId xmlns:a16="http://schemas.microsoft.com/office/drawing/2014/main" id="{B8B60481-3822-C3CA-3401-D8C0BBE6A6E5}"/>
              </a:ext>
            </a:extLst>
          </p:cNvPr>
          <p:cNvPicPr>
            <a:picLocks noChangeAspect="1"/>
          </p:cNvPicPr>
          <p:nvPr/>
        </p:nvPicPr>
        <p:blipFill rotWithShape="1">
          <a:blip r:embed="rId2"/>
          <a:srcRect l="29937" r="26082"/>
          <a:stretch/>
        </p:blipFill>
        <p:spPr>
          <a:xfrm>
            <a:off x="20" y="10"/>
            <a:ext cx="4284872"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01379" name="Rectangle 3">
            <a:extLst>
              <a:ext uri="{FF2B5EF4-FFF2-40B4-BE49-F238E27FC236}">
                <a16:creationId xmlns:a16="http://schemas.microsoft.com/office/drawing/2014/main" id="{23F240E6-1774-4E4A-966A-ED47F6C14480}"/>
              </a:ext>
            </a:extLst>
          </p:cNvPr>
          <p:cNvSpPr>
            <a:spLocks noGrp="1" noChangeArrowheads="1"/>
          </p:cNvSpPr>
          <p:nvPr>
            <p:ph type="body" idx="1"/>
          </p:nvPr>
        </p:nvSpPr>
        <p:spPr>
          <a:xfrm>
            <a:off x="4859110" y="2333297"/>
            <a:ext cx="3980089" cy="3843666"/>
          </a:xfrm>
        </p:spPr>
        <p:txBody>
          <a:bodyPr>
            <a:normAutofit/>
          </a:bodyPr>
          <a:lstStyle/>
          <a:p>
            <a:pPr marL="0" indent="0" eaLnBrk="1" hangingPunct="1">
              <a:buNone/>
              <a:defRPr/>
            </a:pPr>
            <a:r>
              <a:rPr lang="en-US" altLang="en-US" sz="1700" dirty="0">
                <a:hlinkClick r:id="rId3" action="ppaction://hlinksldjump"/>
              </a:rPr>
              <a:t>A. </a:t>
            </a:r>
            <a:r>
              <a:rPr lang="en-US" altLang="en-US" sz="1700" dirty="0"/>
              <a:t>If the criticism is warranted or valid, </a:t>
            </a:r>
          </a:p>
          <a:p>
            <a:pPr marL="0" indent="0" eaLnBrk="1" hangingPunct="1">
              <a:buNone/>
              <a:defRPr/>
            </a:pPr>
            <a:r>
              <a:rPr lang="en-US" altLang="en-US" sz="1700" dirty="0"/>
              <a:t>    take the necessary steps to address  </a:t>
            </a:r>
          </a:p>
          <a:p>
            <a:pPr marL="0" indent="0" eaLnBrk="1" hangingPunct="1">
              <a:buNone/>
              <a:defRPr/>
            </a:pPr>
            <a:r>
              <a:rPr lang="en-US" altLang="en-US" sz="1700" dirty="0"/>
              <a:t>    the problem areas.</a:t>
            </a:r>
          </a:p>
          <a:p>
            <a:pPr marL="0" indent="0" eaLnBrk="1" hangingPunct="1">
              <a:buFont typeface="Wingdings" panose="05000000000000000000" pitchFamily="2" charset="2"/>
              <a:buNone/>
              <a:defRPr/>
            </a:pPr>
            <a:r>
              <a:rPr lang="en-US" altLang="en-US" sz="1700" dirty="0">
                <a:hlinkClick r:id="rId4" action="ppaction://hlinksldjump"/>
              </a:rPr>
              <a:t>B. </a:t>
            </a:r>
            <a:r>
              <a:rPr lang="en-US" altLang="en-US" sz="1700" dirty="0"/>
              <a:t>Ignore the criticism, although it is   </a:t>
            </a:r>
          </a:p>
          <a:p>
            <a:pPr marL="0" indent="0" eaLnBrk="1" hangingPunct="1">
              <a:buFont typeface="Wingdings" panose="05000000000000000000" pitchFamily="2" charset="2"/>
              <a:buNone/>
              <a:defRPr/>
            </a:pPr>
            <a:r>
              <a:rPr lang="en-US" altLang="en-US" sz="1700" dirty="0"/>
              <a:t>     valid.</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Verbally attack your parents.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02" name="Rectangle 2">
            <a:extLst>
              <a:ext uri="{FF2B5EF4-FFF2-40B4-BE49-F238E27FC236}">
                <a16:creationId xmlns:a16="http://schemas.microsoft.com/office/drawing/2014/main" id="{2052AB2E-0653-4453-9C40-2C0E15D8E078}"/>
              </a:ext>
            </a:extLst>
          </p:cNvPr>
          <p:cNvSpPr>
            <a:spLocks noGrp="1" noChangeArrowheads="1"/>
          </p:cNvSpPr>
          <p:nvPr>
            <p:ph type="title"/>
          </p:nvPr>
        </p:nvSpPr>
        <p:spPr>
          <a:xfrm>
            <a:off x="381000" y="365125"/>
            <a:ext cx="4719739" cy="1807305"/>
          </a:xfrm>
        </p:spPr>
        <p:txBody>
          <a:bodyPr>
            <a:normAutofit/>
          </a:bodyPr>
          <a:lstStyle/>
          <a:p>
            <a:pPr eaLnBrk="1" hangingPunct="1">
              <a:lnSpc>
                <a:spcPct val="90000"/>
              </a:lnSpc>
              <a:defRPr/>
            </a:pPr>
            <a:r>
              <a:rPr lang="en-US" altLang="en-US" sz="2800" b="1" dirty="0">
                <a:solidFill>
                  <a:srgbClr val="FF0000"/>
                </a:solidFill>
              </a:rPr>
              <a:t>Your parents disagree with your selection of friends; what is the best response?</a:t>
            </a:r>
            <a:r>
              <a:rPr lang="en-US" altLang="en-US" sz="2800" dirty="0">
                <a:solidFill>
                  <a:srgbClr val="FF0000"/>
                </a:solidFill>
              </a:rPr>
              <a:t> </a:t>
            </a:r>
          </a:p>
        </p:txBody>
      </p:sp>
      <p:sp>
        <p:nvSpPr>
          <p:cNvPr id="102403" name="Rectangle 3">
            <a:extLst>
              <a:ext uri="{FF2B5EF4-FFF2-40B4-BE49-F238E27FC236}">
                <a16:creationId xmlns:a16="http://schemas.microsoft.com/office/drawing/2014/main" id="{75FC2CCE-FE9C-427E-B126-64E257841128}"/>
              </a:ext>
            </a:extLst>
          </p:cNvPr>
          <p:cNvSpPr>
            <a:spLocks noGrp="1" noChangeArrowheads="1"/>
          </p:cNvSpPr>
          <p:nvPr>
            <p:ph type="body" idx="1"/>
          </p:nvPr>
        </p:nvSpPr>
        <p:spPr>
          <a:xfrm>
            <a:off x="381000" y="2333297"/>
            <a:ext cx="4191000" cy="3843666"/>
          </a:xfrm>
        </p:spPr>
        <p:txBody>
          <a:bodyPr>
            <a:normAutofit/>
          </a:bodyPr>
          <a:lstStyle/>
          <a:p>
            <a:pPr marL="0" indent="0" eaLnBrk="1" hangingPunct="1">
              <a:buNone/>
              <a:defRPr/>
            </a:pPr>
            <a:r>
              <a:rPr lang="en-US" altLang="en-US" sz="1700" dirty="0">
                <a:hlinkClick r:id="rId2" action="ppaction://hlinksldjump"/>
              </a:rPr>
              <a:t>A</a:t>
            </a:r>
            <a:r>
              <a:rPr lang="en-US" altLang="en-US" sz="1700" dirty="0"/>
              <a:t>. Ignore the concerns of your</a:t>
            </a:r>
          </a:p>
          <a:p>
            <a:pPr marL="0" indent="0" eaLnBrk="1" hangingPunct="1">
              <a:buNone/>
              <a:defRPr/>
            </a:pPr>
            <a:r>
              <a:rPr lang="en-US" altLang="en-US" sz="1700" dirty="0"/>
              <a:t>     parents, after all, you know your </a:t>
            </a:r>
          </a:p>
          <a:p>
            <a:pPr marL="0" indent="0" eaLnBrk="1" hangingPunct="1">
              <a:buNone/>
              <a:defRPr/>
            </a:pPr>
            <a:r>
              <a:rPr lang="en-US" altLang="en-US" sz="1700" dirty="0"/>
              <a:t>     friends better than your parents.</a:t>
            </a:r>
          </a:p>
          <a:p>
            <a:pPr marL="0" indent="0" eaLnBrk="1" hangingPunct="1">
              <a:buFont typeface="Wingdings" panose="05000000000000000000" pitchFamily="2" charset="2"/>
              <a:buNone/>
              <a:defRPr/>
            </a:pPr>
            <a:r>
              <a:rPr lang="en-US" altLang="en-US" sz="1700" dirty="0">
                <a:hlinkClick r:id="rId3" action="ppaction://hlinksldjump"/>
              </a:rPr>
              <a:t>B.  </a:t>
            </a:r>
            <a:r>
              <a:rPr lang="en-US" altLang="en-US" sz="1700" dirty="0"/>
              <a:t>Abandon your friends and associates </a:t>
            </a:r>
          </a:p>
          <a:p>
            <a:pPr marL="0" indent="0" eaLnBrk="1" hangingPunct="1">
              <a:buFont typeface="Wingdings" panose="05000000000000000000" pitchFamily="2" charset="2"/>
              <a:buNone/>
              <a:defRPr/>
            </a:pPr>
            <a:r>
              <a:rPr lang="en-US" altLang="en-US" sz="1700" dirty="0"/>
              <a:t>     to seek friendships with others.</a:t>
            </a:r>
          </a:p>
          <a:p>
            <a:pPr marL="0" indent="0" eaLnBrk="1" hangingPunct="1">
              <a:buFont typeface="Wingdings" panose="05000000000000000000" pitchFamily="2" charset="2"/>
              <a:buNone/>
              <a:defRPr/>
            </a:pPr>
            <a:r>
              <a:rPr lang="en-US" altLang="en-US" sz="1700" dirty="0">
                <a:hlinkClick r:id="rId4" action="ppaction://hlinksldjump"/>
              </a:rPr>
              <a:t>C. </a:t>
            </a:r>
            <a:r>
              <a:rPr lang="en-US" altLang="en-US" sz="1700" dirty="0"/>
              <a:t>Talk with your parents, discuss their </a:t>
            </a:r>
          </a:p>
          <a:p>
            <a:pPr marL="0" indent="0" eaLnBrk="1" hangingPunct="1">
              <a:buFont typeface="Wingdings" panose="05000000000000000000" pitchFamily="2" charset="2"/>
              <a:buNone/>
              <a:defRPr/>
            </a:pPr>
            <a:r>
              <a:rPr lang="en-US" altLang="en-US" sz="1700" dirty="0"/>
              <a:t>     concerns and then decide on the best </a:t>
            </a:r>
          </a:p>
          <a:p>
            <a:pPr marL="0" indent="0" eaLnBrk="1" hangingPunct="1">
              <a:buFont typeface="Wingdings" panose="05000000000000000000" pitchFamily="2" charset="2"/>
              <a:buNone/>
              <a:defRPr/>
            </a:pPr>
            <a:r>
              <a:rPr lang="en-US" altLang="en-US" sz="1700" dirty="0"/>
              <a:t>     course of action.</a:t>
            </a:r>
          </a:p>
        </p:txBody>
      </p:sp>
      <p:pic>
        <p:nvPicPr>
          <p:cNvPr id="102405" name="Picture 102404" descr="Hands holding each other's wrists and interlinked to form a circle">
            <a:extLst>
              <a:ext uri="{FF2B5EF4-FFF2-40B4-BE49-F238E27FC236}">
                <a16:creationId xmlns:a16="http://schemas.microsoft.com/office/drawing/2014/main" id="{F320F0A4-084F-7948-8973-22413AEF301F}"/>
              </a:ext>
            </a:extLst>
          </p:cNvPr>
          <p:cNvPicPr>
            <a:picLocks noChangeAspect="1"/>
          </p:cNvPicPr>
          <p:nvPr/>
        </p:nvPicPr>
        <p:blipFill rotWithShape="1">
          <a:blip r:embed="rId5"/>
          <a:srcRect l="30054" r="26418"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26" name="Rectangle 2">
            <a:extLst>
              <a:ext uri="{FF2B5EF4-FFF2-40B4-BE49-F238E27FC236}">
                <a16:creationId xmlns:a16="http://schemas.microsoft.com/office/drawing/2014/main" id="{AE1DF353-2264-470C-AB72-D9EAEFD4A4D6}"/>
              </a:ext>
            </a:extLst>
          </p:cNvPr>
          <p:cNvSpPr>
            <a:spLocks noGrp="1" noChangeArrowheads="1"/>
          </p:cNvSpPr>
          <p:nvPr>
            <p:ph type="title"/>
          </p:nvPr>
        </p:nvSpPr>
        <p:spPr>
          <a:xfrm>
            <a:off x="933804" y="1289765"/>
            <a:ext cx="2738325" cy="4270963"/>
          </a:xfrm>
        </p:spPr>
        <p:txBody>
          <a:bodyPr anchor="ctr">
            <a:normAutofit/>
          </a:bodyPr>
          <a:lstStyle/>
          <a:p>
            <a:pPr algn="ctr" eaLnBrk="1" hangingPunct="1">
              <a:lnSpc>
                <a:spcPct val="90000"/>
              </a:lnSpc>
              <a:defRPr/>
            </a:pPr>
            <a:r>
              <a:rPr lang="en-US" altLang="en-US" sz="2700" b="1" dirty="0">
                <a:solidFill>
                  <a:srgbClr val="FFFFFF"/>
                </a:solidFill>
              </a:rPr>
              <a:t>There have been several disagreements on how much time you spend on a computer or a cell phone; what is the best response?</a:t>
            </a:r>
          </a:p>
        </p:txBody>
      </p:sp>
      <p:sp>
        <p:nvSpPr>
          <p:cNvPr id="7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dirty="0"/>
          </a:p>
        </p:txBody>
      </p:sp>
      <p:sp>
        <p:nvSpPr>
          <p:cNvPr id="7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dirty="0"/>
          </a:p>
        </p:txBody>
      </p:sp>
      <p:sp>
        <p:nvSpPr>
          <p:cNvPr id="103427" name="Rectangle 3">
            <a:extLst>
              <a:ext uri="{FF2B5EF4-FFF2-40B4-BE49-F238E27FC236}">
                <a16:creationId xmlns:a16="http://schemas.microsoft.com/office/drawing/2014/main" id="{D48646DF-33A1-4067-9A74-1B8005994F99}"/>
              </a:ext>
            </a:extLst>
          </p:cNvPr>
          <p:cNvSpPr>
            <a:spLocks noGrp="1" noChangeArrowheads="1"/>
          </p:cNvSpPr>
          <p:nvPr>
            <p:ph type="body" idx="1"/>
          </p:nvPr>
        </p:nvSpPr>
        <p:spPr>
          <a:xfrm>
            <a:off x="4605933" y="518400"/>
            <a:ext cx="3928463" cy="5837949"/>
          </a:xfrm>
        </p:spPr>
        <p:txBody>
          <a:bodyPr anchor="ctr">
            <a:normAutofit/>
          </a:bodyPr>
          <a:lstStyle/>
          <a:p>
            <a:pPr marL="0" indent="0" eaLnBrk="1" hangingPunct="1">
              <a:buNone/>
              <a:defRPr/>
            </a:pPr>
            <a:r>
              <a:rPr lang="en-US" altLang="en-US" sz="1700" dirty="0">
                <a:solidFill>
                  <a:schemeClr val="tx1">
                    <a:alpha val="80000"/>
                  </a:schemeClr>
                </a:solidFill>
                <a:hlinkClick r:id="rId2" action="ppaction://hlinksldjump"/>
              </a:rPr>
              <a:t>A. </a:t>
            </a:r>
            <a:r>
              <a:rPr lang="en-US" altLang="en-US" sz="1700" dirty="0">
                <a:solidFill>
                  <a:schemeClr val="tx1">
                    <a:alpha val="80000"/>
                  </a:schemeClr>
                </a:solidFill>
              </a:rPr>
              <a:t> Ignore your  parents to do what you </a:t>
            </a:r>
          </a:p>
          <a:p>
            <a:pPr marL="0" indent="0" eaLnBrk="1" hangingPunct="1">
              <a:buNone/>
              <a:defRPr/>
            </a:pPr>
            <a:r>
              <a:rPr lang="en-US" altLang="en-US" sz="1700" dirty="0">
                <a:solidFill>
                  <a:schemeClr val="tx1">
                    <a:alpha val="80000"/>
                  </a:schemeClr>
                </a:solidFill>
              </a:rPr>
              <a:t>      want to do.</a:t>
            </a:r>
          </a:p>
          <a:p>
            <a:pPr marL="0" indent="0" eaLnBrk="1" hangingPunct="1">
              <a:buFont typeface="Wingdings" panose="05000000000000000000" pitchFamily="2" charset="2"/>
              <a:buNone/>
              <a:defRPr/>
            </a:pPr>
            <a:r>
              <a:rPr lang="en-US" altLang="en-US" sz="1700" dirty="0">
                <a:solidFill>
                  <a:schemeClr val="tx1">
                    <a:alpha val="80000"/>
                  </a:schemeClr>
                </a:solidFill>
                <a:hlinkClick r:id="rId3" action="ppaction://hlinksldjump"/>
              </a:rPr>
              <a:t>B</a:t>
            </a:r>
            <a:r>
              <a:rPr lang="en-US" altLang="en-US" sz="1700" dirty="0">
                <a:solidFill>
                  <a:schemeClr val="tx1">
                    <a:alpha val="80000"/>
                  </a:schemeClr>
                </a:solidFill>
                <a:hlinkClick r:id="" action="ppaction://noaction"/>
              </a:rPr>
              <a:t>.</a:t>
            </a:r>
            <a:r>
              <a:rPr lang="en-US" altLang="en-US" sz="1700" dirty="0">
                <a:solidFill>
                  <a:schemeClr val="tx1">
                    <a:alpha val="80000"/>
                  </a:schemeClr>
                </a:solidFill>
              </a:rPr>
              <a:t> Take your chances. Your parents </a:t>
            </a:r>
          </a:p>
          <a:p>
            <a:pPr marL="0" indent="0" eaLnBrk="1" hangingPunct="1">
              <a:buFont typeface="Wingdings" panose="05000000000000000000" pitchFamily="2" charset="2"/>
              <a:buNone/>
              <a:defRPr/>
            </a:pPr>
            <a:r>
              <a:rPr lang="en-US" altLang="en-US" sz="1700" dirty="0">
                <a:solidFill>
                  <a:schemeClr val="tx1">
                    <a:alpha val="80000"/>
                  </a:schemeClr>
                </a:solidFill>
              </a:rPr>
              <a:t>     will forget about how much time </a:t>
            </a:r>
          </a:p>
          <a:p>
            <a:pPr marL="0" indent="0" eaLnBrk="1" hangingPunct="1">
              <a:buFont typeface="Wingdings" panose="05000000000000000000" pitchFamily="2" charset="2"/>
              <a:buNone/>
              <a:defRPr/>
            </a:pPr>
            <a:r>
              <a:rPr lang="en-US" altLang="en-US" sz="1700" dirty="0">
                <a:solidFill>
                  <a:schemeClr val="tx1">
                    <a:alpha val="80000"/>
                  </a:schemeClr>
                </a:solidFill>
              </a:rPr>
              <a:t>     you are spending on the cell </a:t>
            </a:r>
          </a:p>
          <a:p>
            <a:pPr marL="0" indent="0" eaLnBrk="1" hangingPunct="1">
              <a:buFont typeface="Wingdings" panose="05000000000000000000" pitchFamily="2" charset="2"/>
              <a:buNone/>
              <a:defRPr/>
            </a:pPr>
            <a:r>
              <a:rPr lang="en-US" altLang="en-US" sz="1700" dirty="0">
                <a:solidFill>
                  <a:schemeClr val="tx1">
                    <a:alpha val="80000"/>
                  </a:schemeClr>
                </a:solidFill>
              </a:rPr>
              <a:t>     phone or computer.</a:t>
            </a:r>
          </a:p>
          <a:p>
            <a:pPr marL="0" indent="0" eaLnBrk="1" hangingPunct="1">
              <a:buFont typeface="Wingdings" panose="05000000000000000000" pitchFamily="2" charset="2"/>
              <a:buNone/>
              <a:defRPr/>
            </a:pPr>
            <a:r>
              <a:rPr lang="en-US" altLang="en-US" sz="1700" dirty="0">
                <a:solidFill>
                  <a:schemeClr val="tx1">
                    <a:alpha val="80000"/>
                  </a:schemeClr>
                </a:solidFill>
                <a:hlinkClick r:id="rId4" action="ppaction://hlinksldjump"/>
              </a:rPr>
              <a:t>C. </a:t>
            </a:r>
            <a:r>
              <a:rPr lang="en-US" altLang="en-US" sz="1700" dirty="0">
                <a:solidFill>
                  <a:schemeClr val="tx1">
                    <a:alpha val="80000"/>
                  </a:schemeClr>
                </a:solidFill>
              </a:rPr>
              <a:t>Listen to your parents take their </a:t>
            </a:r>
          </a:p>
          <a:p>
            <a:pPr marL="0" indent="0" eaLnBrk="1" hangingPunct="1">
              <a:buFont typeface="Wingdings" panose="05000000000000000000" pitchFamily="2" charset="2"/>
              <a:buNone/>
              <a:defRPr/>
            </a:pPr>
            <a:r>
              <a:rPr lang="en-US" altLang="en-US" sz="1700" dirty="0">
                <a:solidFill>
                  <a:schemeClr val="tx1">
                    <a:alpha val="80000"/>
                  </a:schemeClr>
                </a:solidFill>
              </a:rPr>
              <a:t>     advice and devise a strategy to </a:t>
            </a:r>
          </a:p>
          <a:p>
            <a:pPr marL="0" indent="0" eaLnBrk="1" hangingPunct="1">
              <a:buFont typeface="Wingdings" panose="05000000000000000000" pitchFamily="2" charset="2"/>
              <a:buNone/>
              <a:defRPr/>
            </a:pPr>
            <a:r>
              <a:rPr lang="en-US" altLang="en-US" sz="1700" dirty="0">
                <a:solidFill>
                  <a:schemeClr val="tx1">
                    <a:alpha val="80000"/>
                  </a:schemeClr>
                </a:solidFill>
              </a:rPr>
              <a:t>     reduce the time you are spending </a:t>
            </a:r>
          </a:p>
          <a:p>
            <a:pPr marL="0" indent="0" eaLnBrk="1" hangingPunct="1">
              <a:buFont typeface="Wingdings" panose="05000000000000000000" pitchFamily="2" charset="2"/>
              <a:buNone/>
              <a:defRPr/>
            </a:pPr>
            <a:r>
              <a:rPr lang="en-US" altLang="en-US" sz="1700" dirty="0">
                <a:solidFill>
                  <a:schemeClr val="tx1">
                    <a:alpha val="80000"/>
                  </a:schemeClr>
                </a:solidFill>
              </a:rPr>
              <a:t>     on the computer or cell phone. </a:t>
            </a:r>
          </a:p>
        </p:txBody>
      </p:sp>
      <p:sp>
        <p:nvSpPr>
          <p:cNvPr id="8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dirty="0"/>
          </a:p>
        </p:txBody>
      </p:sp>
      <p:cxnSp>
        <p:nvCxnSpPr>
          <p:cNvPr id="82" name="Straight Connector 8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50" name="Rectangle 2">
            <a:extLst>
              <a:ext uri="{FF2B5EF4-FFF2-40B4-BE49-F238E27FC236}">
                <a16:creationId xmlns:a16="http://schemas.microsoft.com/office/drawing/2014/main" id="{AD5747EA-C369-4AD4-9312-03EBA4F4CB7E}"/>
              </a:ext>
            </a:extLst>
          </p:cNvPr>
          <p:cNvSpPr>
            <a:spLocks noGrp="1" noChangeArrowheads="1"/>
          </p:cNvSpPr>
          <p:nvPr>
            <p:ph type="title"/>
          </p:nvPr>
        </p:nvSpPr>
        <p:spPr>
          <a:xfrm>
            <a:off x="4267200" y="365125"/>
            <a:ext cx="4248149" cy="1807305"/>
          </a:xfrm>
        </p:spPr>
        <p:txBody>
          <a:bodyPr>
            <a:normAutofit/>
          </a:bodyPr>
          <a:lstStyle/>
          <a:p>
            <a:pPr eaLnBrk="1" hangingPunct="1">
              <a:lnSpc>
                <a:spcPct val="90000"/>
              </a:lnSpc>
              <a:defRPr/>
            </a:pPr>
            <a:r>
              <a:rPr lang="en-US" altLang="en-US" sz="2000" b="1" dirty="0">
                <a:solidFill>
                  <a:srgbClr val="FF0000"/>
                </a:solidFill>
              </a:rPr>
              <a:t>You are living in your parent’s house your curfew time does not agree with your parent’s curfew time, what should be your response?</a:t>
            </a:r>
          </a:p>
        </p:txBody>
      </p:sp>
      <p:pic>
        <p:nvPicPr>
          <p:cNvPr id="104453" name="Picture 104452" descr="Cardboard boxes and cleaning items in a room">
            <a:extLst>
              <a:ext uri="{FF2B5EF4-FFF2-40B4-BE49-F238E27FC236}">
                <a16:creationId xmlns:a16="http://schemas.microsoft.com/office/drawing/2014/main" id="{FBEE04AD-C6E4-5D9F-6A3A-AA5D8287B4EE}"/>
              </a:ext>
            </a:extLst>
          </p:cNvPr>
          <p:cNvPicPr>
            <a:picLocks noChangeAspect="1"/>
          </p:cNvPicPr>
          <p:nvPr/>
        </p:nvPicPr>
        <p:blipFill rotWithShape="1">
          <a:blip r:embed="rId2"/>
          <a:srcRect l="35703" r="19647" b="-1"/>
          <a:stretch/>
        </p:blipFill>
        <p:spPr>
          <a:xfrm>
            <a:off x="20" y="10"/>
            <a:ext cx="42481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04451" name="Rectangle 3">
            <a:extLst>
              <a:ext uri="{FF2B5EF4-FFF2-40B4-BE49-F238E27FC236}">
                <a16:creationId xmlns:a16="http://schemas.microsoft.com/office/drawing/2014/main" id="{BABBC352-8CCB-45BB-8BD3-0DC61DD8DDC5}"/>
              </a:ext>
            </a:extLst>
          </p:cNvPr>
          <p:cNvSpPr>
            <a:spLocks noGrp="1" noChangeArrowheads="1"/>
          </p:cNvSpPr>
          <p:nvPr>
            <p:ph type="body" idx="1"/>
          </p:nvPr>
        </p:nvSpPr>
        <p:spPr>
          <a:xfrm>
            <a:off x="4419600" y="2333297"/>
            <a:ext cx="4722114" cy="3843666"/>
          </a:xfrm>
        </p:spPr>
        <p:txBody>
          <a:bodyPr>
            <a:normAutofit/>
          </a:bodyPr>
          <a:lstStyle/>
          <a:p>
            <a:pPr marL="0" indent="0" eaLnBrk="1" hangingPunct="1">
              <a:buNone/>
              <a:defRPr/>
            </a:pPr>
            <a:r>
              <a:rPr lang="en-US" altLang="en-US" sz="1700" dirty="0">
                <a:hlinkClick r:id="rId3" action="ppaction://hlinksldjump"/>
              </a:rPr>
              <a:t>A. </a:t>
            </a:r>
            <a:r>
              <a:rPr lang="en-US" altLang="en-US" sz="1700" dirty="0"/>
              <a:t>Disregard the curfew after all your  </a:t>
            </a:r>
          </a:p>
          <a:p>
            <a:pPr marL="0" indent="0" eaLnBrk="1" hangingPunct="1">
              <a:buNone/>
              <a:defRPr/>
            </a:pPr>
            <a:r>
              <a:rPr lang="en-US" altLang="en-US" sz="1700" dirty="0"/>
              <a:t>     parents will only fuss a little bit if you     </a:t>
            </a:r>
          </a:p>
          <a:p>
            <a:pPr marL="0" indent="0" eaLnBrk="1" hangingPunct="1">
              <a:buNone/>
              <a:defRPr/>
            </a:pPr>
            <a:r>
              <a:rPr lang="en-US" altLang="en-US" sz="1700" dirty="0"/>
              <a:t>     come in late.</a:t>
            </a:r>
          </a:p>
          <a:p>
            <a:pPr marL="0" indent="0" eaLnBrk="1" hangingPunct="1">
              <a:buFont typeface="Wingdings" panose="05000000000000000000" pitchFamily="2" charset="2"/>
              <a:buNone/>
              <a:defRPr/>
            </a:pPr>
            <a:r>
              <a:rPr lang="en-US" altLang="en-US" sz="1700" dirty="0">
                <a:hlinkClick r:id="rId4" action="ppaction://hlinksldjump"/>
              </a:rPr>
              <a:t>B</a:t>
            </a:r>
            <a:r>
              <a:rPr lang="en-US" altLang="en-US" sz="1700" dirty="0">
                <a:hlinkClick r:id="" action="ppaction://noaction"/>
              </a:rPr>
              <a:t>.</a:t>
            </a:r>
            <a:r>
              <a:rPr lang="en-US" altLang="en-US" sz="1700" dirty="0"/>
              <a:t> Listen to your parents you are living in  </a:t>
            </a:r>
          </a:p>
          <a:p>
            <a:pPr marL="0" indent="0" eaLnBrk="1" hangingPunct="1">
              <a:buFont typeface="Wingdings" panose="05000000000000000000" pitchFamily="2" charset="2"/>
              <a:buNone/>
              <a:defRPr/>
            </a:pPr>
            <a:r>
              <a:rPr lang="en-US" altLang="en-US" sz="1700" dirty="0"/>
              <a:t>     their house they are sincerely </a:t>
            </a:r>
          </a:p>
          <a:p>
            <a:pPr marL="0" indent="0" eaLnBrk="1" hangingPunct="1">
              <a:buFont typeface="Wingdings" panose="05000000000000000000" pitchFamily="2" charset="2"/>
              <a:buNone/>
              <a:defRPr/>
            </a:pPr>
            <a:r>
              <a:rPr lang="en-US" altLang="en-US" sz="1700" dirty="0"/>
              <a:t>     concerned about your safety and well   </a:t>
            </a:r>
          </a:p>
          <a:p>
            <a:pPr marL="0" indent="0" eaLnBrk="1" hangingPunct="1">
              <a:buFont typeface="Wingdings" panose="05000000000000000000" pitchFamily="2" charset="2"/>
              <a:buNone/>
              <a:defRPr/>
            </a:pPr>
            <a:r>
              <a:rPr lang="en-US" altLang="en-US" sz="1700" dirty="0"/>
              <a:t>     being.</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Work toward moving out of the house</a:t>
            </a:r>
          </a:p>
          <a:p>
            <a:pPr marL="0" indent="0" eaLnBrk="1" hangingPunct="1">
              <a:buFont typeface="Wingdings" panose="05000000000000000000" pitchFamily="2" charset="2"/>
              <a:buNone/>
              <a:defRPr/>
            </a:pPr>
            <a:r>
              <a:rPr lang="en-US" altLang="en-US" sz="1700" dirty="0"/>
              <a:t>     before you are ready to take on your </a:t>
            </a:r>
          </a:p>
          <a:p>
            <a:pPr marL="0" indent="0" eaLnBrk="1" hangingPunct="1">
              <a:buFont typeface="Wingdings" panose="05000000000000000000" pitchFamily="2" charset="2"/>
              <a:buNone/>
              <a:defRPr/>
            </a:pPr>
            <a:r>
              <a:rPr lang="en-US" altLang="en-US" sz="1700" dirty="0"/>
              <a:t>     full financial and emotional responsibilities.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474" name="Rectangle 2">
            <a:extLst>
              <a:ext uri="{FF2B5EF4-FFF2-40B4-BE49-F238E27FC236}">
                <a16:creationId xmlns:a16="http://schemas.microsoft.com/office/drawing/2014/main" id="{1E80CAB8-FA23-4CC0-80E5-F8357638B66F}"/>
              </a:ext>
            </a:extLst>
          </p:cNvPr>
          <p:cNvSpPr>
            <a:spLocks noGrp="1" noChangeArrowheads="1"/>
          </p:cNvSpPr>
          <p:nvPr>
            <p:ph type="title"/>
          </p:nvPr>
        </p:nvSpPr>
        <p:spPr>
          <a:xfrm>
            <a:off x="4038600" y="1"/>
            <a:ext cx="4800601" cy="1371599"/>
          </a:xfrm>
        </p:spPr>
        <p:txBody>
          <a:bodyPr>
            <a:normAutofit/>
          </a:bodyPr>
          <a:lstStyle/>
          <a:p>
            <a:pPr eaLnBrk="1" hangingPunct="1">
              <a:lnSpc>
                <a:spcPct val="90000"/>
              </a:lnSpc>
              <a:defRPr/>
            </a:pPr>
            <a:r>
              <a:rPr lang="en-US" altLang="en-US" sz="2000" b="1" dirty="0">
                <a:solidFill>
                  <a:srgbClr val="FF0000"/>
                </a:solidFill>
              </a:rPr>
              <a:t>The grass is overgrown; you are old enough to cut the grass, and you have cut the grass in the past; what the best response is?</a:t>
            </a:r>
          </a:p>
        </p:txBody>
      </p:sp>
      <p:pic>
        <p:nvPicPr>
          <p:cNvPr id="105477" name="Picture 105476" descr="Image of clover plants">
            <a:extLst>
              <a:ext uri="{FF2B5EF4-FFF2-40B4-BE49-F238E27FC236}">
                <a16:creationId xmlns:a16="http://schemas.microsoft.com/office/drawing/2014/main" id="{8E1C7BF8-2F5C-B0E4-6CC0-FA521335E211}"/>
              </a:ext>
            </a:extLst>
          </p:cNvPr>
          <p:cNvPicPr>
            <a:picLocks noChangeAspect="1"/>
          </p:cNvPicPr>
          <p:nvPr/>
        </p:nvPicPr>
        <p:blipFill rotWithShape="1">
          <a:blip r:embed="rId2"/>
          <a:srcRect l="23495" r="26336"/>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05475" name="Rectangle 3">
            <a:extLst>
              <a:ext uri="{FF2B5EF4-FFF2-40B4-BE49-F238E27FC236}">
                <a16:creationId xmlns:a16="http://schemas.microsoft.com/office/drawing/2014/main" id="{D19E59D6-791F-45BD-8C47-5BF725F07C2E}"/>
              </a:ext>
            </a:extLst>
          </p:cNvPr>
          <p:cNvSpPr>
            <a:spLocks noGrp="1" noChangeArrowheads="1"/>
          </p:cNvSpPr>
          <p:nvPr>
            <p:ph type="body" idx="1"/>
          </p:nvPr>
        </p:nvSpPr>
        <p:spPr>
          <a:xfrm>
            <a:off x="4800600" y="2333297"/>
            <a:ext cx="4038601" cy="3843666"/>
          </a:xfrm>
        </p:spPr>
        <p:txBody>
          <a:bodyPr>
            <a:normAutofit/>
          </a:bodyPr>
          <a:lstStyle/>
          <a:p>
            <a:pPr marL="0" indent="0" eaLnBrk="1" hangingPunct="1">
              <a:buNone/>
              <a:defRPr/>
            </a:pPr>
            <a:r>
              <a:rPr lang="en-US" altLang="en-US" sz="1700" dirty="0">
                <a:hlinkClick r:id="rId3" action="ppaction://hlinksldjump"/>
              </a:rPr>
              <a:t>A. </a:t>
            </a:r>
            <a:r>
              <a:rPr lang="en-US" altLang="en-US" sz="1700" dirty="0"/>
              <a:t>Check with your parents and ask to </a:t>
            </a:r>
          </a:p>
          <a:p>
            <a:pPr marL="0" indent="0" eaLnBrk="1" hangingPunct="1">
              <a:buNone/>
              <a:defRPr/>
            </a:pPr>
            <a:r>
              <a:rPr lang="en-US" altLang="en-US" sz="1700" dirty="0"/>
              <a:t>     cut the grass.</a:t>
            </a:r>
          </a:p>
          <a:p>
            <a:pPr marL="0" indent="0" eaLnBrk="1" hangingPunct="1">
              <a:buFont typeface="Wingdings" panose="05000000000000000000" pitchFamily="2" charset="2"/>
              <a:buNone/>
              <a:defRPr/>
            </a:pPr>
            <a:r>
              <a:rPr lang="en-US" altLang="en-US" sz="1700" dirty="0">
                <a:hlinkClick r:id="rId4" action="ppaction://hlinksldjump"/>
              </a:rPr>
              <a:t>B</a:t>
            </a:r>
            <a:r>
              <a:rPr lang="en-US" altLang="en-US" sz="1700" dirty="0">
                <a:hlinkClick r:id="" action="ppaction://noaction"/>
              </a:rPr>
              <a:t>.</a:t>
            </a:r>
            <a:r>
              <a:rPr lang="en-US" altLang="en-US" sz="1700" dirty="0"/>
              <a:t> If your parents do not remind you to </a:t>
            </a:r>
          </a:p>
          <a:p>
            <a:pPr marL="0" indent="0" eaLnBrk="1" hangingPunct="1">
              <a:buFont typeface="Wingdings" panose="05000000000000000000" pitchFamily="2" charset="2"/>
              <a:buNone/>
              <a:defRPr/>
            </a:pPr>
            <a:r>
              <a:rPr lang="en-US" altLang="en-US" sz="1700" dirty="0"/>
              <a:t>     cut, totally ignore the grass.</a:t>
            </a:r>
          </a:p>
          <a:p>
            <a:pPr marL="0" indent="0" eaLnBrk="1" hangingPunct="1">
              <a:buFont typeface="Wingdings" panose="05000000000000000000" pitchFamily="2" charset="2"/>
              <a:buNone/>
              <a:defRPr/>
            </a:pPr>
            <a:r>
              <a:rPr lang="en-US" altLang="en-US" sz="1700" dirty="0">
                <a:hlinkClick r:id="rId5" action="ppaction://hlinksldjump"/>
              </a:rPr>
              <a:t>C. </a:t>
            </a:r>
            <a:r>
              <a:rPr lang="en-US" altLang="en-US" sz="1700" dirty="0"/>
              <a:t>Cut the grass without getting </a:t>
            </a:r>
          </a:p>
          <a:p>
            <a:pPr marL="0" indent="0" eaLnBrk="1" hangingPunct="1">
              <a:buFont typeface="Wingdings" panose="05000000000000000000" pitchFamily="2" charset="2"/>
              <a:buNone/>
              <a:defRPr/>
            </a:pPr>
            <a:r>
              <a:rPr lang="en-US" altLang="en-US" sz="1700" dirty="0"/>
              <a:t>     permission from your parents.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88C9524-555D-4443-A240-9B27F23A31D1}"/>
              </a:ext>
            </a:extLst>
          </p:cNvPr>
          <p:cNvSpPr>
            <a:spLocks noGrp="1" noChangeArrowheads="1"/>
          </p:cNvSpPr>
          <p:nvPr>
            <p:ph type="title"/>
          </p:nvPr>
        </p:nvSpPr>
        <p:spPr>
          <a:xfrm>
            <a:off x="2133600" y="152400"/>
            <a:ext cx="7010400" cy="2438400"/>
          </a:xfrm>
        </p:spPr>
        <p:txBody>
          <a:bodyPr/>
          <a:lstStyle/>
          <a:p>
            <a:pPr eaLnBrk="1" hangingPunct="1">
              <a:defRPr/>
            </a:pPr>
            <a:r>
              <a:rPr lang="en-US" altLang="en-US" sz="3200" b="1" dirty="0">
                <a:solidFill>
                  <a:srgbClr val="FF0000"/>
                </a:solidFill>
              </a:rPr>
              <a:t>You are dealing with some serious personal issues you have responsible trustworthy parents, what should be your response?</a:t>
            </a:r>
          </a:p>
        </p:txBody>
      </p:sp>
      <p:graphicFrame>
        <p:nvGraphicFramePr>
          <p:cNvPr id="106501" name="Rectangle 3">
            <a:extLst>
              <a:ext uri="{FF2B5EF4-FFF2-40B4-BE49-F238E27FC236}">
                <a16:creationId xmlns:a16="http://schemas.microsoft.com/office/drawing/2014/main" id="{76E9D4F5-1637-A88C-383A-0AAA402F8210}"/>
              </a:ext>
            </a:extLst>
          </p:cNvPr>
          <p:cNvGraphicFramePr/>
          <p:nvPr>
            <p:extLst>
              <p:ext uri="{D42A27DB-BD31-4B8C-83A1-F6EECF244321}">
                <p14:modId xmlns:p14="http://schemas.microsoft.com/office/powerpoint/2010/main" val="502182026"/>
              </p:ext>
            </p:extLst>
          </p:nvPr>
        </p:nvGraphicFramePr>
        <p:xfrm>
          <a:off x="2438400" y="2514600"/>
          <a:ext cx="64008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530" name="Rectangle 10752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2" name="Rectangle 2">
            <a:extLst>
              <a:ext uri="{FF2B5EF4-FFF2-40B4-BE49-F238E27FC236}">
                <a16:creationId xmlns:a16="http://schemas.microsoft.com/office/drawing/2014/main" id="{63D64935-B3DE-4078-AA51-046E616D5AF4}"/>
              </a:ext>
            </a:extLst>
          </p:cNvPr>
          <p:cNvSpPr>
            <a:spLocks noGrp="1" noChangeArrowheads="1"/>
          </p:cNvSpPr>
          <p:nvPr>
            <p:ph type="title"/>
          </p:nvPr>
        </p:nvSpPr>
        <p:spPr>
          <a:xfrm>
            <a:off x="628650" y="556995"/>
            <a:ext cx="7886700" cy="1133693"/>
          </a:xfrm>
        </p:spPr>
        <p:txBody>
          <a:bodyPr>
            <a:normAutofit/>
          </a:bodyPr>
          <a:lstStyle/>
          <a:p>
            <a:pPr eaLnBrk="1" hangingPunct="1">
              <a:lnSpc>
                <a:spcPct val="90000"/>
              </a:lnSpc>
              <a:defRPr/>
            </a:pPr>
            <a:r>
              <a:rPr lang="en-US" altLang="en-US" sz="2100" b="1" dirty="0">
                <a:solidFill>
                  <a:srgbClr val="FF0000"/>
                </a:solidFill>
              </a:rPr>
              <a:t>You visit a friend whose mother and father walk outside to do yard work; your friend immediately offers you some prescription drugs; what should be your response?</a:t>
            </a:r>
          </a:p>
        </p:txBody>
      </p:sp>
      <p:graphicFrame>
        <p:nvGraphicFramePr>
          <p:cNvPr id="107525" name="Rectangle 3">
            <a:extLst>
              <a:ext uri="{FF2B5EF4-FFF2-40B4-BE49-F238E27FC236}">
                <a16:creationId xmlns:a16="http://schemas.microsoft.com/office/drawing/2014/main" id="{BBE0DB52-EDAE-4DDB-F965-41235560A30B}"/>
              </a:ext>
            </a:extLst>
          </p:cNvPr>
          <p:cNvGraphicFramePr/>
          <p:nvPr>
            <p:extLst>
              <p:ext uri="{D42A27DB-BD31-4B8C-83A1-F6EECF244321}">
                <p14:modId xmlns:p14="http://schemas.microsoft.com/office/powerpoint/2010/main" val="266389657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552" name="Rectangle 108551">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4"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556"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558"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560"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562" name="Rectangle 108561">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8546" name="Rectangle 2">
            <a:extLst>
              <a:ext uri="{FF2B5EF4-FFF2-40B4-BE49-F238E27FC236}">
                <a16:creationId xmlns:a16="http://schemas.microsoft.com/office/drawing/2014/main" id="{CDADD4E1-56C5-4006-888E-86597FA1F8F2}"/>
              </a:ext>
            </a:extLst>
          </p:cNvPr>
          <p:cNvSpPr>
            <a:spLocks noGrp="1" noChangeArrowheads="1"/>
          </p:cNvSpPr>
          <p:nvPr>
            <p:ph type="title"/>
          </p:nvPr>
        </p:nvSpPr>
        <p:spPr>
          <a:xfrm>
            <a:off x="718879" y="800392"/>
            <a:ext cx="7698523" cy="1212102"/>
          </a:xfrm>
        </p:spPr>
        <p:txBody>
          <a:bodyPr>
            <a:normAutofit/>
          </a:bodyPr>
          <a:lstStyle/>
          <a:p>
            <a:pPr eaLnBrk="1" hangingPunct="1">
              <a:lnSpc>
                <a:spcPct val="90000"/>
              </a:lnSpc>
              <a:defRPr/>
            </a:pPr>
            <a:r>
              <a:rPr lang="en-US" altLang="en-US" sz="2700" b="1">
                <a:solidFill>
                  <a:srgbClr val="FFFFFF"/>
                </a:solidFill>
              </a:rPr>
              <a:t>What is the best response if you accidentally break a window or some other household item?</a:t>
            </a:r>
          </a:p>
        </p:txBody>
      </p:sp>
      <p:sp>
        <p:nvSpPr>
          <p:cNvPr id="108547" name="Rectangle 3">
            <a:extLst>
              <a:ext uri="{FF2B5EF4-FFF2-40B4-BE49-F238E27FC236}">
                <a16:creationId xmlns:a16="http://schemas.microsoft.com/office/drawing/2014/main" id="{4E94A147-B3E9-455C-A93E-2873EC5C20FB}"/>
              </a:ext>
            </a:extLst>
          </p:cNvPr>
          <p:cNvSpPr>
            <a:spLocks noGrp="1" noChangeArrowheads="1"/>
          </p:cNvSpPr>
          <p:nvPr>
            <p:ph type="body" idx="1"/>
          </p:nvPr>
        </p:nvSpPr>
        <p:spPr>
          <a:xfrm>
            <a:off x="1025718" y="2490436"/>
            <a:ext cx="7281746" cy="3567173"/>
          </a:xfrm>
        </p:spPr>
        <p:txBody>
          <a:bodyPr anchor="ctr">
            <a:normAutofit/>
          </a:bodyPr>
          <a:lstStyle/>
          <a:p>
            <a:pPr marL="0" indent="0" eaLnBrk="1" hangingPunct="1">
              <a:buNone/>
              <a:defRPr/>
            </a:pPr>
            <a:r>
              <a:rPr lang="en-US" altLang="en-US" sz="2100" dirty="0">
                <a:hlinkClick r:id="rId2" action="ppaction://hlinksldjump"/>
              </a:rPr>
              <a:t>A. </a:t>
            </a:r>
            <a:r>
              <a:rPr lang="en-US" altLang="en-US" sz="2100" dirty="0"/>
              <a:t>Conceal the evidence and don’t </a:t>
            </a:r>
          </a:p>
          <a:p>
            <a:pPr marL="0" indent="0" eaLnBrk="1" hangingPunct="1">
              <a:buNone/>
              <a:defRPr/>
            </a:pPr>
            <a:r>
              <a:rPr lang="en-US" altLang="en-US" sz="2100" dirty="0"/>
              <a:t>     tell anyone what happens.</a:t>
            </a:r>
          </a:p>
          <a:p>
            <a:pPr marL="0" indent="0" eaLnBrk="1" hangingPunct="1">
              <a:buFont typeface="Wingdings" panose="05000000000000000000" pitchFamily="2" charset="2"/>
              <a:buNone/>
              <a:defRPr/>
            </a:pPr>
            <a:r>
              <a:rPr lang="en-US" altLang="en-US" sz="2100" dirty="0">
                <a:hlinkClick r:id="rId3" action="ppaction://hlinksldjump"/>
              </a:rPr>
              <a:t>B. </a:t>
            </a:r>
            <a:r>
              <a:rPr lang="en-US" altLang="en-US" sz="2100" dirty="0"/>
              <a:t>Come clean, give a complete </a:t>
            </a:r>
          </a:p>
          <a:p>
            <a:pPr marL="0" indent="0" eaLnBrk="1" hangingPunct="1">
              <a:buFont typeface="Wingdings" panose="05000000000000000000" pitchFamily="2" charset="2"/>
              <a:buNone/>
              <a:defRPr/>
            </a:pPr>
            <a:r>
              <a:rPr lang="en-US" altLang="en-US" sz="2100" dirty="0"/>
              <a:t>    account of what happened, and </a:t>
            </a:r>
          </a:p>
          <a:p>
            <a:pPr marL="0" indent="0" eaLnBrk="1" hangingPunct="1">
              <a:buFont typeface="Wingdings" panose="05000000000000000000" pitchFamily="2" charset="2"/>
              <a:buNone/>
              <a:defRPr/>
            </a:pPr>
            <a:r>
              <a:rPr lang="en-US" altLang="en-US" sz="2100" dirty="0"/>
              <a:t>    ask for mercy; replace the item  </a:t>
            </a:r>
          </a:p>
          <a:p>
            <a:pPr marL="0" indent="0" eaLnBrk="1" hangingPunct="1">
              <a:buFont typeface="Wingdings" panose="05000000000000000000" pitchFamily="2" charset="2"/>
              <a:buNone/>
              <a:defRPr/>
            </a:pPr>
            <a:r>
              <a:rPr lang="en-US" altLang="en-US" sz="2100" dirty="0"/>
              <a:t>    If you can.</a:t>
            </a:r>
          </a:p>
          <a:p>
            <a:pPr marL="0" indent="0" eaLnBrk="1" hangingPunct="1">
              <a:buFont typeface="Wingdings" panose="05000000000000000000" pitchFamily="2" charset="2"/>
              <a:buNone/>
              <a:defRPr/>
            </a:pPr>
            <a:r>
              <a:rPr lang="en-US" altLang="en-US" sz="2100" dirty="0">
                <a:hlinkClick r:id="rId4" action="ppaction://hlinksldjump"/>
              </a:rPr>
              <a:t>C.</a:t>
            </a:r>
            <a:r>
              <a:rPr lang="en-US" altLang="en-US" sz="2100" dirty="0">
                <a:hlinkClick r:id="" action="ppaction://noaction"/>
              </a:rPr>
              <a:t> </a:t>
            </a:r>
            <a:r>
              <a:rPr lang="en-US" altLang="en-US" sz="2100" dirty="0"/>
              <a:t>If you are asked about the item, </a:t>
            </a:r>
          </a:p>
          <a:p>
            <a:pPr marL="0" indent="0" eaLnBrk="1" hangingPunct="1">
              <a:buFont typeface="Wingdings" panose="05000000000000000000" pitchFamily="2" charset="2"/>
              <a:buNone/>
              <a:defRPr/>
            </a:pPr>
            <a:r>
              <a:rPr lang="en-US" altLang="en-US" sz="2100" dirty="0"/>
              <a:t>    deny any knowledge of what </a:t>
            </a:r>
          </a:p>
          <a:p>
            <a:pPr marL="0" indent="0" eaLnBrk="1" hangingPunct="1">
              <a:buFont typeface="Wingdings" panose="05000000000000000000" pitchFamily="2" charset="2"/>
              <a:buNone/>
              <a:defRPr/>
            </a:pPr>
            <a:r>
              <a:rPr lang="en-US" altLang="en-US" sz="2100" dirty="0"/>
              <a:t>    happened.</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576" name="Rectangle 10957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8" name="Freeform: Shape 10957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0" name="Rectangle 2">
            <a:extLst>
              <a:ext uri="{FF2B5EF4-FFF2-40B4-BE49-F238E27FC236}">
                <a16:creationId xmlns:a16="http://schemas.microsoft.com/office/drawing/2014/main" id="{E670B0D1-634A-42EF-AD34-EADBCABAB4FD}"/>
              </a:ext>
            </a:extLst>
          </p:cNvPr>
          <p:cNvSpPr>
            <a:spLocks noGrp="1" noChangeArrowheads="1"/>
          </p:cNvSpPr>
          <p:nvPr>
            <p:ph type="title"/>
          </p:nvPr>
        </p:nvSpPr>
        <p:spPr>
          <a:xfrm>
            <a:off x="515125" y="1153572"/>
            <a:ext cx="2400300" cy="4461163"/>
          </a:xfrm>
        </p:spPr>
        <p:txBody>
          <a:bodyPr>
            <a:normAutofit/>
          </a:bodyPr>
          <a:lstStyle/>
          <a:p>
            <a:pPr eaLnBrk="1" hangingPunct="1">
              <a:lnSpc>
                <a:spcPct val="90000"/>
              </a:lnSpc>
              <a:defRPr/>
            </a:pPr>
            <a:r>
              <a:rPr lang="en-US" altLang="en-US" sz="3300" b="1">
                <a:solidFill>
                  <a:srgbClr val="FFFFFF"/>
                </a:solidFill>
              </a:rPr>
              <a:t>Your mother and father have a heated argument; what is the best response?</a:t>
            </a:r>
          </a:p>
        </p:txBody>
      </p:sp>
      <p:sp>
        <p:nvSpPr>
          <p:cNvPr id="109580" name="Arc 10957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9571" name="Rectangle 3">
            <a:extLst>
              <a:ext uri="{FF2B5EF4-FFF2-40B4-BE49-F238E27FC236}">
                <a16:creationId xmlns:a16="http://schemas.microsoft.com/office/drawing/2014/main" id="{10163242-7D18-4E99-9C1B-0B33FD91CC32}"/>
              </a:ext>
            </a:extLst>
          </p:cNvPr>
          <p:cNvSpPr>
            <a:spLocks noGrp="1" noChangeArrowheads="1"/>
          </p:cNvSpPr>
          <p:nvPr>
            <p:ph type="body" idx="1"/>
          </p:nvPr>
        </p:nvSpPr>
        <p:spPr>
          <a:xfrm>
            <a:off x="3335481" y="591344"/>
            <a:ext cx="5179868" cy="5585619"/>
          </a:xfrm>
        </p:spPr>
        <p:txBody>
          <a:bodyPr anchor="ctr">
            <a:normAutofit/>
          </a:bodyPr>
          <a:lstStyle/>
          <a:p>
            <a:pPr marL="0" indent="0" eaLnBrk="1" hangingPunct="1">
              <a:buNone/>
              <a:defRPr/>
            </a:pPr>
            <a:r>
              <a:rPr lang="en-US" altLang="en-US" sz="3000" dirty="0">
                <a:hlinkClick r:id="rId2" action="ppaction://hlinksldjump"/>
              </a:rPr>
              <a:t>A. </a:t>
            </a:r>
            <a:r>
              <a:rPr lang="en-US" altLang="en-US" sz="3000" dirty="0"/>
              <a:t>Take sides with your   </a:t>
            </a:r>
          </a:p>
          <a:p>
            <a:pPr marL="0" indent="0" eaLnBrk="1" hangingPunct="1">
              <a:buNone/>
              <a:defRPr/>
            </a:pPr>
            <a:r>
              <a:rPr lang="en-US" altLang="en-US" sz="3000" dirty="0"/>
              <a:t>     mother or father.</a:t>
            </a:r>
          </a:p>
          <a:p>
            <a:pPr marL="0" indent="0" eaLnBrk="1" hangingPunct="1">
              <a:buFont typeface="Wingdings" panose="05000000000000000000" pitchFamily="2" charset="2"/>
              <a:buNone/>
              <a:defRPr/>
            </a:pPr>
            <a:r>
              <a:rPr lang="en-US" altLang="en-US" sz="3000" dirty="0">
                <a:hlinkClick r:id="rId3" action="ppaction://hlinksldjump"/>
              </a:rPr>
              <a:t>B. </a:t>
            </a:r>
            <a:r>
              <a:rPr lang="en-US" altLang="en-US" sz="3000" dirty="0"/>
              <a:t>Go to another area of the </a:t>
            </a:r>
          </a:p>
          <a:p>
            <a:pPr marL="0" indent="0" eaLnBrk="1" hangingPunct="1">
              <a:buFont typeface="Wingdings" panose="05000000000000000000" pitchFamily="2" charset="2"/>
              <a:buNone/>
              <a:defRPr/>
            </a:pPr>
            <a:r>
              <a:rPr lang="en-US" altLang="en-US" sz="3000" dirty="0"/>
              <a:t>    house and let your parents </a:t>
            </a:r>
          </a:p>
          <a:p>
            <a:pPr marL="0" indent="0" eaLnBrk="1" hangingPunct="1">
              <a:buFont typeface="Wingdings" panose="05000000000000000000" pitchFamily="2" charset="2"/>
              <a:buNone/>
              <a:defRPr/>
            </a:pPr>
            <a:r>
              <a:rPr lang="en-US" altLang="en-US" sz="3000" dirty="0"/>
              <a:t>    work it out.</a:t>
            </a:r>
          </a:p>
          <a:p>
            <a:pPr marL="0" indent="0" eaLnBrk="1" hangingPunct="1">
              <a:buFont typeface="Wingdings" panose="05000000000000000000" pitchFamily="2" charset="2"/>
              <a:buNone/>
              <a:defRPr/>
            </a:pPr>
            <a:r>
              <a:rPr lang="en-US" altLang="en-US" sz="3000" dirty="0">
                <a:hlinkClick r:id="rId4" action="ppaction://hlinksldjump"/>
              </a:rPr>
              <a:t>C. </a:t>
            </a:r>
            <a:r>
              <a:rPr lang="en-US" altLang="en-US" sz="3000" dirty="0"/>
              <a:t>Stand there, listen to the </a:t>
            </a:r>
          </a:p>
          <a:p>
            <a:pPr marL="0" indent="0" eaLnBrk="1" hangingPunct="1">
              <a:buFont typeface="Wingdings" panose="05000000000000000000" pitchFamily="2" charset="2"/>
              <a:buNone/>
              <a:defRPr/>
            </a:pPr>
            <a:r>
              <a:rPr lang="en-US" altLang="en-US" sz="3000" dirty="0"/>
              <a:t>     argument, and don’t say </a:t>
            </a:r>
          </a:p>
          <a:p>
            <a:pPr marL="0" indent="0" eaLnBrk="1" hangingPunct="1">
              <a:buFont typeface="Wingdings" panose="05000000000000000000" pitchFamily="2" charset="2"/>
              <a:buNone/>
              <a:defRPr/>
            </a:pPr>
            <a:r>
              <a:rPr lang="en-US" altLang="en-US" sz="3000" dirty="0"/>
              <a:t>     anything.</a:t>
            </a:r>
          </a:p>
        </p:txBody>
      </p:sp>
      <p:sp>
        <p:nvSpPr>
          <p:cNvPr id="2" name="TextBox 1">
            <a:extLst>
              <a:ext uri="{FF2B5EF4-FFF2-40B4-BE49-F238E27FC236}">
                <a16:creationId xmlns:a16="http://schemas.microsoft.com/office/drawing/2014/main" id="{55EEE1E4-8D09-6CD2-D091-49F7549A35D3}"/>
              </a:ext>
            </a:extLst>
          </p:cNvPr>
          <p:cNvSpPr txBox="1"/>
          <p:nvPr/>
        </p:nvSpPr>
        <p:spPr>
          <a:xfrm>
            <a:off x="530723" y="6188272"/>
            <a:ext cx="8384677" cy="369332"/>
          </a:xfrm>
          <a:prstGeom prst="rect">
            <a:avLst/>
          </a:prstGeom>
          <a:noFill/>
        </p:spPr>
        <p:txBody>
          <a:bodyPr wrap="square" rtlCol="0">
            <a:spAutoFit/>
          </a:bodyPr>
          <a:lstStyle/>
          <a:p>
            <a:r>
              <a:rPr lang="en-US" dirty="0"/>
              <a:t>            Return to table contents                          Proceed to the next topic</a:t>
            </a:r>
          </a:p>
        </p:txBody>
      </p:sp>
      <p:sp>
        <p:nvSpPr>
          <p:cNvPr id="3" name="Arrow: Left 2">
            <a:hlinkClick r:id="rId5" action="ppaction://hlinksldjump"/>
            <a:extLst>
              <a:ext uri="{FF2B5EF4-FFF2-40B4-BE49-F238E27FC236}">
                <a16:creationId xmlns:a16="http://schemas.microsoft.com/office/drawing/2014/main" id="{B84E5EAD-6422-A8B3-1F95-05BCEE0D669D}"/>
              </a:ext>
            </a:extLst>
          </p:cNvPr>
          <p:cNvSpPr/>
          <p:nvPr/>
        </p:nvSpPr>
        <p:spPr bwMode="auto">
          <a:xfrm>
            <a:off x="447266" y="6235778"/>
            <a:ext cx="914400" cy="2743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Arrow: Right 3">
            <a:hlinkClick r:id="rId6" action="ppaction://hlinksldjump"/>
            <a:extLst>
              <a:ext uri="{FF2B5EF4-FFF2-40B4-BE49-F238E27FC236}">
                <a16:creationId xmlns:a16="http://schemas.microsoft.com/office/drawing/2014/main" id="{42D1E7B2-A931-771D-91EA-1959B31E95A8}"/>
              </a:ext>
            </a:extLst>
          </p:cNvPr>
          <p:cNvSpPr/>
          <p:nvPr/>
        </p:nvSpPr>
        <p:spPr bwMode="auto">
          <a:xfrm flipV="1">
            <a:off x="8062686" y="6235778"/>
            <a:ext cx="914400" cy="27432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Proposal">
  <a:themeElements>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Propos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Proposal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Proposal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Proposal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Proposal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Proposal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Proposal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Proposal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11813</TotalTime>
  <Words>30453</Words>
  <Application>Microsoft Office PowerPoint</Application>
  <PresentationFormat>On-screen Show (4:3)</PresentationFormat>
  <Paragraphs>2362</Paragraphs>
  <Slides>493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493</vt:i4>
      </vt:variant>
    </vt:vector>
  </HeadingPairs>
  <TitlesOfParts>
    <vt:vector size="498" baseType="lpstr">
      <vt:lpstr>Arial</vt:lpstr>
      <vt:lpstr>Calibri</vt:lpstr>
      <vt:lpstr>Helvetica Neue Medium</vt:lpstr>
      <vt:lpstr>Wingdings</vt:lpstr>
      <vt:lpstr>Proposal</vt:lpstr>
      <vt:lpstr>Making the right choices</vt:lpstr>
      <vt:lpstr>Making the right choices table of contents click on the desired topic </vt:lpstr>
      <vt:lpstr>Drugs, Alcohol, and Cigarettes</vt:lpstr>
      <vt:lpstr>You arrive at the park; your friend offers you a cigarette. What should be your response? </vt:lpstr>
      <vt:lpstr>You go to an unfamiliar house party there is a large open bowl of punch, what is the best response?</vt:lpstr>
      <vt:lpstr>Your friends invite you to a dance or a party; different groups are sitting at various tables, and everyone is served bottled water; after drinking some of the water, you walk away from the table; what should you do when you return to the table?</vt:lpstr>
      <vt:lpstr>You are sitting at a table or meeting with some of your peers someone began to smoke some marijuana, what should be your response?</vt:lpstr>
      <vt:lpstr>Some cigarettes are left in the restroom or in some other area of the house, what should be your response?</vt:lpstr>
      <vt:lpstr>You are lonely and have very few friends, what is your best response?  </vt:lpstr>
      <vt:lpstr>You have never tried drugs; your peers tell you that a small amount of drugs will not hurt you; what should be your response?</vt:lpstr>
      <vt:lpstr>Stores are advertising cigarette substitutes they are encouraging young people to try them for the purpose of being cool, what should be your response?</vt:lpstr>
      <vt:lpstr>Public School Challenges </vt:lpstr>
      <vt:lpstr>Your friend says something negative about a teacher or someone else.</vt:lpstr>
      <vt:lpstr>Rank the following task in order of importance </vt:lpstr>
      <vt:lpstr>You have problems making friends</vt:lpstr>
      <vt:lpstr>School has become boring you want to leave school, what should be your response?</vt:lpstr>
      <vt:lpstr>You are being bullied, what should be your response?</vt:lpstr>
      <vt:lpstr>Focusing and paying attention has become a major problem, what should you do?</vt:lpstr>
      <vt:lpstr>Time spent on face book is interfering with your homework and chores, what is the most reasonable response?</vt:lpstr>
      <vt:lpstr>You live close to your community school you miss the bus, what is the best option?</vt:lpstr>
      <vt:lpstr>You are in a classroom the teacher loses control of the discipline; what should be your response?</vt:lpstr>
      <vt:lpstr>A group fight breaks out in the lunchroom, what should be your response?</vt:lpstr>
      <vt:lpstr>Unplanned or Unexpected Events</vt:lpstr>
      <vt:lpstr>You get into an extended argument with another person, what should be your response?</vt:lpstr>
      <vt:lpstr>Your friend calls when you are doing your chores or homework, what is the best response?</vt:lpstr>
      <vt:lpstr>You lose your cell phone, what is the best response?</vt:lpstr>
      <vt:lpstr>You are walking down the hallway someone accidently bumps into you, what is the best response? </vt:lpstr>
      <vt:lpstr>You are playing basketball with your peers you accidentally trip and cannot move or get up; what is your best response?</vt:lpstr>
      <vt:lpstr>You are at school, and you find a cell phone; what is the best response?</vt:lpstr>
      <vt:lpstr>On a Tuesday afternoon, you are walking down the school hallway. You find a twenty-dollar bill. What is the best response?</vt:lpstr>
      <vt:lpstr>You are driving at night someone is trying to flag you down, what is the best response?</vt:lpstr>
      <vt:lpstr>You receive an envelope that does not have a return address, what should be your response? </vt:lpstr>
      <vt:lpstr>You are in the company of a person who for no reason begins to steal merchandize from a store, what is the best response?</vt:lpstr>
      <vt:lpstr>Someone comes to your house late at night and asks to use your phone; what should be your response?</vt:lpstr>
      <vt:lpstr>Social Media, Computer, Texting etc,</vt:lpstr>
      <vt:lpstr>Texting is interfering with your chores; what should be your response? </vt:lpstr>
      <vt:lpstr>Your peers post a negative comment on your face book site, what should be your response?</vt:lpstr>
      <vt:lpstr>Facebook and Instagram have become an obsession; you cannot stay off the sites; what should be your response?</vt:lpstr>
      <vt:lpstr>Texting has taken over your life you are caught up in a cycle of texting back and forth with little motivation to stop.</vt:lpstr>
      <vt:lpstr>Tweeting has become an obsession the thrill of increasing your tweeter followers is intoxicating, what should be your response?</vt:lpstr>
      <vt:lpstr>YouTube is your favorite entertainment media you are obsessed with visiting numerous sites, what should be your response?</vt:lpstr>
      <vt:lpstr>The computer or i pad has become a companion more than your peers or friends, what should be your response?</vt:lpstr>
      <vt:lpstr>You are spending excessive time shopping, sporting, or other sites that have no value other than entertainment or the promotion of buying and selling products; what should be your response? </vt:lpstr>
      <vt:lpstr>You visit a website that advocates hate, self-destruction, or sexual exploitation.</vt:lpstr>
      <vt:lpstr>The Abuse of Food</vt:lpstr>
      <vt:lpstr>It is a hamburger, a hotdog, a bag of potato chips, and a soda; you never change your diet; what should be your response?</vt:lpstr>
      <vt:lpstr>Energy Products are being advertised all of the time, I need some extra energy, and I do not see any harm in buying over-the-counter energy products; what should be my response? </vt:lpstr>
      <vt:lpstr>I am eating a proper diet, getting enough rest, relaxation, and exercise; yet I am losing an excessive amount of weight, what should be my response? </vt:lpstr>
      <vt:lpstr>You are concerned about gaining weight yet you are not doing anything to address the problem, what are your two responses? </vt:lpstr>
      <vt:lpstr>It is Wednesday; you received your paycheck you decide to treat yourself to a large meal; what should be your response when you have money to eat out?</vt:lpstr>
      <vt:lpstr>Your friend decides to go to a restaurant and treat you to a meal, and you can buy anything on the menu; what should be your response? </vt:lpstr>
      <vt:lpstr>After 9 pm you are hungry you desire to eat some food, what should be your response?</vt:lpstr>
      <vt:lpstr>If you are lonely or depressed, the first thing you think about is food; what should be your response?</vt:lpstr>
      <vt:lpstr>A person eats a lot of food, and within a short period, they retreat to the restroom and purge the food up; what a proper response to the problem is?</vt:lpstr>
      <vt:lpstr>Proper Dress and Clothing Your Friend want you to wear some reviling clothes.</vt:lpstr>
      <vt:lpstr>Several girls come to school wearing tight hot pants the administration have not addressed the situation, what should be your response if you are young lady?</vt:lpstr>
      <vt:lpstr>Most of the guys are wearing their pants pulled down, exposing their underwear; what should be the response of a young man who his peers influence?</vt:lpstr>
      <vt:lpstr>An expensive new dress style has come out you do not have the money to purchase the clothes, what should be your response?</vt:lpstr>
      <vt:lpstr>I have clothes in my closet that I do not wear, and most dresses are too tight; what is the best response?</vt:lpstr>
      <vt:lpstr>The temperature has dropped below freezing. I have a beautiful blouse, designer shorts, and flip-flops, I desire to wear these items, and I do not want to wait until it warms up; what is the best response?</vt:lpstr>
      <vt:lpstr>My peers encouraged me to go with them to purchase some expensive clothes and shoes from a young man at rock bottom prices; what is the best response?</vt:lpstr>
      <vt:lpstr>You have strong views. Some of your ideas are negative and are geared toward various political or cultural groups (a company has made some tee shirts that represent your views); what should be your response?</vt:lpstr>
      <vt:lpstr>The choir director has named the colors for the upcoming event you are a choir member you do not like the colors, what should be your response?</vt:lpstr>
      <vt:lpstr>The teacher suggests going on a field trip through the woods; what is the best footwear for the exploration?</vt:lpstr>
      <vt:lpstr>Employment/Career Aspirations</vt:lpstr>
      <vt:lpstr>You have strong religious beliefs; you are offered a job that contrasts with your personal moral views, what is your response?</vt:lpstr>
      <vt:lpstr>The best way to prepare for a future career is to choose the best response.</vt:lpstr>
      <vt:lpstr>Only work on legitimate jobs which are related to your career aspirations, what is the best response?</vt:lpstr>
      <vt:lpstr>Should I refuse volunteer work because there is no financial reward, what is the best response?</vt:lpstr>
      <vt:lpstr>The best work environment is to work with those in my age group or work with others who come from a background similar to the one I grew up in; what is your response?</vt:lpstr>
      <vt:lpstr>Your work supervisor constantly makes sexually subjective statements, what should be your response?</vt:lpstr>
      <vt:lpstr>When preparing for a career, I should only follow my aspirations and refuse to listen to my parents and other responsible adults.</vt:lpstr>
      <vt:lpstr>I should only prepare for success when preparing for a career and not prepare for disappointments that may not occur; how should I respond?</vt:lpstr>
      <vt:lpstr>Dating and Relationships</vt:lpstr>
      <vt:lpstr>You are in a relationship, and your date has costly tastes; they want to go to the most expensive restaurants and theaters.</vt:lpstr>
      <vt:lpstr>Your date mostly wants to go out with you at night and seems to have very little interest in dating during the day; what does this say about your date?</vt:lpstr>
      <vt:lpstr>Your date never introduces you to their parents, and they avoid you when they are around their personal friends; what should be your response?</vt:lpstr>
      <vt:lpstr>You can never please your date. It is always something about hair, your clothes, etc.</vt:lpstr>
      <vt:lpstr>What should be your response if you are in a relationship where you are physically or sexually abused?</vt:lpstr>
      <vt:lpstr>Higher Education</vt:lpstr>
      <vt:lpstr>What is your response should a student only seek a four-year or higher college education degree?</vt:lpstr>
      <vt:lpstr>Higher Education is only about positioning yourself to make more money; what is your response?</vt:lpstr>
      <vt:lpstr>Higher education in today’s economy is a waste of time and money; what is the best response?</vt:lpstr>
      <vt:lpstr>It makes no difference what kind of degree. What is the best response as long as a person earns a degree?</vt:lpstr>
      <vt:lpstr>Is it essential to pursue technical education and a four-year college degree? What is your response?</vt:lpstr>
      <vt:lpstr>Should a person accumulate a lot of debt in pursuing a higher education degree, what is the best response?</vt:lpstr>
      <vt:lpstr>Should a student pursue a technical education over traditional academic education, what is the best response?</vt:lpstr>
      <vt:lpstr>Is it in a student’s best interest to attend a faraway college or close by? What is the best response?</vt:lpstr>
      <vt:lpstr>Should a student pursue a college degree simply because it is a family tradition or what others say, what is the best response?</vt:lpstr>
      <vt:lpstr>Family /Parent/Child issues</vt:lpstr>
      <vt:lpstr>Your parents are constantly highlighting your shortcomings; what should be your response?</vt:lpstr>
      <vt:lpstr>Your parents disagree with your selection of friends; what is the best response? </vt:lpstr>
      <vt:lpstr>There have been several disagreements on how much time you spend on a computer or a cell phone; what is the best response?</vt:lpstr>
      <vt:lpstr>You are living in your parent’s house your curfew time does not agree with your parent’s curfew time, what should be your response?</vt:lpstr>
      <vt:lpstr>The grass is overgrown; you are old enough to cut the grass, and you have cut the grass in the past; what the best response is?</vt:lpstr>
      <vt:lpstr>You are dealing with some serious personal issues you have responsible trustworthy parents, what should be your response?</vt:lpstr>
      <vt:lpstr>You visit a friend whose mother and father walk outside to do yard work; your friend immediately offers you some prescription drugs; what should be your response?</vt:lpstr>
      <vt:lpstr>What is the best response if you accidentally break a window or some other household item?</vt:lpstr>
      <vt:lpstr>Your mother and father have a heated argument; what is the best response?</vt:lpstr>
      <vt:lpstr>Peer Pressure</vt:lpstr>
      <vt:lpstr>Your peers devise a plan to make some quick money. All details are not shared;  the only requirement is to drive to a specific location and wait for the others to arrive; what should be your response?</vt:lpstr>
      <vt:lpstr>You are driving a car; some unfamiliar young ladies or young men approach you and ask for a ride home; what is the best response?</vt:lpstr>
      <vt:lpstr>Your peers say there are certain things you have to do if you want to hang with them; what is the best response?</vt:lpstr>
      <vt:lpstr>If there is an unsupervised party in the community, your peers invite you to the party; what is the best response?</vt:lpstr>
      <vt:lpstr>Your peers tell you about a website with a lot of inappropriate content; what is the best response?</vt:lpstr>
      <vt:lpstr>There is a fight scheduled at a specific location and time; what is the best response?</vt:lpstr>
      <vt:lpstr>Your peers suggest wearing gang colors to school as a prank; what is the best response?</vt:lpstr>
      <vt:lpstr>A peer suggests that you skip school and go to the park; what is the best response? </vt:lpstr>
      <vt:lpstr>Several of your peers agree to meet at the mall one Saturday morning without telling their parents; what should be your response?</vt:lpstr>
      <vt:lpstr>                Spiritual Life</vt:lpstr>
      <vt:lpstr>Are positive moral values essential to life and existence? What is the best response?</vt:lpstr>
      <vt:lpstr>Are there any absolute rights or wrongs; what is the best response?</vt:lpstr>
      <vt:lpstr>Do men, women, boys, and girls need guidance in making the right choices? What is your response?</vt:lpstr>
      <vt:lpstr>Do church, prayer, and fellowshipping with positive role models impact a person’s actions and behavior? What is the best response? </vt:lpstr>
      <vt:lpstr>Should a person live without thinking about the consequences of their behavior, do people reap what they sow?</vt:lpstr>
      <vt:lpstr>Is there a system in place that highlights the human family’s order? </vt:lpstr>
      <vt:lpstr>Is it essential to do the right things and make the right choices? What is your response?</vt:lpstr>
      <vt:lpstr>If a person approaches you and talks about religious views that are different from yours, should you attack their views’ what are the most logical responses?</vt:lpstr>
      <vt:lpstr>If you are spending time with your peers, they choose to do something against the church’s teachings and your parents, what should be your response?</vt:lpstr>
      <vt:lpstr>You obsessively argue with your parents, who have Christian values; what should be your response?</vt:lpstr>
      <vt:lpstr>You are being criticized continuously your shortcomings are being called out; what should be your response? </vt:lpstr>
      <vt:lpstr>Wrong answer</vt:lpstr>
      <vt:lpstr>       Correct answer: Say no and immediately walk away. </vt:lpstr>
      <vt:lpstr>            Wrong answer </vt:lpstr>
      <vt:lpstr>If you are visiting with a friend, they suggest going to the park, and when you arrive at the park, they offer you a cigarette; what is the best response? </vt:lpstr>
      <vt:lpstr>      Correct answer: Refuse the cigarette and say let’s go back to the house </vt:lpstr>
      <vt:lpstr>      Continue to stay outside and allow your friend to smoke a cigarette before returning to the house.</vt:lpstr>
      <vt:lpstr>You go to an unfamiliar house party; there is a large open bowl of punch; what is the best response?</vt:lpstr>
      <vt:lpstr>Refuse to drink the punch</vt:lpstr>
      <vt:lpstr>Wrong Answer</vt:lpstr>
      <vt:lpstr>Wrong Answer</vt:lpstr>
      <vt:lpstr>Drinking Water when leaving a table</vt:lpstr>
      <vt:lpstr>Right Answer</vt:lpstr>
      <vt:lpstr>Wrong answer</vt:lpstr>
      <vt:lpstr>Wrong Answer</vt:lpstr>
      <vt:lpstr>Right Answer</vt:lpstr>
      <vt:lpstr>Wrong answer</vt:lpstr>
      <vt:lpstr>Right answer</vt:lpstr>
      <vt:lpstr>Wrong answer</vt:lpstr>
      <vt:lpstr>Wrong Answer</vt:lpstr>
      <vt:lpstr>Wrong Answer</vt:lpstr>
      <vt:lpstr>Wrong Answer</vt:lpstr>
      <vt:lpstr>Right Answer</vt:lpstr>
      <vt:lpstr>Wrong Answer</vt:lpstr>
      <vt:lpstr>Wrong Answer</vt:lpstr>
      <vt:lpstr>Right Answer</vt:lpstr>
      <vt:lpstr>Wrong answer</vt:lpstr>
      <vt:lpstr>Wrong Answer</vt:lpstr>
      <vt:lpstr>Stay away from Substitute Cigarettes.</vt:lpstr>
      <vt:lpstr>Public School Challenges </vt:lpstr>
      <vt:lpstr>Wrong Answer</vt:lpstr>
      <vt:lpstr>Wrong Answer</vt:lpstr>
      <vt:lpstr>Wrong Answer </vt:lpstr>
      <vt:lpstr>Right answer</vt:lpstr>
      <vt:lpstr>Wrong Answer</vt:lpstr>
      <vt:lpstr>Number Two</vt:lpstr>
      <vt:lpstr>Right Answer</vt:lpstr>
      <vt:lpstr>Number Three wrong answer </vt:lpstr>
      <vt:lpstr>Wrong Answer</vt:lpstr>
      <vt:lpstr>Right Answer</vt:lpstr>
      <vt:lpstr>Wrong Answer</vt:lpstr>
      <vt:lpstr>Wrong Answer</vt:lpstr>
      <vt:lpstr>Right Answer</vt:lpstr>
      <vt:lpstr>Wrong Answer</vt:lpstr>
      <vt:lpstr>Wrong Answer</vt:lpstr>
      <vt:lpstr>Wrong Answer</vt:lpstr>
      <vt:lpstr>Right Answer</vt:lpstr>
      <vt:lpstr>Wrong answer</vt:lpstr>
      <vt:lpstr>Wrong Answer</vt:lpstr>
      <vt:lpstr>Wrong Answer</vt:lpstr>
      <vt:lpstr>Right Answer</vt:lpstr>
      <vt:lpstr>Time spent on face book is interfering with your homework and chores, what is the most reasonable response? </vt:lpstr>
      <vt:lpstr>Wrong answer</vt:lpstr>
      <vt:lpstr>Wrong Answer</vt:lpstr>
      <vt:lpstr>Wrong Answer</vt:lpstr>
      <vt:lpstr>Right Answer</vt:lpstr>
      <vt:lpstr>Wrong answer</vt:lpstr>
      <vt:lpstr>Wrong Answer</vt:lpstr>
      <vt:lpstr>Wrong Answer</vt:lpstr>
      <vt:lpstr>Right Answer</vt:lpstr>
      <vt:lpstr>Wrong Answer</vt:lpstr>
      <vt:lpstr>Wrong Answer</vt:lpstr>
      <vt:lpstr>Right Answer</vt:lpstr>
      <vt:lpstr>PowerPoint Presentation</vt:lpstr>
      <vt:lpstr>Right Answer</vt:lpstr>
      <vt:lpstr>Wrong Answer</vt:lpstr>
      <vt:lpstr>Wrong Answer</vt:lpstr>
      <vt:lpstr>Wrong Answer</vt:lpstr>
      <vt:lpstr>Wrong Answer</vt:lpstr>
      <vt:lpstr>Right Answer</vt:lpstr>
      <vt:lpstr>Wrong Answer</vt:lpstr>
      <vt:lpstr>Right Answer</vt:lpstr>
      <vt:lpstr>Wrong answer</vt:lpstr>
      <vt:lpstr>Wrong Answer</vt:lpstr>
      <vt:lpstr>Wrong Answer</vt:lpstr>
      <vt:lpstr> </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Wrong Answer</vt:lpstr>
      <vt:lpstr>Right Answer</vt:lpstr>
      <vt:lpstr>Wrong answer</vt:lpstr>
      <vt:lpstr>Wrong answer</vt:lpstr>
      <vt:lpstr>Right answer</vt:lpstr>
      <vt:lpstr>Wrong answer</vt:lpstr>
      <vt:lpstr>Right Answer</vt:lpstr>
      <vt:lpstr>Wrong Answer</vt:lpstr>
      <vt:lpstr>Wrong Answer</vt:lpstr>
      <vt:lpstr>Wrong Answer</vt:lpstr>
      <vt:lpstr>Right Answer</vt:lpstr>
      <vt:lpstr>Wrong Answer</vt:lpstr>
      <vt:lpstr>Could be the right response for some people</vt:lpstr>
      <vt:lpstr>Right answer</vt:lpstr>
      <vt:lpstr>Social Media, computers, Texting, etc.</vt:lpstr>
      <vt:lpstr>Right Answer</vt:lpstr>
      <vt:lpstr>Wrong answer</vt:lpstr>
      <vt:lpstr>Right answer</vt:lpstr>
      <vt:lpstr>Wrong answer</vt:lpstr>
      <vt:lpstr>Wrong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If you are spending excessive time shopping, sporting, or other sites that have no value other than entertainment or the promotion of buying and selling products, what should be your response?</vt:lpstr>
      <vt:lpstr>Wrong answer</vt:lpstr>
      <vt:lpstr>Right Answer</vt:lpstr>
      <vt:lpstr>Right answer</vt:lpstr>
      <vt:lpstr>Wrong answer</vt:lpstr>
      <vt:lpstr>Wrong answer</vt:lpstr>
      <vt:lpstr>The Abuse of Food</vt:lpstr>
      <vt:lpstr>R</vt:lpstr>
      <vt:lpstr>Wrong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Wrong answer</vt:lpstr>
      <vt:lpstr>Right answer</vt:lpstr>
      <vt:lpstr>Wrong answer</vt:lpstr>
      <vt:lpstr>Wrong answer</vt:lpstr>
      <vt:lpstr>Right answer</vt:lpstr>
      <vt:lpstr>Wrong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Right answer</vt:lpstr>
      <vt:lpstr>Wrong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Right answer</vt:lpstr>
      <vt:lpstr>Wrong answer</vt:lpstr>
      <vt:lpstr>Right answer</vt:lpstr>
      <vt:lpstr>Wrong answer</vt:lpstr>
      <vt:lpstr>Wrong answer</vt:lpstr>
      <vt:lpstr>Wrong answer</vt:lpstr>
      <vt:lpstr>Wrong answer</vt:lpstr>
      <vt:lpstr>Right answer</vt:lpstr>
      <vt:lpstr>Wrong answer</vt:lpstr>
      <vt:lpstr>Wrong answer</vt:lpstr>
      <vt:lpstr>Wrong answer</vt:lpstr>
      <vt:lpstr>Right answer</vt:lpstr>
      <vt:lpstr>Wrong answer</vt:lpstr>
      <vt:lpstr>Right answer</vt:lpstr>
      <vt:lpstr>Wrong answer</vt:lpstr>
      <vt:lpstr>Wrong answer</vt:lpstr>
      <vt:lpstr>Wrong answer</vt:lpstr>
      <vt:lpstr>Right answer</vt:lpstr>
      <vt:lpstr>Wrong answer</vt:lpstr>
      <vt:lpstr>Wrong answer</vt:lpstr>
      <vt:lpstr>Is volunteer work beneficial? What is your response?</vt:lpstr>
      <vt:lpstr>Right answer</vt:lpstr>
      <vt:lpstr>Wrong answer</vt:lpstr>
      <vt:lpstr>Wrong answer</vt:lpstr>
      <vt:lpstr>Right answer</vt:lpstr>
      <vt:lpstr>Wrong answer</vt:lpstr>
      <vt:lpstr>Wrong answer</vt:lpstr>
      <vt:lpstr>Right answer</vt:lpstr>
      <vt:lpstr>Wrong answer</vt:lpstr>
      <vt:lpstr>Right answer</vt:lpstr>
      <vt:lpstr>Wrong answer</vt:lpstr>
      <vt:lpstr>Wrong answer</vt:lpstr>
      <vt:lpstr>Wrong answer</vt:lpstr>
      <vt:lpstr>Right answer</vt:lpstr>
      <vt:lpstr>Dating/Courtship </vt:lpstr>
      <vt:lpstr>Right Answer</vt:lpstr>
      <vt:lpstr>PowerPoint Presentation</vt:lpstr>
      <vt:lpstr>Wrong answer</vt:lpstr>
      <vt:lpstr>Wrong answer</vt:lpstr>
      <vt:lpstr>Right Answer</vt:lpstr>
      <vt:lpstr>Wrong answer</vt:lpstr>
      <vt:lpstr>Wrong answer</vt:lpstr>
      <vt:lpstr>Wrong answer</vt:lpstr>
      <vt:lpstr>Right answer</vt:lpstr>
      <vt:lpstr>Wrong answer</vt:lpstr>
      <vt:lpstr>Wrong answer</vt:lpstr>
      <vt:lpstr>Right answer</vt:lpstr>
      <vt:lpstr>Wrong answer</vt:lpstr>
      <vt:lpstr>Right answer</vt:lpstr>
      <vt:lpstr>Wrong answer</vt:lpstr>
      <vt:lpstr>Wrong answer</vt:lpstr>
      <vt:lpstr>Wrong answer</vt:lpstr>
      <vt:lpstr>Right answer</vt:lpstr>
      <vt:lpstr>Wrong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Wrong answer</vt:lpstr>
      <vt:lpstr>Right answer</vt:lpstr>
      <vt:lpstr>Wrong answer</vt:lpstr>
      <vt:lpstr>Wrong answer</vt:lpstr>
      <vt:lpstr>Right answer</vt:lpstr>
      <vt:lpstr>Wrong answer</vt:lpstr>
      <vt:lpstr>Wrong answer</vt:lpstr>
      <vt:lpstr>Wrong answer</vt:lpstr>
      <vt:lpstr>Wrong answer</vt:lpstr>
      <vt:lpstr>Right answer</vt:lpstr>
      <vt:lpstr>Wrong answer</vt:lpstr>
      <vt:lpstr>Wrong answer</vt:lpstr>
      <vt:lpstr>Right answer</vt:lpstr>
      <vt:lpstr>Wrong answer</vt:lpstr>
      <vt:lpstr>Wrong answer</vt:lpstr>
      <vt:lpstr>Right answer</vt:lpstr>
      <vt:lpstr>Take a self-inventory and decide your best path to success.</vt:lpstr>
      <vt:lpstr>Wrong answer</vt:lpstr>
      <vt:lpstr>Right answer</vt:lpstr>
      <vt:lpstr>Wrong answer</vt:lpstr>
      <vt:lpstr>Right answer</vt:lpstr>
      <vt:lpstr>Wrong answer</vt:lpstr>
      <vt:lpstr>Wrong answer</vt:lpstr>
      <vt:lpstr>Wrong answer</vt:lpstr>
      <vt:lpstr>Wrong answer</vt:lpstr>
      <vt:lpstr>Right answer</vt:lpstr>
      <vt:lpstr>Wrong answer</vt:lpstr>
      <vt:lpstr>Wrong answer</vt:lpstr>
      <vt:lpstr>Right answer</vt:lpstr>
      <vt:lpstr>Wrong Answer</vt:lpstr>
      <vt:lpstr>Right Answer</vt:lpstr>
      <vt:lpstr>Wrong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Right answer</vt:lpstr>
      <vt:lpstr>Wrong answer</vt:lpstr>
      <vt:lpstr>Wrong answer</vt:lpstr>
      <vt:lpstr>Right answer</vt:lpstr>
      <vt:lpstr>Wrong answer</vt:lpstr>
      <vt:lpstr>Right answer</vt:lpstr>
      <vt:lpstr>Wrong answer</vt:lpstr>
      <vt:lpstr>Wrong answer</vt:lpstr>
      <vt:lpstr>Wrong answer</vt:lpstr>
      <vt:lpstr>Wrong answer</vt:lpstr>
      <vt:lpstr>Right answer</vt:lpstr>
      <vt:lpstr>Wrong answer</vt:lpstr>
      <vt:lpstr>Wrong answer</vt:lpstr>
      <vt:lpstr>Right  Answer</vt:lpstr>
      <vt:lpstr>Wrong answer</vt:lpstr>
      <vt:lpstr>Right answer</vt:lpstr>
      <vt:lpstr>Wrong answer</vt:lpstr>
      <vt:lpstr>Wrong answer</vt:lpstr>
      <vt:lpstr>Wrong answer</vt:lpstr>
      <vt:lpstr>Right answer</vt:lpstr>
      <vt:lpstr>PowerPoint Presentation</vt:lpstr>
      <vt:lpstr>Wrong answer</vt:lpstr>
      <vt:lpstr>Wrong answer</vt:lpstr>
      <vt:lpstr>Right answer</vt:lpstr>
      <vt:lpstr>Wrong answer</vt:lpstr>
      <vt:lpstr>Right answer</vt:lpstr>
      <vt:lpstr>Wrong answer</vt:lpstr>
      <vt:lpstr>Wrong answer</vt:lpstr>
      <vt:lpstr>Wrong answer</vt:lpstr>
      <vt:lpstr>Right answer</vt:lpstr>
      <vt:lpstr>Wrong answer</vt:lpstr>
      <vt:lpstr>Wrong answer</vt:lpstr>
      <vt:lpstr>Right answer</vt:lpstr>
      <vt:lpstr>Wrong answer</vt:lpstr>
      <vt:lpstr>Right answer</vt:lpstr>
      <vt:lpstr>Wrong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Right answer</vt:lpstr>
      <vt:lpstr>Wrong answer</vt:lpstr>
      <vt:lpstr>Wrong answer</vt:lpstr>
      <vt:lpstr>Right answer</vt:lpstr>
      <vt:lpstr>Wrong  Answer</vt:lpstr>
      <vt:lpstr>Wrong answer</vt:lpstr>
      <vt:lpstr>Right answer</vt:lpstr>
      <vt:lpstr>Wrong answer</vt:lpstr>
      <vt:lpstr>Wrong answer</vt:lpstr>
      <vt:lpstr>Right answer</vt:lpstr>
      <vt:lpstr>Wrong answer</vt:lpstr>
      <vt:lpstr>Right answer</vt:lpstr>
      <vt:lpstr>Wrong answer</vt:lpstr>
      <vt:lpstr>Wrong answer</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right choices</dc:title>
  <dc:creator>1to1</dc:creator>
  <cp:lastModifiedBy>Micheal Darby</cp:lastModifiedBy>
  <cp:revision>340</cp:revision>
  <dcterms:created xsi:type="dcterms:W3CDTF">2015-08-07T13:04:54Z</dcterms:created>
  <dcterms:modified xsi:type="dcterms:W3CDTF">2022-12-12T21:08:03Z</dcterms:modified>
</cp:coreProperties>
</file>