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1"/>
  </p:notesMasterIdLst>
  <p:sldIdLst>
    <p:sldId id="256"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511758-DB04-432C-AB40-F0435F565392}" v="89" dt="2022-05-13T11:19:49.2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2" d="100"/>
          <a:sy n="62" d="100"/>
        </p:scale>
        <p:origin x="243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235ACE-2BE4-490F-A1F9-356DE2A00B2C}"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D6F5FF3B-7A71-428C-A98E-ECC536AF0B82}">
      <dgm:prSet/>
      <dgm:spPr/>
      <dgm:t>
        <a:bodyPr/>
        <a:lstStyle/>
        <a:p>
          <a:r>
            <a:rPr lang="en-US" b="1" i="1"/>
            <a:t>The punishment for our Sin is Death.</a:t>
          </a:r>
          <a:endParaRPr lang="en-US"/>
        </a:p>
      </dgm:t>
    </dgm:pt>
    <dgm:pt modelId="{8037FDB8-72FF-40A3-8A09-5EF8CADA6759}" type="parTrans" cxnId="{63D50BAD-C94F-4EFE-9C0E-185ED13C43DA}">
      <dgm:prSet/>
      <dgm:spPr/>
      <dgm:t>
        <a:bodyPr/>
        <a:lstStyle/>
        <a:p>
          <a:endParaRPr lang="en-US"/>
        </a:p>
      </dgm:t>
    </dgm:pt>
    <dgm:pt modelId="{BF4C75BD-AF95-4E90-9346-C61C68CB3004}" type="sibTrans" cxnId="{63D50BAD-C94F-4EFE-9C0E-185ED13C43DA}">
      <dgm:prSet/>
      <dgm:spPr/>
      <dgm:t>
        <a:bodyPr/>
        <a:lstStyle/>
        <a:p>
          <a:endParaRPr lang="en-US"/>
        </a:p>
      </dgm:t>
    </dgm:pt>
    <dgm:pt modelId="{299969C9-74FF-44A6-AAE3-F31F751FAF44}">
      <dgm:prSet/>
      <dgm:spPr/>
      <dgm:t>
        <a:bodyPr/>
        <a:lstStyle/>
        <a:p>
          <a:r>
            <a:rPr lang="en-US" b="1" i="1"/>
            <a:t>Romans 6:23</a:t>
          </a:r>
          <a:r>
            <a:rPr lang="en-US" i="1"/>
            <a:t> For the wages of sin is death, but the gift of God is eternal life through Jesus Christ our Lord.</a:t>
          </a:r>
          <a:endParaRPr lang="en-US"/>
        </a:p>
      </dgm:t>
    </dgm:pt>
    <dgm:pt modelId="{14B98D25-ACEF-46A3-9D4F-C60056A8BD06}" type="parTrans" cxnId="{031CD305-D299-4DC8-9B59-38AA21763386}">
      <dgm:prSet/>
      <dgm:spPr/>
      <dgm:t>
        <a:bodyPr/>
        <a:lstStyle/>
        <a:p>
          <a:endParaRPr lang="en-US"/>
        </a:p>
      </dgm:t>
    </dgm:pt>
    <dgm:pt modelId="{C205230E-99E2-46FD-9F8A-FD0F98752FE2}" type="sibTrans" cxnId="{031CD305-D299-4DC8-9B59-38AA21763386}">
      <dgm:prSet/>
      <dgm:spPr/>
      <dgm:t>
        <a:bodyPr/>
        <a:lstStyle/>
        <a:p>
          <a:endParaRPr lang="en-US"/>
        </a:p>
      </dgm:t>
    </dgm:pt>
    <dgm:pt modelId="{CDEE22EF-FFEF-4EB3-AE22-7A61D39F12D5}" type="pres">
      <dgm:prSet presAssocID="{5E235ACE-2BE4-490F-A1F9-356DE2A00B2C}" presName="linear" presStyleCnt="0">
        <dgm:presLayoutVars>
          <dgm:animLvl val="lvl"/>
          <dgm:resizeHandles val="exact"/>
        </dgm:presLayoutVars>
      </dgm:prSet>
      <dgm:spPr/>
    </dgm:pt>
    <dgm:pt modelId="{0FB26082-749E-46BC-BE25-F1FA51061DBF}" type="pres">
      <dgm:prSet presAssocID="{D6F5FF3B-7A71-428C-A98E-ECC536AF0B82}" presName="parentText" presStyleLbl="node1" presStyleIdx="0" presStyleCnt="2">
        <dgm:presLayoutVars>
          <dgm:chMax val="0"/>
          <dgm:bulletEnabled val="1"/>
        </dgm:presLayoutVars>
      </dgm:prSet>
      <dgm:spPr/>
    </dgm:pt>
    <dgm:pt modelId="{D6CED5FD-1B71-4966-85AF-F41F73C586A8}" type="pres">
      <dgm:prSet presAssocID="{BF4C75BD-AF95-4E90-9346-C61C68CB3004}" presName="spacer" presStyleCnt="0"/>
      <dgm:spPr/>
    </dgm:pt>
    <dgm:pt modelId="{50ED5E38-9DC1-41DF-9B4D-E333EAE76F3D}" type="pres">
      <dgm:prSet presAssocID="{299969C9-74FF-44A6-AAE3-F31F751FAF44}" presName="parentText" presStyleLbl="node1" presStyleIdx="1" presStyleCnt="2">
        <dgm:presLayoutVars>
          <dgm:chMax val="0"/>
          <dgm:bulletEnabled val="1"/>
        </dgm:presLayoutVars>
      </dgm:prSet>
      <dgm:spPr/>
    </dgm:pt>
  </dgm:ptLst>
  <dgm:cxnLst>
    <dgm:cxn modelId="{031CD305-D299-4DC8-9B59-38AA21763386}" srcId="{5E235ACE-2BE4-490F-A1F9-356DE2A00B2C}" destId="{299969C9-74FF-44A6-AAE3-F31F751FAF44}" srcOrd="1" destOrd="0" parTransId="{14B98D25-ACEF-46A3-9D4F-C60056A8BD06}" sibTransId="{C205230E-99E2-46FD-9F8A-FD0F98752FE2}"/>
    <dgm:cxn modelId="{F1BF3B92-D844-448D-91DE-10CF3E390BE0}" type="presOf" srcId="{299969C9-74FF-44A6-AAE3-F31F751FAF44}" destId="{50ED5E38-9DC1-41DF-9B4D-E333EAE76F3D}" srcOrd="0" destOrd="0" presId="urn:microsoft.com/office/officeart/2005/8/layout/vList2"/>
    <dgm:cxn modelId="{63D50BAD-C94F-4EFE-9C0E-185ED13C43DA}" srcId="{5E235ACE-2BE4-490F-A1F9-356DE2A00B2C}" destId="{D6F5FF3B-7A71-428C-A98E-ECC536AF0B82}" srcOrd="0" destOrd="0" parTransId="{8037FDB8-72FF-40A3-8A09-5EF8CADA6759}" sibTransId="{BF4C75BD-AF95-4E90-9346-C61C68CB3004}"/>
    <dgm:cxn modelId="{0C2F01B4-61B0-449C-AABF-467766390947}" type="presOf" srcId="{D6F5FF3B-7A71-428C-A98E-ECC536AF0B82}" destId="{0FB26082-749E-46BC-BE25-F1FA51061DBF}" srcOrd="0" destOrd="0" presId="urn:microsoft.com/office/officeart/2005/8/layout/vList2"/>
    <dgm:cxn modelId="{2808D5FE-76D9-4BAD-93BF-FEBAC92DFA70}" type="presOf" srcId="{5E235ACE-2BE4-490F-A1F9-356DE2A00B2C}" destId="{CDEE22EF-FFEF-4EB3-AE22-7A61D39F12D5}" srcOrd="0" destOrd="0" presId="urn:microsoft.com/office/officeart/2005/8/layout/vList2"/>
    <dgm:cxn modelId="{6860E608-ADB3-4D7F-BC53-35E138DD6D4D}" type="presParOf" srcId="{CDEE22EF-FFEF-4EB3-AE22-7A61D39F12D5}" destId="{0FB26082-749E-46BC-BE25-F1FA51061DBF}" srcOrd="0" destOrd="0" presId="urn:microsoft.com/office/officeart/2005/8/layout/vList2"/>
    <dgm:cxn modelId="{99E39C25-D85E-450C-9850-B03F5B0D6D34}" type="presParOf" srcId="{CDEE22EF-FFEF-4EB3-AE22-7A61D39F12D5}" destId="{D6CED5FD-1B71-4966-85AF-F41F73C586A8}" srcOrd="1" destOrd="0" presId="urn:microsoft.com/office/officeart/2005/8/layout/vList2"/>
    <dgm:cxn modelId="{3BA12796-DBF7-468A-B524-71F3AC57276D}" type="presParOf" srcId="{CDEE22EF-FFEF-4EB3-AE22-7A61D39F12D5}" destId="{50ED5E38-9DC1-41DF-9B4D-E333EAE76F3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A9EC0C-4820-4B50-B530-D64D03803BB2}"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997080B2-08A2-4280-92B6-73B590EE1DD9}">
      <dgm:prSet/>
      <dgm:spPr/>
      <dgm:t>
        <a:bodyPr/>
        <a:lstStyle/>
        <a:p>
          <a:r>
            <a:rPr lang="en-US" b="1" i="1"/>
            <a:t>The Assurance of Salvation</a:t>
          </a:r>
          <a:endParaRPr lang="en-US"/>
        </a:p>
      </dgm:t>
    </dgm:pt>
    <dgm:pt modelId="{CB58B5B1-CF80-45F8-8234-BFFD2CD0801D}" type="parTrans" cxnId="{03AEE455-4C04-41AF-BABA-C1112969A20E}">
      <dgm:prSet/>
      <dgm:spPr/>
      <dgm:t>
        <a:bodyPr/>
        <a:lstStyle/>
        <a:p>
          <a:endParaRPr lang="en-US"/>
        </a:p>
      </dgm:t>
    </dgm:pt>
    <dgm:pt modelId="{E787FBD4-C974-4BD4-8A95-932AF582899D}" type="sibTrans" cxnId="{03AEE455-4C04-41AF-BABA-C1112969A20E}">
      <dgm:prSet/>
      <dgm:spPr/>
      <dgm:t>
        <a:bodyPr/>
        <a:lstStyle/>
        <a:p>
          <a:endParaRPr lang="en-US"/>
        </a:p>
      </dgm:t>
    </dgm:pt>
    <dgm:pt modelId="{03DD1732-B4D5-4A71-9C75-482A2EC649B1}">
      <dgm:prSet/>
      <dgm:spPr/>
      <dgm:t>
        <a:bodyPr/>
        <a:lstStyle/>
        <a:p>
          <a:r>
            <a:rPr lang="en-US" b="1" i="1"/>
            <a:t>John 5:24</a:t>
          </a:r>
          <a:r>
            <a:rPr lang="en-US" i="1"/>
            <a:t> Verily, verily, I say unto you, He that heareth my word, and believeth on him that sent me, hath everlasting life, and shall not come into condemnation; but is passed from death unto life.</a:t>
          </a:r>
          <a:endParaRPr lang="en-US"/>
        </a:p>
      </dgm:t>
    </dgm:pt>
    <dgm:pt modelId="{889B0C4C-0973-4746-A7A5-17CC66677234}" type="parTrans" cxnId="{65DE83CF-741D-4F0D-B572-44B6C8623FD2}">
      <dgm:prSet/>
      <dgm:spPr/>
      <dgm:t>
        <a:bodyPr/>
        <a:lstStyle/>
        <a:p>
          <a:endParaRPr lang="en-US"/>
        </a:p>
      </dgm:t>
    </dgm:pt>
    <dgm:pt modelId="{1B1ADCBC-1BA7-49AB-9554-D45A590DB3B9}" type="sibTrans" cxnId="{65DE83CF-741D-4F0D-B572-44B6C8623FD2}">
      <dgm:prSet/>
      <dgm:spPr/>
      <dgm:t>
        <a:bodyPr/>
        <a:lstStyle/>
        <a:p>
          <a:endParaRPr lang="en-US"/>
        </a:p>
      </dgm:t>
    </dgm:pt>
    <dgm:pt modelId="{90284FA7-AB81-40DC-858A-D283FE7C234E}" type="pres">
      <dgm:prSet presAssocID="{10A9EC0C-4820-4B50-B530-D64D03803BB2}" presName="linear" presStyleCnt="0">
        <dgm:presLayoutVars>
          <dgm:animLvl val="lvl"/>
          <dgm:resizeHandles val="exact"/>
        </dgm:presLayoutVars>
      </dgm:prSet>
      <dgm:spPr/>
    </dgm:pt>
    <dgm:pt modelId="{9FC728C0-7DD4-4D82-B3A9-97CB05ABA1B5}" type="pres">
      <dgm:prSet presAssocID="{997080B2-08A2-4280-92B6-73B590EE1DD9}" presName="parentText" presStyleLbl="node1" presStyleIdx="0" presStyleCnt="2">
        <dgm:presLayoutVars>
          <dgm:chMax val="0"/>
          <dgm:bulletEnabled val="1"/>
        </dgm:presLayoutVars>
      </dgm:prSet>
      <dgm:spPr/>
    </dgm:pt>
    <dgm:pt modelId="{881F29B5-631D-47C3-B199-A3DD8C0E5A23}" type="pres">
      <dgm:prSet presAssocID="{E787FBD4-C974-4BD4-8A95-932AF582899D}" presName="spacer" presStyleCnt="0"/>
      <dgm:spPr/>
    </dgm:pt>
    <dgm:pt modelId="{5448F91B-DCC7-4360-8707-93A44152ED66}" type="pres">
      <dgm:prSet presAssocID="{03DD1732-B4D5-4A71-9C75-482A2EC649B1}" presName="parentText" presStyleLbl="node1" presStyleIdx="1" presStyleCnt="2">
        <dgm:presLayoutVars>
          <dgm:chMax val="0"/>
          <dgm:bulletEnabled val="1"/>
        </dgm:presLayoutVars>
      </dgm:prSet>
      <dgm:spPr/>
    </dgm:pt>
  </dgm:ptLst>
  <dgm:cxnLst>
    <dgm:cxn modelId="{03AEE455-4C04-41AF-BABA-C1112969A20E}" srcId="{10A9EC0C-4820-4B50-B530-D64D03803BB2}" destId="{997080B2-08A2-4280-92B6-73B590EE1DD9}" srcOrd="0" destOrd="0" parTransId="{CB58B5B1-CF80-45F8-8234-BFFD2CD0801D}" sibTransId="{E787FBD4-C974-4BD4-8A95-932AF582899D}"/>
    <dgm:cxn modelId="{9EB8357B-7E52-4AD7-B1EC-EEA4B592C5B8}" type="presOf" srcId="{997080B2-08A2-4280-92B6-73B590EE1DD9}" destId="{9FC728C0-7DD4-4D82-B3A9-97CB05ABA1B5}" srcOrd="0" destOrd="0" presId="urn:microsoft.com/office/officeart/2005/8/layout/vList2"/>
    <dgm:cxn modelId="{5F2E1685-ED13-4FE0-84BE-7A2D911C4F36}" type="presOf" srcId="{10A9EC0C-4820-4B50-B530-D64D03803BB2}" destId="{90284FA7-AB81-40DC-858A-D283FE7C234E}" srcOrd="0" destOrd="0" presId="urn:microsoft.com/office/officeart/2005/8/layout/vList2"/>
    <dgm:cxn modelId="{65DE83CF-741D-4F0D-B572-44B6C8623FD2}" srcId="{10A9EC0C-4820-4B50-B530-D64D03803BB2}" destId="{03DD1732-B4D5-4A71-9C75-482A2EC649B1}" srcOrd="1" destOrd="0" parTransId="{889B0C4C-0973-4746-A7A5-17CC66677234}" sibTransId="{1B1ADCBC-1BA7-49AB-9554-D45A590DB3B9}"/>
    <dgm:cxn modelId="{039BE0F5-A244-4F5C-A6FA-462D192D48D5}" type="presOf" srcId="{03DD1732-B4D5-4A71-9C75-482A2EC649B1}" destId="{5448F91B-DCC7-4360-8707-93A44152ED66}" srcOrd="0" destOrd="0" presId="urn:microsoft.com/office/officeart/2005/8/layout/vList2"/>
    <dgm:cxn modelId="{F8B60AD8-0C06-44D4-B0E9-E11785CFFDDF}" type="presParOf" srcId="{90284FA7-AB81-40DC-858A-D283FE7C234E}" destId="{9FC728C0-7DD4-4D82-B3A9-97CB05ABA1B5}" srcOrd="0" destOrd="0" presId="urn:microsoft.com/office/officeart/2005/8/layout/vList2"/>
    <dgm:cxn modelId="{6F89951C-8071-4DB7-88AC-747A5114B532}" type="presParOf" srcId="{90284FA7-AB81-40DC-858A-D283FE7C234E}" destId="{881F29B5-631D-47C3-B199-A3DD8C0E5A23}" srcOrd="1" destOrd="0" presId="urn:microsoft.com/office/officeart/2005/8/layout/vList2"/>
    <dgm:cxn modelId="{76FD4C29-A2ED-494C-ABB6-760A150D6B0B}" type="presParOf" srcId="{90284FA7-AB81-40DC-858A-D283FE7C234E}" destId="{5448F91B-DCC7-4360-8707-93A44152ED66}"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1E2CC5F-C2B6-4662-A25C-F001512B5095}"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6C35CD80-EB1D-408E-843F-2FFBC79497AE}">
      <dgm:prSet/>
      <dgm:spPr/>
      <dgm:t>
        <a:bodyPr/>
        <a:lstStyle/>
        <a:p>
          <a:r>
            <a:rPr lang="en-US" b="1" i="1"/>
            <a:t>Where we spend eternity is the most critical decision in this life.</a:t>
          </a:r>
          <a:endParaRPr lang="en-US"/>
        </a:p>
      </dgm:t>
    </dgm:pt>
    <dgm:pt modelId="{3C9950E7-885E-4481-89A5-806C76DCF666}" type="parTrans" cxnId="{D010D167-615A-41EF-B2F1-630590465804}">
      <dgm:prSet/>
      <dgm:spPr/>
      <dgm:t>
        <a:bodyPr/>
        <a:lstStyle/>
        <a:p>
          <a:endParaRPr lang="en-US"/>
        </a:p>
      </dgm:t>
    </dgm:pt>
    <dgm:pt modelId="{C81135AC-8C7F-4CFF-9ED5-A957473AB32F}" type="sibTrans" cxnId="{D010D167-615A-41EF-B2F1-630590465804}">
      <dgm:prSet/>
      <dgm:spPr/>
      <dgm:t>
        <a:bodyPr/>
        <a:lstStyle/>
        <a:p>
          <a:endParaRPr lang="en-US"/>
        </a:p>
      </dgm:t>
    </dgm:pt>
    <dgm:pt modelId="{00FF48B6-DE58-494A-8A6C-0BF9E295C977}">
      <dgm:prSet/>
      <dgm:spPr/>
      <dgm:t>
        <a:bodyPr/>
        <a:lstStyle/>
        <a:p>
          <a:r>
            <a:rPr lang="en-US" b="1" i="1"/>
            <a:t>Proverbs 27:1</a:t>
          </a:r>
          <a:r>
            <a:rPr lang="en-US" i="1"/>
            <a:t> Boast not thyself of tomorrow; for thou knowest not what a day may bring forth.</a:t>
          </a:r>
          <a:endParaRPr lang="en-US"/>
        </a:p>
      </dgm:t>
    </dgm:pt>
    <dgm:pt modelId="{5327C9C7-65A6-4907-95D1-C1FA99B295CA}" type="parTrans" cxnId="{14341679-C74D-4E47-9CFF-C68300853EB9}">
      <dgm:prSet/>
      <dgm:spPr/>
      <dgm:t>
        <a:bodyPr/>
        <a:lstStyle/>
        <a:p>
          <a:endParaRPr lang="en-US"/>
        </a:p>
      </dgm:t>
    </dgm:pt>
    <dgm:pt modelId="{E20406EC-5393-487A-AB9D-5C4D693CDD87}" type="sibTrans" cxnId="{14341679-C74D-4E47-9CFF-C68300853EB9}">
      <dgm:prSet/>
      <dgm:spPr/>
      <dgm:t>
        <a:bodyPr/>
        <a:lstStyle/>
        <a:p>
          <a:endParaRPr lang="en-US"/>
        </a:p>
      </dgm:t>
    </dgm:pt>
    <dgm:pt modelId="{4E18675E-55F8-4C7C-BF6D-70F96295D649}" type="pres">
      <dgm:prSet presAssocID="{E1E2CC5F-C2B6-4662-A25C-F001512B5095}" presName="linear" presStyleCnt="0">
        <dgm:presLayoutVars>
          <dgm:animLvl val="lvl"/>
          <dgm:resizeHandles val="exact"/>
        </dgm:presLayoutVars>
      </dgm:prSet>
      <dgm:spPr/>
    </dgm:pt>
    <dgm:pt modelId="{5FC94F28-F8CB-4223-B59A-F2E3284D3D56}" type="pres">
      <dgm:prSet presAssocID="{6C35CD80-EB1D-408E-843F-2FFBC79497AE}" presName="parentText" presStyleLbl="node1" presStyleIdx="0" presStyleCnt="2">
        <dgm:presLayoutVars>
          <dgm:chMax val="0"/>
          <dgm:bulletEnabled val="1"/>
        </dgm:presLayoutVars>
      </dgm:prSet>
      <dgm:spPr/>
    </dgm:pt>
    <dgm:pt modelId="{63972620-4CE1-4FBD-8CFD-E37CC788E916}" type="pres">
      <dgm:prSet presAssocID="{C81135AC-8C7F-4CFF-9ED5-A957473AB32F}" presName="spacer" presStyleCnt="0"/>
      <dgm:spPr/>
    </dgm:pt>
    <dgm:pt modelId="{AC44935F-B53F-4F10-83B5-8B32FA432C78}" type="pres">
      <dgm:prSet presAssocID="{00FF48B6-DE58-494A-8A6C-0BF9E295C977}" presName="parentText" presStyleLbl="node1" presStyleIdx="1" presStyleCnt="2">
        <dgm:presLayoutVars>
          <dgm:chMax val="0"/>
          <dgm:bulletEnabled val="1"/>
        </dgm:presLayoutVars>
      </dgm:prSet>
      <dgm:spPr/>
    </dgm:pt>
  </dgm:ptLst>
  <dgm:cxnLst>
    <dgm:cxn modelId="{393BCF28-FDBE-4339-B7EE-09F8DFEB15FC}" type="presOf" srcId="{E1E2CC5F-C2B6-4662-A25C-F001512B5095}" destId="{4E18675E-55F8-4C7C-BF6D-70F96295D649}" srcOrd="0" destOrd="0" presId="urn:microsoft.com/office/officeart/2005/8/layout/vList2"/>
    <dgm:cxn modelId="{61917B35-243D-4E48-B3AA-911A54E779C5}" type="presOf" srcId="{6C35CD80-EB1D-408E-843F-2FFBC79497AE}" destId="{5FC94F28-F8CB-4223-B59A-F2E3284D3D56}" srcOrd="0" destOrd="0" presId="urn:microsoft.com/office/officeart/2005/8/layout/vList2"/>
    <dgm:cxn modelId="{2D44975E-5F87-44E3-A381-27A5DD6125A7}" type="presOf" srcId="{00FF48B6-DE58-494A-8A6C-0BF9E295C977}" destId="{AC44935F-B53F-4F10-83B5-8B32FA432C78}" srcOrd="0" destOrd="0" presId="urn:microsoft.com/office/officeart/2005/8/layout/vList2"/>
    <dgm:cxn modelId="{D010D167-615A-41EF-B2F1-630590465804}" srcId="{E1E2CC5F-C2B6-4662-A25C-F001512B5095}" destId="{6C35CD80-EB1D-408E-843F-2FFBC79497AE}" srcOrd="0" destOrd="0" parTransId="{3C9950E7-885E-4481-89A5-806C76DCF666}" sibTransId="{C81135AC-8C7F-4CFF-9ED5-A957473AB32F}"/>
    <dgm:cxn modelId="{14341679-C74D-4E47-9CFF-C68300853EB9}" srcId="{E1E2CC5F-C2B6-4662-A25C-F001512B5095}" destId="{00FF48B6-DE58-494A-8A6C-0BF9E295C977}" srcOrd="1" destOrd="0" parTransId="{5327C9C7-65A6-4907-95D1-C1FA99B295CA}" sibTransId="{E20406EC-5393-487A-AB9D-5C4D693CDD87}"/>
    <dgm:cxn modelId="{B55E4864-6552-45A9-B27F-03E9011BD58E}" type="presParOf" srcId="{4E18675E-55F8-4C7C-BF6D-70F96295D649}" destId="{5FC94F28-F8CB-4223-B59A-F2E3284D3D56}" srcOrd="0" destOrd="0" presId="urn:microsoft.com/office/officeart/2005/8/layout/vList2"/>
    <dgm:cxn modelId="{EF476147-825F-41CF-8ADA-778008BE37E1}" type="presParOf" srcId="{4E18675E-55F8-4C7C-BF6D-70F96295D649}" destId="{63972620-4CE1-4FBD-8CFD-E37CC788E916}" srcOrd="1" destOrd="0" presId="urn:microsoft.com/office/officeart/2005/8/layout/vList2"/>
    <dgm:cxn modelId="{0813E2F0-89C2-489B-8835-23F38DFF093A}" type="presParOf" srcId="{4E18675E-55F8-4C7C-BF6D-70F96295D649}" destId="{AC44935F-B53F-4F10-83B5-8B32FA432C7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0E163F0-459E-4FE6-9279-779B6DE4C132}" type="doc">
      <dgm:prSet loTypeId="urn:microsoft.com/office/officeart/2005/8/layout/hierarchy1" loCatId="hierarchy" qsTypeId="urn:microsoft.com/office/officeart/2005/8/quickstyle/simple1" qsCatId="simple" csTypeId="urn:microsoft.com/office/officeart/2005/8/colors/accent4_2" csCatId="accent4"/>
      <dgm:spPr/>
      <dgm:t>
        <a:bodyPr/>
        <a:lstStyle/>
        <a:p>
          <a:endParaRPr lang="en-US"/>
        </a:p>
      </dgm:t>
    </dgm:pt>
    <dgm:pt modelId="{4E26C26E-5942-44EE-87D4-43AB12196DC1}">
      <dgm:prSet/>
      <dgm:spPr/>
      <dgm:t>
        <a:bodyPr/>
        <a:lstStyle/>
        <a:p>
          <a:r>
            <a:rPr lang="en-US" b="1" i="1"/>
            <a:t>Salvation is a product of Grace (or the unconditional love of God.)</a:t>
          </a:r>
          <a:endParaRPr lang="en-US"/>
        </a:p>
      </dgm:t>
    </dgm:pt>
    <dgm:pt modelId="{CDFB404B-5FFD-47EC-8B86-E25530CFA74F}" type="parTrans" cxnId="{78D77D4F-30AD-45D4-8553-36DEC8BC736D}">
      <dgm:prSet/>
      <dgm:spPr/>
      <dgm:t>
        <a:bodyPr/>
        <a:lstStyle/>
        <a:p>
          <a:endParaRPr lang="en-US"/>
        </a:p>
      </dgm:t>
    </dgm:pt>
    <dgm:pt modelId="{789394ED-0A5C-4D0B-BEC0-61AC2E6F412C}" type="sibTrans" cxnId="{78D77D4F-30AD-45D4-8553-36DEC8BC736D}">
      <dgm:prSet/>
      <dgm:spPr/>
      <dgm:t>
        <a:bodyPr/>
        <a:lstStyle/>
        <a:p>
          <a:endParaRPr lang="en-US"/>
        </a:p>
      </dgm:t>
    </dgm:pt>
    <dgm:pt modelId="{2D86B220-EA5B-4E3F-931D-05164172FBB3}">
      <dgm:prSet/>
      <dgm:spPr/>
      <dgm:t>
        <a:bodyPr/>
        <a:lstStyle/>
        <a:p>
          <a:r>
            <a:rPr lang="en-US" b="1" i="1"/>
            <a:t>Ephesians 2:8-9</a:t>
          </a:r>
          <a:r>
            <a:rPr lang="en-US" i="1"/>
            <a:t> For by grace are ye saved through faith; and that not of yourselves: it is the gift of God: Not of works, lest any man should boast.</a:t>
          </a:r>
          <a:endParaRPr lang="en-US"/>
        </a:p>
      </dgm:t>
    </dgm:pt>
    <dgm:pt modelId="{CAB69AFC-EC99-43C7-9E41-2F54EA5ED735}" type="parTrans" cxnId="{0718A5B0-49E8-4526-90D2-8338BAE5312D}">
      <dgm:prSet/>
      <dgm:spPr/>
      <dgm:t>
        <a:bodyPr/>
        <a:lstStyle/>
        <a:p>
          <a:endParaRPr lang="en-US"/>
        </a:p>
      </dgm:t>
    </dgm:pt>
    <dgm:pt modelId="{C8460F0F-CC58-42D8-83DE-E6045A813B8F}" type="sibTrans" cxnId="{0718A5B0-49E8-4526-90D2-8338BAE5312D}">
      <dgm:prSet/>
      <dgm:spPr/>
      <dgm:t>
        <a:bodyPr/>
        <a:lstStyle/>
        <a:p>
          <a:endParaRPr lang="en-US"/>
        </a:p>
      </dgm:t>
    </dgm:pt>
    <dgm:pt modelId="{593CE412-2EFC-4D91-81A7-DA689761EB82}" type="pres">
      <dgm:prSet presAssocID="{F0E163F0-459E-4FE6-9279-779B6DE4C132}" presName="hierChild1" presStyleCnt="0">
        <dgm:presLayoutVars>
          <dgm:chPref val="1"/>
          <dgm:dir/>
          <dgm:animOne val="branch"/>
          <dgm:animLvl val="lvl"/>
          <dgm:resizeHandles/>
        </dgm:presLayoutVars>
      </dgm:prSet>
      <dgm:spPr/>
    </dgm:pt>
    <dgm:pt modelId="{AB04ACFB-B03C-477F-95BC-342491513DC3}" type="pres">
      <dgm:prSet presAssocID="{4E26C26E-5942-44EE-87D4-43AB12196DC1}" presName="hierRoot1" presStyleCnt="0"/>
      <dgm:spPr/>
    </dgm:pt>
    <dgm:pt modelId="{BB27DB1E-F941-4D67-9086-3345D999226B}" type="pres">
      <dgm:prSet presAssocID="{4E26C26E-5942-44EE-87D4-43AB12196DC1}" presName="composite" presStyleCnt="0"/>
      <dgm:spPr/>
    </dgm:pt>
    <dgm:pt modelId="{3918FCDD-5D8E-4FD2-ADEB-A98E7D3B70A2}" type="pres">
      <dgm:prSet presAssocID="{4E26C26E-5942-44EE-87D4-43AB12196DC1}" presName="background" presStyleLbl="node0" presStyleIdx="0" presStyleCnt="2"/>
      <dgm:spPr/>
    </dgm:pt>
    <dgm:pt modelId="{0065D413-5929-4287-A79B-5ECBEBFA568E}" type="pres">
      <dgm:prSet presAssocID="{4E26C26E-5942-44EE-87D4-43AB12196DC1}" presName="text" presStyleLbl="fgAcc0" presStyleIdx="0" presStyleCnt="2">
        <dgm:presLayoutVars>
          <dgm:chPref val="3"/>
        </dgm:presLayoutVars>
      </dgm:prSet>
      <dgm:spPr/>
    </dgm:pt>
    <dgm:pt modelId="{88B52D80-7E0C-479F-98AB-66691A60E1B6}" type="pres">
      <dgm:prSet presAssocID="{4E26C26E-5942-44EE-87D4-43AB12196DC1}" presName="hierChild2" presStyleCnt="0"/>
      <dgm:spPr/>
    </dgm:pt>
    <dgm:pt modelId="{BD60CD4F-28A2-44E2-8CD3-23456A45230E}" type="pres">
      <dgm:prSet presAssocID="{2D86B220-EA5B-4E3F-931D-05164172FBB3}" presName="hierRoot1" presStyleCnt="0"/>
      <dgm:spPr/>
    </dgm:pt>
    <dgm:pt modelId="{F5DDD14B-1813-47BE-9630-426B0C77BAB8}" type="pres">
      <dgm:prSet presAssocID="{2D86B220-EA5B-4E3F-931D-05164172FBB3}" presName="composite" presStyleCnt="0"/>
      <dgm:spPr/>
    </dgm:pt>
    <dgm:pt modelId="{959029BB-EC66-4180-8D75-482CCC75A7AE}" type="pres">
      <dgm:prSet presAssocID="{2D86B220-EA5B-4E3F-931D-05164172FBB3}" presName="background" presStyleLbl="node0" presStyleIdx="1" presStyleCnt="2"/>
      <dgm:spPr/>
    </dgm:pt>
    <dgm:pt modelId="{C63392D6-D780-41B0-82DD-250C21342D53}" type="pres">
      <dgm:prSet presAssocID="{2D86B220-EA5B-4E3F-931D-05164172FBB3}" presName="text" presStyleLbl="fgAcc0" presStyleIdx="1" presStyleCnt="2">
        <dgm:presLayoutVars>
          <dgm:chPref val="3"/>
        </dgm:presLayoutVars>
      </dgm:prSet>
      <dgm:spPr/>
    </dgm:pt>
    <dgm:pt modelId="{C54371A6-5E75-4757-A308-DDEA96C0AC13}" type="pres">
      <dgm:prSet presAssocID="{2D86B220-EA5B-4E3F-931D-05164172FBB3}" presName="hierChild2" presStyleCnt="0"/>
      <dgm:spPr/>
    </dgm:pt>
  </dgm:ptLst>
  <dgm:cxnLst>
    <dgm:cxn modelId="{2C3F5824-7154-4710-8285-7F4C1205AE25}" type="presOf" srcId="{4E26C26E-5942-44EE-87D4-43AB12196DC1}" destId="{0065D413-5929-4287-A79B-5ECBEBFA568E}" srcOrd="0" destOrd="0" presId="urn:microsoft.com/office/officeart/2005/8/layout/hierarchy1"/>
    <dgm:cxn modelId="{78D77D4F-30AD-45D4-8553-36DEC8BC736D}" srcId="{F0E163F0-459E-4FE6-9279-779B6DE4C132}" destId="{4E26C26E-5942-44EE-87D4-43AB12196DC1}" srcOrd="0" destOrd="0" parTransId="{CDFB404B-5FFD-47EC-8B86-E25530CFA74F}" sibTransId="{789394ED-0A5C-4D0B-BEC0-61AC2E6F412C}"/>
    <dgm:cxn modelId="{3668CD4F-4178-422F-9ADB-EA4A93B0991C}" type="presOf" srcId="{2D86B220-EA5B-4E3F-931D-05164172FBB3}" destId="{C63392D6-D780-41B0-82DD-250C21342D53}" srcOrd="0" destOrd="0" presId="urn:microsoft.com/office/officeart/2005/8/layout/hierarchy1"/>
    <dgm:cxn modelId="{3C591FAD-3153-4A28-B0AB-F7AE11C9EF28}" type="presOf" srcId="{F0E163F0-459E-4FE6-9279-779B6DE4C132}" destId="{593CE412-2EFC-4D91-81A7-DA689761EB82}" srcOrd="0" destOrd="0" presId="urn:microsoft.com/office/officeart/2005/8/layout/hierarchy1"/>
    <dgm:cxn modelId="{0718A5B0-49E8-4526-90D2-8338BAE5312D}" srcId="{F0E163F0-459E-4FE6-9279-779B6DE4C132}" destId="{2D86B220-EA5B-4E3F-931D-05164172FBB3}" srcOrd="1" destOrd="0" parTransId="{CAB69AFC-EC99-43C7-9E41-2F54EA5ED735}" sibTransId="{C8460F0F-CC58-42D8-83DE-E6045A813B8F}"/>
    <dgm:cxn modelId="{A085A511-B921-4F09-B4C0-4768C6D36020}" type="presParOf" srcId="{593CE412-2EFC-4D91-81A7-DA689761EB82}" destId="{AB04ACFB-B03C-477F-95BC-342491513DC3}" srcOrd="0" destOrd="0" presId="urn:microsoft.com/office/officeart/2005/8/layout/hierarchy1"/>
    <dgm:cxn modelId="{6AB585D3-17AE-44DA-A9D4-3ACC3F26336D}" type="presParOf" srcId="{AB04ACFB-B03C-477F-95BC-342491513DC3}" destId="{BB27DB1E-F941-4D67-9086-3345D999226B}" srcOrd="0" destOrd="0" presId="urn:microsoft.com/office/officeart/2005/8/layout/hierarchy1"/>
    <dgm:cxn modelId="{899F562B-9006-4BE9-970F-73BD86C8FCF9}" type="presParOf" srcId="{BB27DB1E-F941-4D67-9086-3345D999226B}" destId="{3918FCDD-5D8E-4FD2-ADEB-A98E7D3B70A2}" srcOrd="0" destOrd="0" presId="urn:microsoft.com/office/officeart/2005/8/layout/hierarchy1"/>
    <dgm:cxn modelId="{32787995-368F-425F-8AE7-DCA01B22ACE0}" type="presParOf" srcId="{BB27DB1E-F941-4D67-9086-3345D999226B}" destId="{0065D413-5929-4287-A79B-5ECBEBFA568E}" srcOrd="1" destOrd="0" presId="urn:microsoft.com/office/officeart/2005/8/layout/hierarchy1"/>
    <dgm:cxn modelId="{434A5522-036D-4678-AE6A-32E09867E2D4}" type="presParOf" srcId="{AB04ACFB-B03C-477F-95BC-342491513DC3}" destId="{88B52D80-7E0C-479F-98AB-66691A60E1B6}" srcOrd="1" destOrd="0" presId="urn:microsoft.com/office/officeart/2005/8/layout/hierarchy1"/>
    <dgm:cxn modelId="{486AD895-213D-4271-9D33-9BAD6C456182}" type="presParOf" srcId="{593CE412-2EFC-4D91-81A7-DA689761EB82}" destId="{BD60CD4F-28A2-44E2-8CD3-23456A45230E}" srcOrd="1" destOrd="0" presId="urn:microsoft.com/office/officeart/2005/8/layout/hierarchy1"/>
    <dgm:cxn modelId="{38DA4940-AE4B-46BB-8CC1-AA47C8FDE7D6}" type="presParOf" srcId="{BD60CD4F-28A2-44E2-8CD3-23456A45230E}" destId="{F5DDD14B-1813-47BE-9630-426B0C77BAB8}" srcOrd="0" destOrd="0" presId="urn:microsoft.com/office/officeart/2005/8/layout/hierarchy1"/>
    <dgm:cxn modelId="{0F664B33-472B-4A84-8B86-16C9F3F6B23C}" type="presParOf" srcId="{F5DDD14B-1813-47BE-9630-426B0C77BAB8}" destId="{959029BB-EC66-4180-8D75-482CCC75A7AE}" srcOrd="0" destOrd="0" presId="urn:microsoft.com/office/officeart/2005/8/layout/hierarchy1"/>
    <dgm:cxn modelId="{104E2383-47FB-4D0B-86EE-4F16E32F5836}" type="presParOf" srcId="{F5DDD14B-1813-47BE-9630-426B0C77BAB8}" destId="{C63392D6-D780-41B0-82DD-250C21342D53}" srcOrd="1" destOrd="0" presId="urn:microsoft.com/office/officeart/2005/8/layout/hierarchy1"/>
    <dgm:cxn modelId="{91720849-30A8-487F-8EA9-E0025C3FF82F}" type="presParOf" srcId="{BD60CD4F-28A2-44E2-8CD3-23456A45230E}" destId="{C54371A6-5E75-4757-A308-DDEA96C0AC1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684EC7B-47C7-49B8-92D3-3FEE10F987C7}"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79B2416B-E91D-4075-897C-F33C3E7B01ED}">
      <dgm:prSet/>
      <dgm:spPr/>
      <dgm:t>
        <a:bodyPr/>
        <a:lstStyle/>
        <a:p>
          <a:r>
            <a:rPr lang="en-US" b="1" i="1"/>
            <a:t>The Destination of the unsaved is Hell.</a:t>
          </a:r>
          <a:endParaRPr lang="en-US"/>
        </a:p>
      </dgm:t>
    </dgm:pt>
    <dgm:pt modelId="{9A3AE01A-4FBF-44EC-B08C-66A5F697B8C6}" type="parTrans" cxnId="{E0991785-C7D5-43EC-9CB3-1A417561C5AD}">
      <dgm:prSet/>
      <dgm:spPr/>
      <dgm:t>
        <a:bodyPr/>
        <a:lstStyle/>
        <a:p>
          <a:endParaRPr lang="en-US"/>
        </a:p>
      </dgm:t>
    </dgm:pt>
    <dgm:pt modelId="{E460AA1F-9A17-42BB-AEDC-B6919FD76A56}" type="sibTrans" cxnId="{E0991785-C7D5-43EC-9CB3-1A417561C5AD}">
      <dgm:prSet/>
      <dgm:spPr/>
      <dgm:t>
        <a:bodyPr/>
        <a:lstStyle/>
        <a:p>
          <a:endParaRPr lang="en-US"/>
        </a:p>
      </dgm:t>
    </dgm:pt>
    <dgm:pt modelId="{378A3CA3-23B5-4C74-B790-5125398A3EE8}">
      <dgm:prSet/>
      <dgm:spPr/>
      <dgm:t>
        <a:bodyPr/>
        <a:lstStyle/>
        <a:p>
          <a:r>
            <a:rPr lang="en-US" b="1" i="1"/>
            <a:t>Revelation 20:15 says,</a:t>
          </a:r>
          <a:r>
            <a:rPr lang="en-US" i="1"/>
            <a:t> “And whosoever was not found written in the book of life was cast into the lake of fire.”</a:t>
          </a:r>
          <a:endParaRPr lang="en-US"/>
        </a:p>
      </dgm:t>
    </dgm:pt>
    <dgm:pt modelId="{2B30A2D1-E6AC-45B3-964B-45444616746B}" type="parTrans" cxnId="{3B7DEBBA-B5D2-4FAB-91B7-5AFC07550C1C}">
      <dgm:prSet/>
      <dgm:spPr/>
      <dgm:t>
        <a:bodyPr/>
        <a:lstStyle/>
        <a:p>
          <a:endParaRPr lang="en-US"/>
        </a:p>
      </dgm:t>
    </dgm:pt>
    <dgm:pt modelId="{E889393A-89D0-4E34-A91F-880D43633198}" type="sibTrans" cxnId="{3B7DEBBA-B5D2-4FAB-91B7-5AFC07550C1C}">
      <dgm:prSet/>
      <dgm:spPr/>
      <dgm:t>
        <a:bodyPr/>
        <a:lstStyle/>
        <a:p>
          <a:endParaRPr lang="en-US"/>
        </a:p>
      </dgm:t>
    </dgm:pt>
    <dgm:pt modelId="{767AFF96-A475-4EFD-BA5B-1E4873282529}" type="pres">
      <dgm:prSet presAssocID="{5684EC7B-47C7-49B8-92D3-3FEE10F987C7}" presName="linear" presStyleCnt="0">
        <dgm:presLayoutVars>
          <dgm:animLvl val="lvl"/>
          <dgm:resizeHandles val="exact"/>
        </dgm:presLayoutVars>
      </dgm:prSet>
      <dgm:spPr/>
    </dgm:pt>
    <dgm:pt modelId="{DFFC7746-83F3-46D4-847A-31211EE7EDAC}" type="pres">
      <dgm:prSet presAssocID="{79B2416B-E91D-4075-897C-F33C3E7B01ED}" presName="parentText" presStyleLbl="node1" presStyleIdx="0" presStyleCnt="2">
        <dgm:presLayoutVars>
          <dgm:chMax val="0"/>
          <dgm:bulletEnabled val="1"/>
        </dgm:presLayoutVars>
      </dgm:prSet>
      <dgm:spPr/>
    </dgm:pt>
    <dgm:pt modelId="{6FE2089E-9FC0-4C9E-B8F2-36A5C0E2ECF6}" type="pres">
      <dgm:prSet presAssocID="{E460AA1F-9A17-42BB-AEDC-B6919FD76A56}" presName="spacer" presStyleCnt="0"/>
      <dgm:spPr/>
    </dgm:pt>
    <dgm:pt modelId="{140A3F93-6E4D-458A-8AC8-8DA5C190FC24}" type="pres">
      <dgm:prSet presAssocID="{378A3CA3-23B5-4C74-B790-5125398A3EE8}" presName="parentText" presStyleLbl="node1" presStyleIdx="1" presStyleCnt="2">
        <dgm:presLayoutVars>
          <dgm:chMax val="0"/>
          <dgm:bulletEnabled val="1"/>
        </dgm:presLayoutVars>
      </dgm:prSet>
      <dgm:spPr/>
    </dgm:pt>
  </dgm:ptLst>
  <dgm:cxnLst>
    <dgm:cxn modelId="{CDCF8816-AEC1-4089-88BB-2D975073EC4F}" type="presOf" srcId="{378A3CA3-23B5-4C74-B790-5125398A3EE8}" destId="{140A3F93-6E4D-458A-8AC8-8DA5C190FC24}" srcOrd="0" destOrd="0" presId="urn:microsoft.com/office/officeart/2005/8/layout/vList2"/>
    <dgm:cxn modelId="{CB123E40-5A7D-4F7F-94AA-890B3E799413}" type="presOf" srcId="{79B2416B-E91D-4075-897C-F33C3E7B01ED}" destId="{DFFC7746-83F3-46D4-847A-31211EE7EDAC}" srcOrd="0" destOrd="0" presId="urn:microsoft.com/office/officeart/2005/8/layout/vList2"/>
    <dgm:cxn modelId="{C7AD4A67-51C5-497A-9A21-852C1424FC74}" type="presOf" srcId="{5684EC7B-47C7-49B8-92D3-3FEE10F987C7}" destId="{767AFF96-A475-4EFD-BA5B-1E4873282529}" srcOrd="0" destOrd="0" presId="urn:microsoft.com/office/officeart/2005/8/layout/vList2"/>
    <dgm:cxn modelId="{E0991785-C7D5-43EC-9CB3-1A417561C5AD}" srcId="{5684EC7B-47C7-49B8-92D3-3FEE10F987C7}" destId="{79B2416B-E91D-4075-897C-F33C3E7B01ED}" srcOrd="0" destOrd="0" parTransId="{9A3AE01A-4FBF-44EC-B08C-66A5F697B8C6}" sibTransId="{E460AA1F-9A17-42BB-AEDC-B6919FD76A56}"/>
    <dgm:cxn modelId="{3B7DEBBA-B5D2-4FAB-91B7-5AFC07550C1C}" srcId="{5684EC7B-47C7-49B8-92D3-3FEE10F987C7}" destId="{378A3CA3-23B5-4C74-B790-5125398A3EE8}" srcOrd="1" destOrd="0" parTransId="{2B30A2D1-E6AC-45B3-964B-45444616746B}" sibTransId="{E889393A-89D0-4E34-A91F-880D43633198}"/>
    <dgm:cxn modelId="{7DFF5F40-04F7-4F36-9338-B6F1A36C9151}" type="presParOf" srcId="{767AFF96-A475-4EFD-BA5B-1E4873282529}" destId="{DFFC7746-83F3-46D4-847A-31211EE7EDAC}" srcOrd="0" destOrd="0" presId="urn:microsoft.com/office/officeart/2005/8/layout/vList2"/>
    <dgm:cxn modelId="{BA359901-C68B-4D79-9D8E-1795B6DB00C4}" type="presParOf" srcId="{767AFF96-A475-4EFD-BA5B-1E4873282529}" destId="{6FE2089E-9FC0-4C9E-B8F2-36A5C0E2ECF6}" srcOrd="1" destOrd="0" presId="urn:microsoft.com/office/officeart/2005/8/layout/vList2"/>
    <dgm:cxn modelId="{40A83057-0544-403E-ADF4-28658BF02A07}" type="presParOf" srcId="{767AFF96-A475-4EFD-BA5B-1E4873282529}" destId="{140A3F93-6E4D-458A-8AC8-8DA5C190FC24}"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B26082-749E-46BC-BE25-F1FA51061DBF}">
      <dsp:nvSpPr>
        <dsp:cNvPr id="0" name=""/>
        <dsp:cNvSpPr/>
      </dsp:nvSpPr>
      <dsp:spPr>
        <a:xfrm>
          <a:off x="0" y="65339"/>
          <a:ext cx="6692813" cy="2297295"/>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b="1" i="1" kern="1200"/>
            <a:t>The punishment for our Sin is Death.</a:t>
          </a:r>
          <a:endParaRPr lang="en-US" sz="3400" kern="1200"/>
        </a:p>
      </dsp:txBody>
      <dsp:txXfrm>
        <a:off x="112145" y="177484"/>
        <a:ext cx="6468523" cy="2073005"/>
      </dsp:txXfrm>
    </dsp:sp>
    <dsp:sp modelId="{50ED5E38-9DC1-41DF-9B4D-E333EAE76F3D}">
      <dsp:nvSpPr>
        <dsp:cNvPr id="0" name=""/>
        <dsp:cNvSpPr/>
      </dsp:nvSpPr>
      <dsp:spPr>
        <a:xfrm>
          <a:off x="0" y="2460555"/>
          <a:ext cx="6692813" cy="2297295"/>
        </a:xfrm>
        <a:prstGeom prst="roundRect">
          <a:avLst/>
        </a:prstGeom>
        <a:gradFill rotWithShape="0">
          <a:gsLst>
            <a:gs pos="0">
              <a:schemeClr val="accent2">
                <a:hueOff val="-2712450"/>
                <a:satOff val="-1656"/>
                <a:lumOff val="6471"/>
                <a:alphaOff val="0"/>
                <a:tint val="96000"/>
                <a:lumMod val="100000"/>
              </a:schemeClr>
            </a:gs>
            <a:gs pos="78000">
              <a:schemeClr val="accent2">
                <a:hueOff val="-2712450"/>
                <a:satOff val="-1656"/>
                <a:lumOff val="6471"/>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b="1" i="1" kern="1200"/>
            <a:t>Romans 6:23</a:t>
          </a:r>
          <a:r>
            <a:rPr lang="en-US" sz="3400" i="1" kern="1200"/>
            <a:t> For the wages of sin is death, but the gift of God is eternal life through Jesus Christ our Lord.</a:t>
          </a:r>
          <a:endParaRPr lang="en-US" sz="3400" kern="1200"/>
        </a:p>
      </dsp:txBody>
      <dsp:txXfrm>
        <a:off x="112145" y="2572700"/>
        <a:ext cx="6468523" cy="20730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C728C0-7DD4-4D82-B3A9-97CB05ABA1B5}">
      <dsp:nvSpPr>
        <dsp:cNvPr id="0" name=""/>
        <dsp:cNvSpPr/>
      </dsp:nvSpPr>
      <dsp:spPr>
        <a:xfrm>
          <a:off x="0" y="291532"/>
          <a:ext cx="6692813" cy="2084062"/>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b="1" i="1" kern="1200"/>
            <a:t>The Assurance of Salvation</a:t>
          </a:r>
          <a:endParaRPr lang="en-US" sz="2500" kern="1200"/>
        </a:p>
      </dsp:txBody>
      <dsp:txXfrm>
        <a:off x="101736" y="393268"/>
        <a:ext cx="6489341" cy="1880590"/>
      </dsp:txXfrm>
    </dsp:sp>
    <dsp:sp modelId="{5448F91B-DCC7-4360-8707-93A44152ED66}">
      <dsp:nvSpPr>
        <dsp:cNvPr id="0" name=""/>
        <dsp:cNvSpPr/>
      </dsp:nvSpPr>
      <dsp:spPr>
        <a:xfrm>
          <a:off x="0" y="2447595"/>
          <a:ext cx="6692813" cy="2084062"/>
        </a:xfrm>
        <a:prstGeom prst="roundRect">
          <a:avLst/>
        </a:prstGeom>
        <a:gradFill rotWithShape="0">
          <a:gsLst>
            <a:gs pos="0">
              <a:schemeClr val="accent2">
                <a:hueOff val="-2712450"/>
                <a:satOff val="-1656"/>
                <a:lumOff val="6471"/>
                <a:alphaOff val="0"/>
                <a:tint val="96000"/>
                <a:lumMod val="100000"/>
              </a:schemeClr>
            </a:gs>
            <a:gs pos="78000">
              <a:schemeClr val="accent2">
                <a:hueOff val="-2712450"/>
                <a:satOff val="-1656"/>
                <a:lumOff val="6471"/>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b="1" i="1" kern="1200"/>
            <a:t>John 5:24</a:t>
          </a:r>
          <a:r>
            <a:rPr lang="en-US" sz="2500" i="1" kern="1200"/>
            <a:t> Verily, verily, I say unto you, He that heareth my word, and believeth on him that sent me, hath everlasting life, and shall not come into condemnation; but is passed from death unto life.</a:t>
          </a:r>
          <a:endParaRPr lang="en-US" sz="2500" kern="1200"/>
        </a:p>
      </dsp:txBody>
      <dsp:txXfrm>
        <a:off x="101736" y="2549331"/>
        <a:ext cx="6489341" cy="18805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C94F28-F8CB-4223-B59A-F2E3284D3D56}">
      <dsp:nvSpPr>
        <dsp:cNvPr id="0" name=""/>
        <dsp:cNvSpPr/>
      </dsp:nvSpPr>
      <dsp:spPr>
        <a:xfrm>
          <a:off x="0" y="171"/>
          <a:ext cx="6692813" cy="2361023"/>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b="1" i="1" kern="1200"/>
            <a:t>Where we spend eternity is the most critical decision in this life.</a:t>
          </a:r>
          <a:endParaRPr lang="en-US" sz="3500" kern="1200"/>
        </a:p>
      </dsp:txBody>
      <dsp:txXfrm>
        <a:off x="115256" y="115427"/>
        <a:ext cx="6462301" cy="2130511"/>
      </dsp:txXfrm>
    </dsp:sp>
    <dsp:sp modelId="{AC44935F-B53F-4F10-83B5-8B32FA432C78}">
      <dsp:nvSpPr>
        <dsp:cNvPr id="0" name=""/>
        <dsp:cNvSpPr/>
      </dsp:nvSpPr>
      <dsp:spPr>
        <a:xfrm>
          <a:off x="0" y="2461994"/>
          <a:ext cx="6692813" cy="2361023"/>
        </a:xfrm>
        <a:prstGeom prst="roundRect">
          <a:avLst/>
        </a:prstGeom>
        <a:gradFill rotWithShape="0">
          <a:gsLst>
            <a:gs pos="0">
              <a:schemeClr val="accent2">
                <a:hueOff val="-2712450"/>
                <a:satOff val="-1656"/>
                <a:lumOff val="6471"/>
                <a:alphaOff val="0"/>
                <a:tint val="96000"/>
                <a:lumMod val="100000"/>
              </a:schemeClr>
            </a:gs>
            <a:gs pos="78000">
              <a:schemeClr val="accent2">
                <a:hueOff val="-2712450"/>
                <a:satOff val="-1656"/>
                <a:lumOff val="6471"/>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b="1" i="1" kern="1200"/>
            <a:t>Proverbs 27:1</a:t>
          </a:r>
          <a:r>
            <a:rPr lang="en-US" sz="3500" i="1" kern="1200"/>
            <a:t> Boast not thyself of tomorrow; for thou knowest not what a day may bring forth.</a:t>
          </a:r>
          <a:endParaRPr lang="en-US" sz="3500" kern="1200"/>
        </a:p>
      </dsp:txBody>
      <dsp:txXfrm>
        <a:off x="115256" y="2577250"/>
        <a:ext cx="6462301" cy="213051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18FCDD-5D8E-4FD2-ADEB-A98E7D3B70A2}">
      <dsp:nvSpPr>
        <dsp:cNvPr id="0" name=""/>
        <dsp:cNvSpPr/>
      </dsp:nvSpPr>
      <dsp:spPr>
        <a:xfrm>
          <a:off x="1049" y="576898"/>
          <a:ext cx="3683234" cy="2338853"/>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065D413-5929-4287-A79B-5ECBEBFA568E}">
      <dsp:nvSpPr>
        <dsp:cNvPr id="0" name=""/>
        <dsp:cNvSpPr/>
      </dsp:nvSpPr>
      <dsp:spPr>
        <a:xfrm>
          <a:off x="410297" y="965684"/>
          <a:ext cx="3683234" cy="2338853"/>
        </a:xfrm>
        <a:prstGeom prst="roundRect">
          <a:avLst>
            <a:gd name="adj" fmla="val 10000"/>
          </a:avLst>
        </a:prstGeom>
        <a:solidFill>
          <a:schemeClr val="lt1">
            <a:alpha val="90000"/>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i="1" kern="1200"/>
            <a:t>Salvation is a product of Grace (or the unconditional love of God.)</a:t>
          </a:r>
          <a:endParaRPr lang="en-US" sz="2100" kern="1200"/>
        </a:p>
      </dsp:txBody>
      <dsp:txXfrm>
        <a:off x="478800" y="1034187"/>
        <a:ext cx="3546228" cy="2201847"/>
      </dsp:txXfrm>
    </dsp:sp>
    <dsp:sp modelId="{959029BB-EC66-4180-8D75-482CCC75A7AE}">
      <dsp:nvSpPr>
        <dsp:cNvPr id="0" name=""/>
        <dsp:cNvSpPr/>
      </dsp:nvSpPr>
      <dsp:spPr>
        <a:xfrm>
          <a:off x="4502780" y="576898"/>
          <a:ext cx="3683234" cy="2338853"/>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3392D6-D780-41B0-82DD-250C21342D53}">
      <dsp:nvSpPr>
        <dsp:cNvPr id="0" name=""/>
        <dsp:cNvSpPr/>
      </dsp:nvSpPr>
      <dsp:spPr>
        <a:xfrm>
          <a:off x="4912028" y="965684"/>
          <a:ext cx="3683234" cy="2338853"/>
        </a:xfrm>
        <a:prstGeom prst="roundRect">
          <a:avLst>
            <a:gd name="adj" fmla="val 10000"/>
          </a:avLst>
        </a:prstGeom>
        <a:solidFill>
          <a:schemeClr val="lt1">
            <a:alpha val="90000"/>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i="1" kern="1200"/>
            <a:t>Ephesians 2:8-9</a:t>
          </a:r>
          <a:r>
            <a:rPr lang="en-US" sz="2100" i="1" kern="1200"/>
            <a:t> For by grace are ye saved through faith; and that not of yourselves: it is the gift of God: Not of works, lest any man should boast.</a:t>
          </a:r>
          <a:endParaRPr lang="en-US" sz="2100" kern="1200"/>
        </a:p>
      </dsp:txBody>
      <dsp:txXfrm>
        <a:off x="4980531" y="1034187"/>
        <a:ext cx="3546228" cy="220184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FC7746-83F3-46D4-847A-31211EE7EDAC}">
      <dsp:nvSpPr>
        <dsp:cNvPr id="0" name=""/>
        <dsp:cNvSpPr/>
      </dsp:nvSpPr>
      <dsp:spPr>
        <a:xfrm>
          <a:off x="0" y="65339"/>
          <a:ext cx="6692813" cy="2297295"/>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b="1" i="1" kern="1200"/>
            <a:t>The Destination of the unsaved is Hell.</a:t>
          </a:r>
          <a:endParaRPr lang="en-US" sz="3400" kern="1200"/>
        </a:p>
      </dsp:txBody>
      <dsp:txXfrm>
        <a:off x="112145" y="177484"/>
        <a:ext cx="6468523" cy="2073005"/>
      </dsp:txXfrm>
    </dsp:sp>
    <dsp:sp modelId="{140A3F93-6E4D-458A-8AC8-8DA5C190FC24}">
      <dsp:nvSpPr>
        <dsp:cNvPr id="0" name=""/>
        <dsp:cNvSpPr/>
      </dsp:nvSpPr>
      <dsp:spPr>
        <a:xfrm>
          <a:off x="0" y="2460555"/>
          <a:ext cx="6692813" cy="2297295"/>
        </a:xfrm>
        <a:prstGeom prst="roundRect">
          <a:avLst/>
        </a:prstGeom>
        <a:gradFill rotWithShape="0">
          <a:gsLst>
            <a:gs pos="0">
              <a:schemeClr val="accent2">
                <a:hueOff val="-2712450"/>
                <a:satOff val="-1656"/>
                <a:lumOff val="6471"/>
                <a:alphaOff val="0"/>
                <a:tint val="96000"/>
                <a:lumMod val="100000"/>
              </a:schemeClr>
            </a:gs>
            <a:gs pos="78000">
              <a:schemeClr val="accent2">
                <a:hueOff val="-2712450"/>
                <a:satOff val="-1656"/>
                <a:lumOff val="6471"/>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b="1" i="1" kern="1200"/>
            <a:t>Revelation 20:15 says,</a:t>
          </a:r>
          <a:r>
            <a:rPr lang="en-US" sz="3400" i="1" kern="1200"/>
            <a:t> “And whosoever was not found written in the book of life was cast into the lake of fire.”</a:t>
          </a:r>
          <a:endParaRPr lang="en-US" sz="3400" kern="1200"/>
        </a:p>
      </dsp:txBody>
      <dsp:txXfrm>
        <a:off x="112145" y="2572700"/>
        <a:ext cx="6468523" cy="207300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8C208C-5C33-4CA4-892A-09AF303F6042}" type="datetimeFigureOut">
              <a:rPr lang="en-US" smtClean="0"/>
              <a:t>12/12/2022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369550-563A-4EC5-B52B-0786FDCEC6BF}" type="slidenum">
              <a:rPr lang="en-US" smtClean="0"/>
              <a:t>‹#›</a:t>
            </a:fld>
            <a:endParaRPr lang="en-US"/>
          </a:p>
        </p:txBody>
      </p:sp>
    </p:spTree>
    <p:extLst>
      <p:ext uri="{BB962C8B-B14F-4D97-AF65-F5344CB8AC3E}">
        <p14:creationId xmlns:p14="http://schemas.microsoft.com/office/powerpoint/2010/main" val="2899205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Christian education culture awareness resource Michael J Darby jonah68@gmail.com copyright material</a:t>
            </a:r>
          </a:p>
        </p:txBody>
      </p:sp>
      <p:sp>
        <p:nvSpPr>
          <p:cNvPr id="4" name="Slide Number Placeholder 3"/>
          <p:cNvSpPr>
            <a:spLocks noGrp="1"/>
          </p:cNvSpPr>
          <p:nvPr>
            <p:ph type="sldNum" sz="quarter" idx="5"/>
          </p:nvPr>
        </p:nvSpPr>
        <p:spPr/>
        <p:txBody>
          <a:bodyPr/>
          <a:lstStyle/>
          <a:p>
            <a:fld id="{EF369550-563A-4EC5-B52B-0786FDCEC6BF}" type="slidenum">
              <a:rPr lang="en-US" smtClean="0"/>
              <a:t>9</a:t>
            </a:fld>
            <a:endParaRPr lang="en-US"/>
          </a:p>
        </p:txBody>
      </p:sp>
    </p:spTree>
    <p:extLst>
      <p:ext uri="{BB962C8B-B14F-4D97-AF65-F5344CB8AC3E}">
        <p14:creationId xmlns:p14="http://schemas.microsoft.com/office/powerpoint/2010/main" val="3160188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6DF3656-273C-4615-94FD-2920DE6EF49A}"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56AAD-DF9D-48FA-BF7A-DB6D3AA7F0A6}" type="slidenum">
              <a:rPr lang="en-US" smtClean="0"/>
              <a:t>‹#›</a:t>
            </a:fld>
            <a:endParaRPr lang="en-US"/>
          </a:p>
        </p:txBody>
      </p:sp>
    </p:spTree>
    <p:extLst>
      <p:ext uri="{BB962C8B-B14F-4D97-AF65-F5344CB8AC3E}">
        <p14:creationId xmlns:p14="http://schemas.microsoft.com/office/powerpoint/2010/main" val="199949060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DF3656-273C-4615-94FD-2920DE6EF49A}"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56AAD-DF9D-48FA-BF7A-DB6D3AA7F0A6}" type="slidenum">
              <a:rPr lang="en-US" smtClean="0"/>
              <a:t>‹#›</a:t>
            </a:fld>
            <a:endParaRPr lang="en-US"/>
          </a:p>
        </p:txBody>
      </p:sp>
    </p:spTree>
    <p:extLst>
      <p:ext uri="{BB962C8B-B14F-4D97-AF65-F5344CB8AC3E}">
        <p14:creationId xmlns:p14="http://schemas.microsoft.com/office/powerpoint/2010/main" val="110178886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DF3656-273C-4615-94FD-2920DE6EF49A}"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56AAD-DF9D-48FA-BF7A-DB6D3AA7F0A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1799091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DF3656-273C-4615-94FD-2920DE6EF49A}"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56AAD-DF9D-48FA-BF7A-DB6D3AA7F0A6}" type="slidenum">
              <a:rPr lang="en-US" smtClean="0"/>
              <a:t>‹#›</a:t>
            </a:fld>
            <a:endParaRPr lang="en-US"/>
          </a:p>
        </p:txBody>
      </p:sp>
    </p:spTree>
    <p:extLst>
      <p:ext uri="{BB962C8B-B14F-4D97-AF65-F5344CB8AC3E}">
        <p14:creationId xmlns:p14="http://schemas.microsoft.com/office/powerpoint/2010/main" val="373031132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DF3656-273C-4615-94FD-2920DE6EF49A}"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56AAD-DF9D-48FA-BF7A-DB6D3AA7F0A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1386013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DF3656-273C-4615-94FD-2920DE6EF49A}"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56AAD-DF9D-48FA-BF7A-DB6D3AA7F0A6}" type="slidenum">
              <a:rPr lang="en-US" smtClean="0"/>
              <a:t>‹#›</a:t>
            </a:fld>
            <a:endParaRPr lang="en-US"/>
          </a:p>
        </p:txBody>
      </p:sp>
    </p:spTree>
    <p:extLst>
      <p:ext uri="{BB962C8B-B14F-4D97-AF65-F5344CB8AC3E}">
        <p14:creationId xmlns:p14="http://schemas.microsoft.com/office/powerpoint/2010/main" val="65736043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DF3656-273C-4615-94FD-2920DE6EF49A}"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56AAD-DF9D-48FA-BF7A-DB6D3AA7F0A6}" type="slidenum">
              <a:rPr lang="en-US" smtClean="0"/>
              <a:t>‹#›</a:t>
            </a:fld>
            <a:endParaRPr lang="en-US"/>
          </a:p>
        </p:txBody>
      </p:sp>
    </p:spTree>
    <p:extLst>
      <p:ext uri="{BB962C8B-B14F-4D97-AF65-F5344CB8AC3E}">
        <p14:creationId xmlns:p14="http://schemas.microsoft.com/office/powerpoint/2010/main" val="428193992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DF3656-273C-4615-94FD-2920DE6EF49A}"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56AAD-DF9D-48FA-BF7A-DB6D3AA7F0A6}" type="slidenum">
              <a:rPr lang="en-US" smtClean="0"/>
              <a:t>‹#›</a:t>
            </a:fld>
            <a:endParaRPr lang="en-US"/>
          </a:p>
        </p:txBody>
      </p:sp>
    </p:spTree>
    <p:extLst>
      <p:ext uri="{BB962C8B-B14F-4D97-AF65-F5344CB8AC3E}">
        <p14:creationId xmlns:p14="http://schemas.microsoft.com/office/powerpoint/2010/main" val="10735259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DF3656-273C-4615-94FD-2920DE6EF49A}"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56AAD-DF9D-48FA-BF7A-DB6D3AA7F0A6}" type="slidenum">
              <a:rPr lang="en-US" smtClean="0"/>
              <a:t>‹#›</a:t>
            </a:fld>
            <a:endParaRPr lang="en-US"/>
          </a:p>
        </p:txBody>
      </p:sp>
    </p:spTree>
    <p:extLst>
      <p:ext uri="{BB962C8B-B14F-4D97-AF65-F5344CB8AC3E}">
        <p14:creationId xmlns:p14="http://schemas.microsoft.com/office/powerpoint/2010/main" val="122241100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DF3656-273C-4615-94FD-2920DE6EF49A}"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56AAD-DF9D-48FA-BF7A-DB6D3AA7F0A6}" type="slidenum">
              <a:rPr lang="en-US" smtClean="0"/>
              <a:t>‹#›</a:t>
            </a:fld>
            <a:endParaRPr lang="en-US"/>
          </a:p>
        </p:txBody>
      </p:sp>
    </p:spTree>
    <p:extLst>
      <p:ext uri="{BB962C8B-B14F-4D97-AF65-F5344CB8AC3E}">
        <p14:creationId xmlns:p14="http://schemas.microsoft.com/office/powerpoint/2010/main" val="22891639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DF3656-273C-4615-94FD-2920DE6EF49A}"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56AAD-DF9D-48FA-BF7A-DB6D3AA7F0A6}" type="slidenum">
              <a:rPr lang="en-US" smtClean="0"/>
              <a:t>‹#›</a:t>
            </a:fld>
            <a:endParaRPr lang="en-US"/>
          </a:p>
        </p:txBody>
      </p:sp>
    </p:spTree>
    <p:extLst>
      <p:ext uri="{BB962C8B-B14F-4D97-AF65-F5344CB8AC3E}">
        <p14:creationId xmlns:p14="http://schemas.microsoft.com/office/powerpoint/2010/main" val="232592504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6DF3656-273C-4615-94FD-2920DE6EF49A}" type="datetimeFigureOut">
              <a:rPr lang="en-US" smtClean="0"/>
              <a:t>12/12/2022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E56AAD-DF9D-48FA-BF7A-DB6D3AA7F0A6}" type="slidenum">
              <a:rPr lang="en-US" smtClean="0"/>
              <a:t>‹#›</a:t>
            </a:fld>
            <a:endParaRPr lang="en-US"/>
          </a:p>
        </p:txBody>
      </p:sp>
    </p:spTree>
    <p:extLst>
      <p:ext uri="{BB962C8B-B14F-4D97-AF65-F5344CB8AC3E}">
        <p14:creationId xmlns:p14="http://schemas.microsoft.com/office/powerpoint/2010/main" val="267587878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DF3656-273C-4615-94FD-2920DE6EF49A}" type="datetimeFigureOut">
              <a:rPr lang="en-US" smtClean="0"/>
              <a:t>12/12/2022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E56AAD-DF9D-48FA-BF7A-DB6D3AA7F0A6}" type="slidenum">
              <a:rPr lang="en-US" smtClean="0"/>
              <a:t>‹#›</a:t>
            </a:fld>
            <a:endParaRPr lang="en-US"/>
          </a:p>
        </p:txBody>
      </p:sp>
    </p:spTree>
    <p:extLst>
      <p:ext uri="{BB962C8B-B14F-4D97-AF65-F5344CB8AC3E}">
        <p14:creationId xmlns:p14="http://schemas.microsoft.com/office/powerpoint/2010/main" val="216918293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DF3656-273C-4615-94FD-2920DE6EF49A}" type="datetimeFigureOut">
              <a:rPr lang="en-US" smtClean="0"/>
              <a:t>12/12/2022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E56AAD-DF9D-48FA-BF7A-DB6D3AA7F0A6}" type="slidenum">
              <a:rPr lang="en-US" smtClean="0"/>
              <a:t>‹#›</a:t>
            </a:fld>
            <a:endParaRPr lang="en-US"/>
          </a:p>
        </p:txBody>
      </p:sp>
    </p:spTree>
    <p:extLst>
      <p:ext uri="{BB962C8B-B14F-4D97-AF65-F5344CB8AC3E}">
        <p14:creationId xmlns:p14="http://schemas.microsoft.com/office/powerpoint/2010/main" val="20371721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6DF3656-273C-4615-94FD-2920DE6EF49A}"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56AAD-DF9D-48FA-BF7A-DB6D3AA7F0A6}" type="slidenum">
              <a:rPr lang="en-US" smtClean="0"/>
              <a:t>‹#›</a:t>
            </a:fld>
            <a:endParaRPr lang="en-US"/>
          </a:p>
        </p:txBody>
      </p:sp>
    </p:spTree>
    <p:extLst>
      <p:ext uri="{BB962C8B-B14F-4D97-AF65-F5344CB8AC3E}">
        <p14:creationId xmlns:p14="http://schemas.microsoft.com/office/powerpoint/2010/main" val="391626912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56AAD-DF9D-48FA-BF7A-DB6D3AA7F0A6}" type="slidenum">
              <a:rPr lang="en-US" smtClean="0"/>
              <a:t>‹#›</a:t>
            </a:fld>
            <a:endParaRPr lang="en-US"/>
          </a:p>
        </p:txBody>
      </p:sp>
      <p:sp>
        <p:nvSpPr>
          <p:cNvPr id="5" name="Date Placeholder 4"/>
          <p:cNvSpPr>
            <a:spLocks noGrp="1"/>
          </p:cNvSpPr>
          <p:nvPr>
            <p:ph type="dt" sz="half" idx="10"/>
          </p:nvPr>
        </p:nvSpPr>
        <p:spPr/>
        <p:txBody>
          <a:bodyPr/>
          <a:lstStyle/>
          <a:p>
            <a:fld id="{26DF3656-273C-4615-94FD-2920DE6EF49A}" type="datetimeFigureOut">
              <a:rPr lang="en-US" smtClean="0"/>
              <a:t>12/12/2022</a:t>
            </a:fld>
            <a:endParaRPr lang="en-US"/>
          </a:p>
        </p:txBody>
      </p:sp>
    </p:spTree>
    <p:extLst>
      <p:ext uri="{BB962C8B-B14F-4D97-AF65-F5344CB8AC3E}">
        <p14:creationId xmlns:p14="http://schemas.microsoft.com/office/powerpoint/2010/main" val="164104212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6DF3656-273C-4615-94FD-2920DE6EF49A}" type="datetimeFigureOut">
              <a:rPr lang="en-US" smtClean="0"/>
              <a:t>12/12/2022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9E56AAD-DF9D-48FA-BF7A-DB6D3AA7F0A6}" type="slidenum">
              <a:rPr lang="en-US" smtClean="0"/>
              <a:t>‹#›</a:t>
            </a:fld>
            <a:endParaRPr lang="en-US"/>
          </a:p>
        </p:txBody>
      </p:sp>
    </p:spTree>
    <p:extLst>
      <p:ext uri="{BB962C8B-B14F-4D97-AF65-F5344CB8AC3E}">
        <p14:creationId xmlns:p14="http://schemas.microsoft.com/office/powerpoint/2010/main" val="313680696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jonah68@gmail.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4" name="Group 43">
            <a:extLst>
              <a:ext uri="{FF2B5EF4-FFF2-40B4-BE49-F238E27FC236}">
                <a16:creationId xmlns:a16="http://schemas.microsoft.com/office/drawing/2014/main" id="{E4951899-B99C-47AB-9C7C-16264D7A14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45" name="Straight Connector 44">
              <a:extLst>
                <a:ext uri="{FF2B5EF4-FFF2-40B4-BE49-F238E27FC236}">
                  <a16:creationId xmlns:a16="http://schemas.microsoft.com/office/drawing/2014/main" id="{B94D217E-92A1-48B2-B6BF-8B6A35AF9DD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46" name="Straight Connector 45">
              <a:extLst>
                <a:ext uri="{FF2B5EF4-FFF2-40B4-BE49-F238E27FC236}">
                  <a16:creationId xmlns:a16="http://schemas.microsoft.com/office/drawing/2014/main" id="{69582FD9-95AB-4339-8A07-BAD420BE1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47" name="Rectangle 23">
              <a:extLst>
                <a:ext uri="{FF2B5EF4-FFF2-40B4-BE49-F238E27FC236}">
                  <a16:creationId xmlns:a16="http://schemas.microsoft.com/office/drawing/2014/main" id="{6778DC79-DE09-4F89-81B1-275C542D7F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48" name="Rectangle 25">
              <a:extLst>
                <a:ext uri="{FF2B5EF4-FFF2-40B4-BE49-F238E27FC236}">
                  <a16:creationId xmlns:a16="http://schemas.microsoft.com/office/drawing/2014/main" id="{EAEC370A-1F34-4D8E-B065-81F6F568AA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9" name="Isosceles Triangle 48">
              <a:extLst>
                <a:ext uri="{FF2B5EF4-FFF2-40B4-BE49-F238E27FC236}">
                  <a16:creationId xmlns:a16="http://schemas.microsoft.com/office/drawing/2014/main" id="{A816EDF3-D9EE-488C-AFDC-0223815139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50" name="Rectangle 27">
              <a:extLst>
                <a:ext uri="{FF2B5EF4-FFF2-40B4-BE49-F238E27FC236}">
                  <a16:creationId xmlns:a16="http://schemas.microsoft.com/office/drawing/2014/main" id="{E8330BD4-97D9-4D24-815A-0E557B04F9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 name="Rectangle 28">
              <a:extLst>
                <a:ext uri="{FF2B5EF4-FFF2-40B4-BE49-F238E27FC236}">
                  <a16:creationId xmlns:a16="http://schemas.microsoft.com/office/drawing/2014/main" id="{EA8EDE67-BAC0-478C-99D9-BBC5AD5320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2" name="Rectangle 29">
              <a:extLst>
                <a:ext uri="{FF2B5EF4-FFF2-40B4-BE49-F238E27FC236}">
                  <a16:creationId xmlns:a16="http://schemas.microsoft.com/office/drawing/2014/main" id="{33DFB3F3-2523-4F1F-BC2B-B97C172F2C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3" name="Isosceles Triangle 52">
              <a:extLst>
                <a:ext uri="{FF2B5EF4-FFF2-40B4-BE49-F238E27FC236}">
                  <a16:creationId xmlns:a16="http://schemas.microsoft.com/office/drawing/2014/main" id="{5E5660E4-7443-4FCC-AD43-9D1AE972B5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54" name="Isosceles Triangle 53">
              <a:extLst>
                <a:ext uri="{FF2B5EF4-FFF2-40B4-BE49-F238E27FC236}">
                  <a16:creationId xmlns:a16="http://schemas.microsoft.com/office/drawing/2014/main" id="{4EDF9C36-B365-4426-85B9-82E0DE187A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75" name="Picture 39">
            <a:extLst>
              <a:ext uri="{FF2B5EF4-FFF2-40B4-BE49-F238E27FC236}">
                <a16:creationId xmlns:a16="http://schemas.microsoft.com/office/drawing/2014/main" id="{0795A288-1E46-F487-03FE-57DFF3AD98F1}"/>
              </a:ext>
            </a:extLst>
          </p:cNvPr>
          <p:cNvPicPr>
            <a:picLocks noChangeAspect="1"/>
          </p:cNvPicPr>
          <p:nvPr/>
        </p:nvPicPr>
        <p:blipFill rotWithShape="1">
          <a:blip r:embed="rId2"/>
          <a:srcRect l="7587" r="-1" b="-1"/>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a:extLst>
              <a:ext uri="{FF2B5EF4-FFF2-40B4-BE49-F238E27FC236}">
                <a16:creationId xmlns:a16="http://schemas.microsoft.com/office/drawing/2014/main" id="{3459F248-348F-E182-3C11-D84F27CAA938}"/>
              </a:ext>
            </a:extLst>
          </p:cNvPr>
          <p:cNvSpPr>
            <a:spLocks noGrp="1"/>
          </p:cNvSpPr>
          <p:nvPr>
            <p:ph type="ctrTitle"/>
          </p:nvPr>
        </p:nvSpPr>
        <p:spPr>
          <a:xfrm>
            <a:off x="677333" y="609600"/>
            <a:ext cx="3851123" cy="1320800"/>
          </a:xfrm>
        </p:spPr>
        <p:txBody>
          <a:bodyPr vert="horz" lIns="91440" tIns="45720" rIns="91440" bIns="45720" rtlCol="0" anchor="t">
            <a:normAutofit/>
          </a:bodyPr>
          <a:lstStyle/>
          <a:p>
            <a:pPr marL="0" marR="0" algn="l">
              <a:lnSpc>
                <a:spcPct val="90000"/>
              </a:lnSpc>
              <a:spcAft>
                <a:spcPts val="0"/>
              </a:spcAft>
            </a:pPr>
            <a:r>
              <a:rPr lang="en-US" sz="1200" b="1" i="1"/>
              <a:t>Salvation! </a:t>
            </a:r>
            <a:br>
              <a:rPr lang="en-US" sz="1200" b="1" i="1">
                <a:effectLst/>
              </a:rPr>
            </a:br>
            <a:r>
              <a:rPr lang="en-US" sz="1200" b="1" i="1">
                <a:effectLst/>
              </a:rPr>
              <a:t>Heaven is the eternal resting place of the saved.</a:t>
            </a:r>
            <a:br>
              <a:rPr lang="en-US" sz="1200" b="1" i="1"/>
            </a:br>
            <a:r>
              <a:rPr lang="en-US" sz="1200">
                <a:effectLst/>
              </a:rPr>
              <a:t>Matthew 5:12 King James Version (KJV)</a:t>
            </a:r>
            <a:br>
              <a:rPr lang="en-US" sz="1200">
                <a:effectLst/>
              </a:rPr>
            </a:br>
            <a:r>
              <a:rPr lang="en-US" sz="1200" b="1" baseline="30000">
                <a:effectLst/>
              </a:rPr>
              <a:t>12 </a:t>
            </a:r>
            <a:r>
              <a:rPr lang="en-US" sz="1200">
                <a:effectLst/>
              </a:rPr>
              <a:t>Rejoice, and be exceeding glad: for great is your reward in heaven: for so persecuted the prophets.    </a:t>
            </a:r>
            <a:br>
              <a:rPr lang="en-US" sz="1200">
                <a:effectLst/>
              </a:rPr>
            </a:br>
            <a:r>
              <a:rPr lang="en-US" sz="1200">
                <a:effectLst/>
              </a:rPr>
              <a:t>  </a:t>
            </a:r>
            <a:br>
              <a:rPr lang="en-US" sz="1200">
                <a:effectLst/>
              </a:rPr>
            </a:br>
            <a:endParaRPr lang="en-US" sz="1200"/>
          </a:p>
        </p:txBody>
      </p:sp>
      <p:sp>
        <p:nvSpPr>
          <p:cNvPr id="3" name="Subtitle 2">
            <a:extLst>
              <a:ext uri="{FF2B5EF4-FFF2-40B4-BE49-F238E27FC236}">
                <a16:creationId xmlns:a16="http://schemas.microsoft.com/office/drawing/2014/main" id="{E3B36B26-A421-2AAA-1D6C-7E7865131FFC}"/>
              </a:ext>
            </a:extLst>
          </p:cNvPr>
          <p:cNvSpPr>
            <a:spLocks noGrp="1"/>
          </p:cNvSpPr>
          <p:nvPr>
            <p:ph type="subTitle" idx="1"/>
          </p:nvPr>
        </p:nvSpPr>
        <p:spPr>
          <a:xfrm>
            <a:off x="677334" y="2160589"/>
            <a:ext cx="3851122" cy="3880773"/>
          </a:xfrm>
        </p:spPr>
        <p:txBody>
          <a:bodyPr vert="horz" lIns="91440" tIns="45720" rIns="91440" bIns="45720" rtlCol="0">
            <a:normAutofit/>
          </a:bodyPr>
          <a:lstStyle/>
          <a:p>
            <a:pPr marL="0" marR="0" algn="l">
              <a:lnSpc>
                <a:spcPct val="90000"/>
              </a:lnSpc>
              <a:buFont typeface="Wingdings 3" charset="2"/>
              <a:buChar char=""/>
            </a:pPr>
            <a:r>
              <a:rPr lang="en-US" sz="1400" b="1" i="1">
                <a:solidFill>
                  <a:schemeClr val="tx1">
                    <a:lumMod val="75000"/>
                    <a:lumOff val="25000"/>
                  </a:schemeClr>
                </a:solidFill>
                <a:effectLst/>
              </a:rPr>
              <a:t>The reason humanity needs salvation is listed     </a:t>
            </a:r>
          </a:p>
          <a:p>
            <a:pPr marL="0" marR="0" algn="l">
              <a:lnSpc>
                <a:spcPct val="90000"/>
              </a:lnSpc>
              <a:buFont typeface="Wingdings 3" charset="2"/>
              <a:buChar char=""/>
            </a:pPr>
            <a:r>
              <a:rPr lang="en-US" sz="1400" b="1" i="1" dirty="0">
                <a:solidFill>
                  <a:schemeClr val="tx1">
                    <a:lumMod val="75000"/>
                    <a:lumOff val="25000"/>
                  </a:schemeClr>
                </a:solidFill>
                <a:effectLst/>
              </a:rPr>
              <a:t>   in Romans 3:23, where it says: </a:t>
            </a:r>
          </a:p>
          <a:p>
            <a:pPr marL="285750" marR="0" indent="-285750" algn="l">
              <a:lnSpc>
                <a:spcPct val="90000"/>
              </a:lnSpc>
              <a:buFont typeface="Wingdings 3" charset="2"/>
              <a:buChar char=""/>
            </a:pPr>
            <a:r>
              <a:rPr lang="en-US" sz="1400" b="1" i="1" dirty="0">
                <a:solidFill>
                  <a:schemeClr val="tx1">
                    <a:lumMod val="75000"/>
                    <a:lumOff val="25000"/>
                  </a:schemeClr>
                </a:solidFill>
              </a:rPr>
              <a:t>“</a:t>
            </a:r>
            <a:r>
              <a:rPr lang="en-US" sz="1400" i="1" dirty="0">
                <a:solidFill>
                  <a:schemeClr val="tx1">
                    <a:lumMod val="75000"/>
                    <a:lumOff val="25000"/>
                  </a:schemeClr>
                </a:solidFill>
                <a:effectLst/>
              </a:rPr>
              <a:t>For we all have sinned and come short of the glory of God.”</a:t>
            </a:r>
          </a:p>
          <a:p>
            <a:pPr marL="285750" marR="0" indent="-285750" algn="l">
              <a:lnSpc>
                <a:spcPct val="90000"/>
              </a:lnSpc>
              <a:buFont typeface="Wingdings 3" charset="2"/>
              <a:buChar char=""/>
            </a:pPr>
            <a:r>
              <a:rPr lang="en-US" sz="1400" i="1" dirty="0">
                <a:solidFill>
                  <a:schemeClr val="tx1">
                    <a:lumMod val="75000"/>
                    <a:lumOff val="25000"/>
                  </a:schemeClr>
                </a:solidFill>
              </a:rPr>
              <a:t>Sin came into the world when the first man Adam and the first woman, Eve, disobeyed God in the Garden of Eden when they failed to follow his instructions of eating from the tree of good and evil. </a:t>
            </a:r>
          </a:p>
          <a:p>
            <a:pPr marL="285750" marR="0" indent="-285750" algn="l">
              <a:lnSpc>
                <a:spcPct val="90000"/>
              </a:lnSpc>
              <a:buFont typeface="Wingdings 3" charset="2"/>
              <a:buChar char=""/>
            </a:pPr>
            <a:r>
              <a:rPr lang="en-US" sz="1400" i="1" dirty="0">
                <a:solidFill>
                  <a:schemeClr val="tx1">
                    <a:lumMod val="75000"/>
                    <a:lumOff val="25000"/>
                  </a:schemeClr>
                </a:solidFill>
              </a:rPr>
              <a:t>Failure to obey God was a sin; therefore, Adam and Eve were cast out of the garden and were out of fellowship with God. (Read Genesis 3:1- 19 for more details on how sin came into the world.)</a:t>
            </a:r>
            <a:endParaRPr lang="en-US" sz="1400" dirty="0">
              <a:solidFill>
                <a:schemeClr val="tx1">
                  <a:lumMod val="75000"/>
                  <a:lumOff val="25000"/>
                </a:schemeClr>
              </a:solidFill>
              <a:effectLst/>
            </a:endParaRPr>
          </a:p>
          <a:p>
            <a:pPr algn="l">
              <a:lnSpc>
                <a:spcPct val="90000"/>
              </a:lnSpc>
              <a:buFont typeface="Wingdings 3" charset="2"/>
              <a:buChar char=""/>
            </a:pPr>
            <a:endParaRPr lang="en-US" sz="1400" dirty="0">
              <a:solidFill>
                <a:schemeClr val="tx1">
                  <a:lumMod val="75000"/>
                  <a:lumOff val="25000"/>
                </a:schemeClr>
              </a:solidFill>
            </a:endParaRPr>
          </a:p>
        </p:txBody>
      </p:sp>
      <p:cxnSp>
        <p:nvCxnSpPr>
          <p:cNvPr id="76" name="Straight Connector 55">
            <a:extLst>
              <a:ext uri="{FF2B5EF4-FFF2-40B4-BE49-F238E27FC236}">
                <a16:creationId xmlns:a16="http://schemas.microsoft.com/office/drawing/2014/main" id="{64FA5DFF-7FE6-4855-84E6-DFA78EE978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7" name="Straight Connector 57">
            <a:extLst>
              <a:ext uri="{FF2B5EF4-FFF2-40B4-BE49-F238E27FC236}">
                <a16:creationId xmlns:a16="http://schemas.microsoft.com/office/drawing/2014/main" id="{2AFD8CBA-54A3-4363-991B-B9C631BBFA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8" name="Rectangle 23">
            <a:extLst>
              <a:ext uri="{FF2B5EF4-FFF2-40B4-BE49-F238E27FC236}">
                <a16:creationId xmlns:a16="http://schemas.microsoft.com/office/drawing/2014/main" id="{3F088236-D655-4F88-B238-E1676235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5">
            <a:extLst>
              <a:ext uri="{FF2B5EF4-FFF2-40B4-BE49-F238E27FC236}">
                <a16:creationId xmlns:a16="http://schemas.microsoft.com/office/drawing/2014/main" id="{3DAC0C92-199E-475C-9390-119A9B027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Isosceles Triangle 24">
            <a:extLst>
              <a:ext uri="{FF2B5EF4-FFF2-40B4-BE49-F238E27FC236}">
                <a16:creationId xmlns:a16="http://schemas.microsoft.com/office/drawing/2014/main" id="{C4CFB339-0ED8-4FE2-9EF1-6D1375B84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Rectangle 27">
            <a:extLst>
              <a:ext uri="{FF2B5EF4-FFF2-40B4-BE49-F238E27FC236}">
                <a16:creationId xmlns:a16="http://schemas.microsoft.com/office/drawing/2014/main" id="{31896C80-2069-4431-9C19-83B9137344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82" name="Rectangle 28">
            <a:extLst>
              <a:ext uri="{FF2B5EF4-FFF2-40B4-BE49-F238E27FC236}">
                <a16:creationId xmlns:a16="http://schemas.microsoft.com/office/drawing/2014/main" id="{BF120A21-0841-4823-B0C4-28AEBCEF9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3" name="Rectangle 29">
            <a:extLst>
              <a:ext uri="{FF2B5EF4-FFF2-40B4-BE49-F238E27FC236}">
                <a16:creationId xmlns:a16="http://schemas.microsoft.com/office/drawing/2014/main" id="{DBB05BAE-BBD3-4289-899F-A6851503C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4" name="Isosceles Triangle 29">
            <a:extLst>
              <a:ext uri="{FF2B5EF4-FFF2-40B4-BE49-F238E27FC236}">
                <a16:creationId xmlns:a16="http://schemas.microsoft.com/office/drawing/2014/main" id="{9874D11C-36F5-4BBE-A490-019A54E95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9441084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CB5AA8A5-25CC-4295-892F-367FCDAF2B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a:extLst>
              <a:ext uri="{FF2B5EF4-FFF2-40B4-BE49-F238E27FC236}">
                <a16:creationId xmlns:a16="http://schemas.microsoft.com/office/drawing/2014/main" id="{09DD65AA-8280-4962-92F3-DF1CB53349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79068" y="-8467"/>
            <a:ext cx="4766733" cy="6866467"/>
            <a:chOff x="7425267" y="-8467"/>
            <a:chExt cx="4766733" cy="6866467"/>
          </a:xfrm>
        </p:grpSpPr>
        <p:cxnSp>
          <p:nvCxnSpPr>
            <p:cNvPr id="35" name="Straight Connector 34">
              <a:extLst>
                <a:ext uri="{FF2B5EF4-FFF2-40B4-BE49-F238E27FC236}">
                  <a16:creationId xmlns:a16="http://schemas.microsoft.com/office/drawing/2014/main" id="{88942788-FC6D-44C2-BFC1-6F064710DA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01093AC6-E5C2-4894-A520-5BE11049F27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37" name="Rectangle 23">
              <a:extLst>
                <a:ext uri="{FF2B5EF4-FFF2-40B4-BE49-F238E27FC236}">
                  <a16:creationId xmlns:a16="http://schemas.microsoft.com/office/drawing/2014/main" id="{F2EF9281-EAD8-4973-938C-52DECCD0F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Rectangle 25">
              <a:extLst>
                <a:ext uri="{FF2B5EF4-FFF2-40B4-BE49-F238E27FC236}">
                  <a16:creationId xmlns:a16="http://schemas.microsoft.com/office/drawing/2014/main" id="{F4D52681-7A79-4750-8E02-7C30DBAFE9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Isosceles Triangle 38">
              <a:extLst>
                <a:ext uri="{FF2B5EF4-FFF2-40B4-BE49-F238E27FC236}">
                  <a16:creationId xmlns:a16="http://schemas.microsoft.com/office/drawing/2014/main" id="{F132E88E-8003-49D3-88BD-E18DF6965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0" name="Rectangle 27">
              <a:extLst>
                <a:ext uri="{FF2B5EF4-FFF2-40B4-BE49-F238E27FC236}">
                  <a16:creationId xmlns:a16="http://schemas.microsoft.com/office/drawing/2014/main" id="{8C986A99-157C-40D0-97AD-371B6F55E3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6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Rectangle 28">
              <a:extLst>
                <a:ext uri="{FF2B5EF4-FFF2-40B4-BE49-F238E27FC236}">
                  <a16:creationId xmlns:a16="http://schemas.microsoft.com/office/drawing/2014/main" id="{264123D5-6D32-4F54-BAD5-43A5BAF6AF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2" name="Rectangle 29">
              <a:extLst>
                <a:ext uri="{FF2B5EF4-FFF2-40B4-BE49-F238E27FC236}">
                  <a16:creationId xmlns:a16="http://schemas.microsoft.com/office/drawing/2014/main" id="{5FCA8C06-6A3E-4C39-9EF2-1179873319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Isosceles Triangle 42">
              <a:extLst>
                <a:ext uri="{FF2B5EF4-FFF2-40B4-BE49-F238E27FC236}">
                  <a16:creationId xmlns:a16="http://schemas.microsoft.com/office/drawing/2014/main" id="{3F93416A-6C44-4D77-A94A-DEBC035EA6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41D7913D-F824-6203-E481-1A9D5CE5DDFB}"/>
              </a:ext>
            </a:extLst>
          </p:cNvPr>
          <p:cNvSpPr>
            <a:spLocks noGrp="1"/>
          </p:cNvSpPr>
          <p:nvPr>
            <p:ph type="title"/>
          </p:nvPr>
        </p:nvSpPr>
        <p:spPr>
          <a:xfrm>
            <a:off x="652481" y="1382486"/>
            <a:ext cx="3547581" cy="4093028"/>
          </a:xfrm>
        </p:spPr>
        <p:txBody>
          <a:bodyPr anchor="ctr">
            <a:normAutofit/>
          </a:bodyPr>
          <a:lstStyle/>
          <a:p>
            <a:r>
              <a:rPr lang="en-US" sz="4400">
                <a:solidFill>
                  <a:schemeClr val="accent1">
                    <a:lumMod val="75000"/>
                  </a:schemeClr>
                </a:solidFill>
              </a:rPr>
              <a:t> If there’s no forgiving grace.</a:t>
            </a:r>
          </a:p>
        </p:txBody>
      </p:sp>
      <p:sp>
        <p:nvSpPr>
          <p:cNvPr id="45" name="Rectangle 44">
            <a:extLst>
              <a:ext uri="{FF2B5EF4-FFF2-40B4-BE49-F238E27FC236}">
                <a16:creationId xmlns:a16="http://schemas.microsoft.com/office/drawing/2014/main" id="{24C6BC13-FB1E-48CC-B421-3D06039728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42625" y="0"/>
            <a:ext cx="64493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8" name="Content Placeholder 2">
            <a:extLst>
              <a:ext uri="{FF2B5EF4-FFF2-40B4-BE49-F238E27FC236}">
                <a16:creationId xmlns:a16="http://schemas.microsoft.com/office/drawing/2014/main" id="{4C4BA40A-5923-D5DC-DBAC-C7B45A91E4FF}"/>
              </a:ext>
            </a:extLst>
          </p:cNvPr>
          <p:cNvGraphicFramePr>
            <a:graphicFrameLocks noGrp="1"/>
          </p:cNvGraphicFramePr>
          <p:nvPr>
            <p:ph idx="1"/>
            <p:extLst>
              <p:ext uri="{D42A27DB-BD31-4B8C-83A1-F6EECF244321}">
                <p14:modId xmlns:p14="http://schemas.microsoft.com/office/powerpoint/2010/main" val="2933365296"/>
              </p:ext>
            </p:extLst>
          </p:nvPr>
        </p:nvGraphicFramePr>
        <p:xfrm>
          <a:off x="4852543" y="944564"/>
          <a:ext cx="6692814" cy="48231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17197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1" name="Straight Connector 30">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6025833E-43AD-0C4F-9247-95446C5C1DC4}"/>
              </a:ext>
            </a:extLst>
          </p:cNvPr>
          <p:cNvSpPr>
            <a:spLocks noGrp="1"/>
          </p:cNvSpPr>
          <p:nvPr>
            <p:ph type="title"/>
          </p:nvPr>
        </p:nvSpPr>
        <p:spPr>
          <a:xfrm>
            <a:off x="643467" y="816638"/>
            <a:ext cx="3367359" cy="5224724"/>
          </a:xfrm>
        </p:spPr>
        <p:txBody>
          <a:bodyPr anchor="ctr">
            <a:normAutofit/>
          </a:bodyPr>
          <a:lstStyle/>
          <a:p>
            <a:pPr>
              <a:lnSpc>
                <a:spcPct val="90000"/>
              </a:lnSpc>
            </a:pPr>
            <a:r>
              <a:rPr lang="en-US" sz="3100"/>
              <a:t>Life is in the blood. Therefore, sin can only be forgiven through the shedding of blood. Thus, Jesus died and rose from the dead so that we may have a path to salvation.</a:t>
            </a:r>
          </a:p>
        </p:txBody>
      </p:sp>
      <p:sp>
        <p:nvSpPr>
          <p:cNvPr id="3" name="Content Placeholder 2">
            <a:extLst>
              <a:ext uri="{FF2B5EF4-FFF2-40B4-BE49-F238E27FC236}">
                <a16:creationId xmlns:a16="http://schemas.microsoft.com/office/drawing/2014/main" id="{C1A0B4B5-156B-D2B9-CCF2-C741AA9AA664}"/>
              </a:ext>
            </a:extLst>
          </p:cNvPr>
          <p:cNvSpPr>
            <a:spLocks noGrp="1"/>
          </p:cNvSpPr>
          <p:nvPr>
            <p:ph idx="1"/>
          </p:nvPr>
        </p:nvSpPr>
        <p:spPr>
          <a:xfrm>
            <a:off x="4654295" y="816638"/>
            <a:ext cx="4619706" cy="5224724"/>
          </a:xfrm>
        </p:spPr>
        <p:txBody>
          <a:bodyPr anchor="ctr">
            <a:normAutofit/>
          </a:bodyPr>
          <a:lstStyle/>
          <a:p>
            <a:pPr marL="0" marR="0" indent="0">
              <a:spcBef>
                <a:spcPts val="0"/>
              </a:spcBef>
              <a:spcAft>
                <a:spcPts val="1000"/>
              </a:spcAft>
              <a:buNone/>
            </a:pPr>
            <a:r>
              <a:rPr lang="en-US" b="1" i="1">
                <a:effectLst/>
                <a:latin typeface="Arial" panose="020B0604020202020204" pitchFamily="34" charset="0"/>
                <a:ea typeface="Calibri" panose="020F0502020204030204" pitchFamily="34" charset="0"/>
                <a:cs typeface="Times New Roman" panose="02020603050405020304" pitchFamily="18" charset="0"/>
              </a:rPr>
              <a:t>How to be saved from your sins?</a:t>
            </a:r>
            <a:endParaRPr lang="en-US">
              <a:latin typeface="Calibri" panose="020F0502020204030204" pitchFamily="34" charset="0"/>
              <a:ea typeface="Calibri" panose="020F0502020204030204" pitchFamily="34" charset="0"/>
              <a:cs typeface="Times New Roman" panose="02020603050405020304" pitchFamily="18" charset="0"/>
            </a:endParaRPr>
          </a:p>
          <a:p>
            <a:pPr>
              <a:spcBef>
                <a:spcPts val="0"/>
              </a:spcBef>
              <a:spcAft>
                <a:spcPts val="1000"/>
              </a:spcAft>
            </a:pPr>
            <a:r>
              <a:rPr lang="en-US" b="1" i="1">
                <a:effectLst/>
                <a:latin typeface="Arial" panose="020B0604020202020204" pitchFamily="34" charset="0"/>
                <a:ea typeface="Calibri" panose="020F0502020204030204" pitchFamily="34" charset="0"/>
                <a:cs typeface="Times New Roman" panose="02020603050405020304" pitchFamily="18" charset="0"/>
              </a:rPr>
              <a:t>Romans 10:9-10</a:t>
            </a:r>
            <a:r>
              <a:rPr lang="en-US" i="1">
                <a:effectLst/>
                <a:latin typeface="Arial" panose="020B0604020202020204" pitchFamily="34" charset="0"/>
                <a:ea typeface="Calibri" panose="020F0502020204030204" pitchFamily="34" charset="0"/>
                <a:cs typeface="Times New Roman" panose="02020603050405020304" pitchFamily="18" charset="0"/>
              </a:rPr>
              <a:t> That if thou shalt confess with thy mouth the Lord Jesus and believe in thine heart that God hath raised him from the dead, thou shalt be saved. With the heart, man believeth unto righteousness, and confession is made unto salvation with the mouth. </a:t>
            </a:r>
          </a:p>
          <a:p>
            <a:pPr>
              <a:spcBef>
                <a:spcPts val="0"/>
              </a:spcBef>
              <a:spcAft>
                <a:spcPts val="1000"/>
              </a:spcAft>
            </a:pPr>
            <a:r>
              <a:rPr lang="en-US" b="1" i="1">
                <a:effectLst/>
                <a:latin typeface="Arial" panose="020B0604020202020204" pitchFamily="34" charset="0"/>
                <a:ea typeface="Calibri" panose="020F0502020204030204" pitchFamily="34" charset="0"/>
                <a:cs typeface="Times New Roman" panose="02020603050405020304" pitchFamily="18" charset="0"/>
              </a:rPr>
              <a:t>John 3:16 </a:t>
            </a:r>
            <a:r>
              <a:rPr lang="en-US" i="1">
                <a:effectLst/>
                <a:latin typeface="Arial" panose="020B0604020202020204" pitchFamily="34" charset="0"/>
                <a:ea typeface="Calibri" panose="020F0502020204030204" pitchFamily="34" charset="0"/>
                <a:cs typeface="Times New Roman" panose="02020603050405020304" pitchFamily="18" charset="0"/>
              </a:rPr>
              <a:t>says,</a:t>
            </a:r>
            <a:r>
              <a:rPr lang="en-US" b="0" i="0">
                <a:effectLst/>
                <a:latin typeface="Georgia" panose="02040502050405020303" pitchFamily="18" charset="0"/>
              </a:rPr>
              <a:t> “For God so loved the world, that he gave his only begotten Son, that whosoever believeth in him should not perish, but have everlasting life.”</a:t>
            </a:r>
            <a:endParaRPr lang="en-US">
              <a:effectLst/>
              <a:latin typeface="Calibri" panose="020F0502020204030204" pitchFamily="34" charset="0"/>
              <a:ea typeface="Calibri" panose="020F0502020204030204" pitchFamily="34" charset="0"/>
              <a:cs typeface="Times New Roman" panose="02020603050405020304" pitchFamily="18" charset="0"/>
            </a:endParaRPr>
          </a:p>
          <a:p>
            <a:endParaRPr lang="en-US"/>
          </a:p>
        </p:txBody>
      </p:sp>
    </p:spTree>
    <p:extLst>
      <p:ext uri="{BB962C8B-B14F-4D97-AF65-F5344CB8AC3E}">
        <p14:creationId xmlns:p14="http://schemas.microsoft.com/office/powerpoint/2010/main" val="3060040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7" name="Rectangle 56">
            <a:extLst>
              <a:ext uri="{FF2B5EF4-FFF2-40B4-BE49-F238E27FC236}">
                <a16:creationId xmlns:a16="http://schemas.microsoft.com/office/drawing/2014/main" id="{CB5AA8A5-25CC-4295-892F-367FCDAF2B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9" name="Group 58">
            <a:extLst>
              <a:ext uri="{FF2B5EF4-FFF2-40B4-BE49-F238E27FC236}">
                <a16:creationId xmlns:a16="http://schemas.microsoft.com/office/drawing/2014/main" id="{09DD65AA-8280-4962-92F3-DF1CB53349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79068" y="-8467"/>
            <a:ext cx="4766733" cy="6866467"/>
            <a:chOff x="7425267" y="-8467"/>
            <a:chExt cx="4766733" cy="6866467"/>
          </a:xfrm>
        </p:grpSpPr>
        <p:cxnSp>
          <p:nvCxnSpPr>
            <p:cNvPr id="60" name="Straight Connector 59">
              <a:extLst>
                <a:ext uri="{FF2B5EF4-FFF2-40B4-BE49-F238E27FC236}">
                  <a16:creationId xmlns:a16="http://schemas.microsoft.com/office/drawing/2014/main" id="{88942788-FC6D-44C2-BFC1-6F064710DA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61" name="Straight Connector 60">
              <a:extLst>
                <a:ext uri="{FF2B5EF4-FFF2-40B4-BE49-F238E27FC236}">
                  <a16:creationId xmlns:a16="http://schemas.microsoft.com/office/drawing/2014/main" id="{01093AC6-E5C2-4894-A520-5BE11049F27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62" name="Rectangle 23">
              <a:extLst>
                <a:ext uri="{FF2B5EF4-FFF2-40B4-BE49-F238E27FC236}">
                  <a16:creationId xmlns:a16="http://schemas.microsoft.com/office/drawing/2014/main" id="{F2EF9281-EAD8-4973-938C-52DECCD0F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3" name="Rectangle 25">
              <a:extLst>
                <a:ext uri="{FF2B5EF4-FFF2-40B4-BE49-F238E27FC236}">
                  <a16:creationId xmlns:a16="http://schemas.microsoft.com/office/drawing/2014/main" id="{F4D52681-7A79-4750-8E02-7C30DBAFE9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4" name="Isosceles Triangle 63">
              <a:extLst>
                <a:ext uri="{FF2B5EF4-FFF2-40B4-BE49-F238E27FC236}">
                  <a16:creationId xmlns:a16="http://schemas.microsoft.com/office/drawing/2014/main" id="{F132E88E-8003-49D3-88BD-E18DF6965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65" name="Rectangle 27">
              <a:extLst>
                <a:ext uri="{FF2B5EF4-FFF2-40B4-BE49-F238E27FC236}">
                  <a16:creationId xmlns:a16="http://schemas.microsoft.com/office/drawing/2014/main" id="{8C986A99-157C-40D0-97AD-371B6F55E3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6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6" name="Rectangle 28">
              <a:extLst>
                <a:ext uri="{FF2B5EF4-FFF2-40B4-BE49-F238E27FC236}">
                  <a16:creationId xmlns:a16="http://schemas.microsoft.com/office/drawing/2014/main" id="{264123D5-6D32-4F54-BAD5-43A5BAF6AF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7" name="Rectangle 29">
              <a:extLst>
                <a:ext uri="{FF2B5EF4-FFF2-40B4-BE49-F238E27FC236}">
                  <a16:creationId xmlns:a16="http://schemas.microsoft.com/office/drawing/2014/main" id="{5FCA8C06-6A3E-4C39-9EF2-1179873319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68" name="Isosceles Triangle 67">
              <a:extLst>
                <a:ext uri="{FF2B5EF4-FFF2-40B4-BE49-F238E27FC236}">
                  <a16:creationId xmlns:a16="http://schemas.microsoft.com/office/drawing/2014/main" id="{3F93416A-6C44-4D77-A94A-DEBC035EA6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4F65EB75-30C0-D760-33E8-94BBE82FBBBF}"/>
              </a:ext>
            </a:extLst>
          </p:cNvPr>
          <p:cNvSpPr>
            <a:spLocks noGrp="1"/>
          </p:cNvSpPr>
          <p:nvPr>
            <p:ph type="title"/>
          </p:nvPr>
        </p:nvSpPr>
        <p:spPr>
          <a:xfrm>
            <a:off x="652481" y="1382486"/>
            <a:ext cx="3547581" cy="4093028"/>
          </a:xfrm>
        </p:spPr>
        <p:txBody>
          <a:bodyPr anchor="ctr">
            <a:normAutofit/>
          </a:bodyPr>
          <a:lstStyle/>
          <a:p>
            <a:pPr>
              <a:lnSpc>
                <a:spcPct val="90000"/>
              </a:lnSpc>
            </a:pPr>
            <a:r>
              <a:rPr lang="en-US" sz="1800">
                <a:solidFill>
                  <a:schemeClr val="accent1">
                    <a:lumMod val="75000"/>
                  </a:schemeClr>
                </a:solidFill>
              </a:rPr>
              <a:t>The word of God says to confess with your mouth and believe in your heart that God raised Jesus from the dead and you shall be saved. </a:t>
            </a:r>
            <a:br>
              <a:rPr lang="en-US" sz="1800">
                <a:solidFill>
                  <a:schemeClr val="accent1">
                    <a:lumMod val="75000"/>
                  </a:schemeClr>
                </a:solidFill>
              </a:rPr>
            </a:br>
            <a:br>
              <a:rPr lang="en-US" sz="1800">
                <a:solidFill>
                  <a:schemeClr val="accent1">
                    <a:lumMod val="75000"/>
                  </a:schemeClr>
                </a:solidFill>
              </a:rPr>
            </a:br>
            <a:r>
              <a:rPr lang="en-US" sz="1800">
                <a:solidFill>
                  <a:schemeClr val="accent1">
                    <a:lumMod val="75000"/>
                  </a:schemeClr>
                </a:solidFill>
              </a:rPr>
              <a:t>The Holy Spirit, which is the spirit of Jesus Christ, initiates the salvation process.</a:t>
            </a:r>
            <a:br>
              <a:rPr lang="en-US" sz="1800">
                <a:solidFill>
                  <a:schemeClr val="accent1">
                    <a:lumMod val="75000"/>
                  </a:schemeClr>
                </a:solidFill>
              </a:rPr>
            </a:br>
            <a:br>
              <a:rPr lang="en-US" sz="1800">
                <a:solidFill>
                  <a:schemeClr val="accent1">
                    <a:lumMod val="75000"/>
                  </a:schemeClr>
                </a:solidFill>
              </a:rPr>
            </a:br>
            <a:r>
              <a:rPr lang="en-US" sz="1800">
                <a:solidFill>
                  <a:schemeClr val="accent1">
                    <a:lumMod val="75000"/>
                  </a:schemeClr>
                </a:solidFill>
              </a:rPr>
              <a:t>Accepting Jesus Christ as your Lord and savior is a simple process that God has made available to all humankind.</a:t>
            </a:r>
          </a:p>
        </p:txBody>
      </p:sp>
      <p:sp>
        <p:nvSpPr>
          <p:cNvPr id="70" name="Rectangle 69">
            <a:extLst>
              <a:ext uri="{FF2B5EF4-FFF2-40B4-BE49-F238E27FC236}">
                <a16:creationId xmlns:a16="http://schemas.microsoft.com/office/drawing/2014/main" id="{24C6BC13-FB1E-48CC-B421-3D06039728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42625" y="0"/>
            <a:ext cx="64493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3" name="Content Placeholder 2">
            <a:extLst>
              <a:ext uri="{FF2B5EF4-FFF2-40B4-BE49-F238E27FC236}">
                <a16:creationId xmlns:a16="http://schemas.microsoft.com/office/drawing/2014/main" id="{7566E650-CBFF-A24A-F60E-CF5BC633A08D}"/>
              </a:ext>
            </a:extLst>
          </p:cNvPr>
          <p:cNvGraphicFramePr>
            <a:graphicFrameLocks noGrp="1"/>
          </p:cNvGraphicFramePr>
          <p:nvPr>
            <p:ph idx="1"/>
            <p:extLst>
              <p:ext uri="{D42A27DB-BD31-4B8C-83A1-F6EECF244321}">
                <p14:modId xmlns:p14="http://schemas.microsoft.com/office/powerpoint/2010/main" val="411712850"/>
              </p:ext>
            </p:extLst>
          </p:nvPr>
        </p:nvGraphicFramePr>
        <p:xfrm>
          <a:off x="4852543" y="944564"/>
          <a:ext cx="6692814" cy="48231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418072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CB5AA8A5-25CC-4295-892F-367FCDAF2B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a:extLst>
              <a:ext uri="{FF2B5EF4-FFF2-40B4-BE49-F238E27FC236}">
                <a16:creationId xmlns:a16="http://schemas.microsoft.com/office/drawing/2014/main" id="{09DD65AA-8280-4962-92F3-DF1CB53349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79068" y="-8467"/>
            <a:ext cx="4766733" cy="6866467"/>
            <a:chOff x="7425267" y="-8467"/>
            <a:chExt cx="4766733" cy="6866467"/>
          </a:xfrm>
        </p:grpSpPr>
        <p:cxnSp>
          <p:nvCxnSpPr>
            <p:cNvPr id="35" name="Straight Connector 34">
              <a:extLst>
                <a:ext uri="{FF2B5EF4-FFF2-40B4-BE49-F238E27FC236}">
                  <a16:creationId xmlns:a16="http://schemas.microsoft.com/office/drawing/2014/main" id="{88942788-FC6D-44C2-BFC1-6F064710DA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01093AC6-E5C2-4894-A520-5BE11049F27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37" name="Rectangle 23">
              <a:extLst>
                <a:ext uri="{FF2B5EF4-FFF2-40B4-BE49-F238E27FC236}">
                  <a16:creationId xmlns:a16="http://schemas.microsoft.com/office/drawing/2014/main" id="{F2EF9281-EAD8-4973-938C-52DECCD0F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Rectangle 25">
              <a:extLst>
                <a:ext uri="{FF2B5EF4-FFF2-40B4-BE49-F238E27FC236}">
                  <a16:creationId xmlns:a16="http://schemas.microsoft.com/office/drawing/2014/main" id="{F4D52681-7A79-4750-8E02-7C30DBAFE9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Isosceles Triangle 38">
              <a:extLst>
                <a:ext uri="{FF2B5EF4-FFF2-40B4-BE49-F238E27FC236}">
                  <a16:creationId xmlns:a16="http://schemas.microsoft.com/office/drawing/2014/main" id="{F132E88E-8003-49D3-88BD-E18DF6965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0" name="Rectangle 27">
              <a:extLst>
                <a:ext uri="{FF2B5EF4-FFF2-40B4-BE49-F238E27FC236}">
                  <a16:creationId xmlns:a16="http://schemas.microsoft.com/office/drawing/2014/main" id="{8C986A99-157C-40D0-97AD-371B6F55E3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6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Rectangle 28">
              <a:extLst>
                <a:ext uri="{FF2B5EF4-FFF2-40B4-BE49-F238E27FC236}">
                  <a16:creationId xmlns:a16="http://schemas.microsoft.com/office/drawing/2014/main" id="{264123D5-6D32-4F54-BAD5-43A5BAF6AF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2" name="Rectangle 29">
              <a:extLst>
                <a:ext uri="{FF2B5EF4-FFF2-40B4-BE49-F238E27FC236}">
                  <a16:creationId xmlns:a16="http://schemas.microsoft.com/office/drawing/2014/main" id="{5FCA8C06-6A3E-4C39-9EF2-1179873319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Isosceles Triangle 42">
              <a:extLst>
                <a:ext uri="{FF2B5EF4-FFF2-40B4-BE49-F238E27FC236}">
                  <a16:creationId xmlns:a16="http://schemas.microsoft.com/office/drawing/2014/main" id="{3F93416A-6C44-4D77-A94A-DEBC035EA6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02012148-DB03-B564-C2E4-4872BE24FC3A}"/>
              </a:ext>
            </a:extLst>
          </p:cNvPr>
          <p:cNvSpPr>
            <a:spLocks noGrp="1"/>
          </p:cNvSpPr>
          <p:nvPr>
            <p:ph type="title"/>
          </p:nvPr>
        </p:nvSpPr>
        <p:spPr>
          <a:xfrm>
            <a:off x="652481" y="1382486"/>
            <a:ext cx="3547581" cy="4093028"/>
          </a:xfrm>
        </p:spPr>
        <p:txBody>
          <a:bodyPr anchor="ctr">
            <a:normAutofit/>
          </a:bodyPr>
          <a:lstStyle/>
          <a:p>
            <a:pPr>
              <a:lnSpc>
                <a:spcPct val="90000"/>
              </a:lnSpc>
            </a:pPr>
            <a:r>
              <a:rPr lang="en-US" sz="4400">
                <a:solidFill>
                  <a:schemeClr val="accent1">
                    <a:lumMod val="75000"/>
                  </a:schemeClr>
                </a:solidFill>
              </a:rPr>
              <a:t>The time for salvation is now. Tomorrow is not promised.</a:t>
            </a:r>
          </a:p>
        </p:txBody>
      </p:sp>
      <p:sp>
        <p:nvSpPr>
          <p:cNvPr id="45" name="Rectangle 44">
            <a:extLst>
              <a:ext uri="{FF2B5EF4-FFF2-40B4-BE49-F238E27FC236}">
                <a16:creationId xmlns:a16="http://schemas.microsoft.com/office/drawing/2014/main" id="{24C6BC13-FB1E-48CC-B421-3D06039728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42625" y="0"/>
            <a:ext cx="64493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8" name="Content Placeholder 2">
            <a:extLst>
              <a:ext uri="{FF2B5EF4-FFF2-40B4-BE49-F238E27FC236}">
                <a16:creationId xmlns:a16="http://schemas.microsoft.com/office/drawing/2014/main" id="{C9A94F58-0FBB-0F9B-1BC0-042C81384AA1}"/>
              </a:ext>
            </a:extLst>
          </p:cNvPr>
          <p:cNvGraphicFramePr>
            <a:graphicFrameLocks noGrp="1"/>
          </p:cNvGraphicFramePr>
          <p:nvPr>
            <p:ph idx="1"/>
            <p:extLst>
              <p:ext uri="{D42A27DB-BD31-4B8C-83A1-F6EECF244321}">
                <p14:modId xmlns:p14="http://schemas.microsoft.com/office/powerpoint/2010/main" val="3019818129"/>
              </p:ext>
            </p:extLst>
          </p:nvPr>
        </p:nvGraphicFramePr>
        <p:xfrm>
          <a:off x="4852543" y="944564"/>
          <a:ext cx="6692814" cy="48231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912069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C2C73-772A-424E-2380-350ABB133A35}"/>
              </a:ext>
            </a:extLst>
          </p:cNvPr>
          <p:cNvSpPr>
            <a:spLocks noGrp="1"/>
          </p:cNvSpPr>
          <p:nvPr>
            <p:ph type="title"/>
          </p:nvPr>
        </p:nvSpPr>
        <p:spPr>
          <a:xfrm>
            <a:off x="677334" y="609600"/>
            <a:ext cx="8596668" cy="1320800"/>
          </a:xfrm>
        </p:spPr>
        <p:txBody>
          <a:bodyPr>
            <a:normAutofit/>
          </a:bodyPr>
          <a:lstStyle/>
          <a:p>
            <a:pPr>
              <a:lnSpc>
                <a:spcPct val="90000"/>
              </a:lnSpc>
            </a:pPr>
            <a:r>
              <a:rPr lang="en-US" sz="2800"/>
              <a:t>God grants salvation to those who confess with their mouth and believe in their heart that God raised Jesus from the dead</a:t>
            </a:r>
          </a:p>
        </p:txBody>
      </p:sp>
      <p:graphicFrame>
        <p:nvGraphicFramePr>
          <p:cNvPr id="28" name="Content Placeholder 2">
            <a:extLst>
              <a:ext uri="{FF2B5EF4-FFF2-40B4-BE49-F238E27FC236}">
                <a16:creationId xmlns:a16="http://schemas.microsoft.com/office/drawing/2014/main" id="{09F981FC-9EA9-112F-A803-3EC6CE7913AC}"/>
              </a:ext>
            </a:extLst>
          </p:cNvPr>
          <p:cNvGraphicFramePr>
            <a:graphicFrameLocks noGrp="1"/>
          </p:cNvGraphicFramePr>
          <p:nvPr>
            <p:ph idx="1"/>
            <p:extLst>
              <p:ext uri="{D42A27DB-BD31-4B8C-83A1-F6EECF244321}">
                <p14:modId xmlns:p14="http://schemas.microsoft.com/office/powerpoint/2010/main" val="3192790987"/>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55391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CB5AA8A5-25CC-4295-892F-367FCDAF2B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a:extLst>
              <a:ext uri="{FF2B5EF4-FFF2-40B4-BE49-F238E27FC236}">
                <a16:creationId xmlns:a16="http://schemas.microsoft.com/office/drawing/2014/main" id="{09DD65AA-8280-4962-92F3-DF1CB53349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79068" y="-8467"/>
            <a:ext cx="4766733" cy="6866467"/>
            <a:chOff x="7425267" y="-8467"/>
            <a:chExt cx="4766733" cy="6866467"/>
          </a:xfrm>
        </p:grpSpPr>
        <p:cxnSp>
          <p:nvCxnSpPr>
            <p:cNvPr id="35" name="Straight Connector 34">
              <a:extLst>
                <a:ext uri="{FF2B5EF4-FFF2-40B4-BE49-F238E27FC236}">
                  <a16:creationId xmlns:a16="http://schemas.microsoft.com/office/drawing/2014/main" id="{88942788-FC6D-44C2-BFC1-6F064710DA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01093AC6-E5C2-4894-A520-5BE11049F27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37" name="Rectangle 23">
              <a:extLst>
                <a:ext uri="{FF2B5EF4-FFF2-40B4-BE49-F238E27FC236}">
                  <a16:creationId xmlns:a16="http://schemas.microsoft.com/office/drawing/2014/main" id="{F2EF9281-EAD8-4973-938C-52DECCD0F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Rectangle 25">
              <a:extLst>
                <a:ext uri="{FF2B5EF4-FFF2-40B4-BE49-F238E27FC236}">
                  <a16:creationId xmlns:a16="http://schemas.microsoft.com/office/drawing/2014/main" id="{F4D52681-7A79-4750-8E02-7C30DBAFE9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Isosceles Triangle 38">
              <a:extLst>
                <a:ext uri="{FF2B5EF4-FFF2-40B4-BE49-F238E27FC236}">
                  <a16:creationId xmlns:a16="http://schemas.microsoft.com/office/drawing/2014/main" id="{F132E88E-8003-49D3-88BD-E18DF6965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0" name="Rectangle 27">
              <a:extLst>
                <a:ext uri="{FF2B5EF4-FFF2-40B4-BE49-F238E27FC236}">
                  <a16:creationId xmlns:a16="http://schemas.microsoft.com/office/drawing/2014/main" id="{8C986A99-157C-40D0-97AD-371B6F55E3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6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Rectangle 28">
              <a:extLst>
                <a:ext uri="{FF2B5EF4-FFF2-40B4-BE49-F238E27FC236}">
                  <a16:creationId xmlns:a16="http://schemas.microsoft.com/office/drawing/2014/main" id="{264123D5-6D32-4F54-BAD5-43A5BAF6AF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2" name="Rectangle 29">
              <a:extLst>
                <a:ext uri="{FF2B5EF4-FFF2-40B4-BE49-F238E27FC236}">
                  <a16:creationId xmlns:a16="http://schemas.microsoft.com/office/drawing/2014/main" id="{5FCA8C06-6A3E-4C39-9EF2-1179873319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Isosceles Triangle 42">
              <a:extLst>
                <a:ext uri="{FF2B5EF4-FFF2-40B4-BE49-F238E27FC236}">
                  <a16:creationId xmlns:a16="http://schemas.microsoft.com/office/drawing/2014/main" id="{3F93416A-6C44-4D77-A94A-DEBC035EA6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ECFAB755-E945-0B6B-D784-E6F49F21D922}"/>
              </a:ext>
            </a:extLst>
          </p:cNvPr>
          <p:cNvSpPr>
            <a:spLocks noGrp="1"/>
          </p:cNvSpPr>
          <p:nvPr>
            <p:ph type="title"/>
          </p:nvPr>
        </p:nvSpPr>
        <p:spPr>
          <a:xfrm>
            <a:off x="652481" y="1382486"/>
            <a:ext cx="3547581" cy="4093028"/>
          </a:xfrm>
        </p:spPr>
        <p:txBody>
          <a:bodyPr anchor="ctr">
            <a:normAutofit/>
          </a:bodyPr>
          <a:lstStyle/>
          <a:p>
            <a:r>
              <a:rPr lang="en-US" sz="4100">
                <a:solidFill>
                  <a:schemeClr val="accent1">
                    <a:lumMod val="75000"/>
                  </a:schemeClr>
                </a:solidFill>
              </a:rPr>
              <a:t>Based on the Word of God, the destination of the unsaved is hell.</a:t>
            </a:r>
          </a:p>
        </p:txBody>
      </p:sp>
      <p:sp>
        <p:nvSpPr>
          <p:cNvPr id="45" name="Rectangle 44">
            <a:extLst>
              <a:ext uri="{FF2B5EF4-FFF2-40B4-BE49-F238E27FC236}">
                <a16:creationId xmlns:a16="http://schemas.microsoft.com/office/drawing/2014/main" id="{24C6BC13-FB1E-48CC-B421-3D06039728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42625" y="0"/>
            <a:ext cx="64493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8" name="Content Placeholder 2">
            <a:extLst>
              <a:ext uri="{FF2B5EF4-FFF2-40B4-BE49-F238E27FC236}">
                <a16:creationId xmlns:a16="http://schemas.microsoft.com/office/drawing/2014/main" id="{555EEDEC-B0A3-58EB-62B9-6BADB80E3031}"/>
              </a:ext>
            </a:extLst>
          </p:cNvPr>
          <p:cNvGraphicFramePr>
            <a:graphicFrameLocks noGrp="1"/>
          </p:cNvGraphicFramePr>
          <p:nvPr>
            <p:ph idx="1"/>
            <p:extLst>
              <p:ext uri="{D42A27DB-BD31-4B8C-83A1-F6EECF244321}">
                <p14:modId xmlns:p14="http://schemas.microsoft.com/office/powerpoint/2010/main" val="3354073360"/>
              </p:ext>
            </p:extLst>
          </p:nvPr>
        </p:nvGraphicFramePr>
        <p:xfrm>
          <a:off x="4852543" y="944564"/>
          <a:ext cx="6692814" cy="48231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164396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8" name="Picture 27">
            <a:extLst>
              <a:ext uri="{FF2B5EF4-FFF2-40B4-BE49-F238E27FC236}">
                <a16:creationId xmlns:a16="http://schemas.microsoft.com/office/drawing/2014/main" id="{4322BA5C-F5CC-88C3-1555-8FD98F0EC291}"/>
              </a:ext>
            </a:extLst>
          </p:cNvPr>
          <p:cNvPicPr>
            <a:picLocks noChangeAspect="1"/>
          </p:cNvPicPr>
          <p:nvPr/>
        </p:nvPicPr>
        <p:blipFill rotWithShape="1">
          <a:blip r:embed="rId2"/>
          <a:srcRect l="28853" r="5879" b="-445"/>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a:extLst>
              <a:ext uri="{FF2B5EF4-FFF2-40B4-BE49-F238E27FC236}">
                <a16:creationId xmlns:a16="http://schemas.microsoft.com/office/drawing/2014/main" id="{F54751B8-4F1F-12C4-DA89-B99133670DA9}"/>
              </a:ext>
            </a:extLst>
          </p:cNvPr>
          <p:cNvSpPr>
            <a:spLocks noGrp="1"/>
          </p:cNvSpPr>
          <p:nvPr>
            <p:ph type="title"/>
          </p:nvPr>
        </p:nvSpPr>
        <p:spPr>
          <a:xfrm>
            <a:off x="677333" y="609600"/>
            <a:ext cx="3851123" cy="1320800"/>
          </a:xfrm>
        </p:spPr>
        <p:txBody>
          <a:bodyPr>
            <a:normAutofit/>
          </a:bodyPr>
          <a:lstStyle/>
          <a:p>
            <a:pPr>
              <a:lnSpc>
                <a:spcPct val="90000"/>
              </a:lnSpc>
            </a:pPr>
            <a:r>
              <a:rPr lang="en-US" sz="2800"/>
              <a:t>Heaven is the eternal resting place of the saved.</a:t>
            </a:r>
          </a:p>
        </p:txBody>
      </p:sp>
      <p:sp>
        <p:nvSpPr>
          <p:cNvPr id="3" name="Content Placeholder 2">
            <a:extLst>
              <a:ext uri="{FF2B5EF4-FFF2-40B4-BE49-F238E27FC236}">
                <a16:creationId xmlns:a16="http://schemas.microsoft.com/office/drawing/2014/main" id="{32FDB240-09A1-15D4-F205-249B74F65F8F}"/>
              </a:ext>
            </a:extLst>
          </p:cNvPr>
          <p:cNvSpPr>
            <a:spLocks noGrp="1"/>
          </p:cNvSpPr>
          <p:nvPr>
            <p:ph idx="1"/>
          </p:nvPr>
        </p:nvSpPr>
        <p:spPr>
          <a:xfrm>
            <a:off x="677334" y="2160589"/>
            <a:ext cx="3851122" cy="3880773"/>
          </a:xfrm>
        </p:spPr>
        <p:txBody>
          <a:bodyPr>
            <a:normAutofit/>
          </a:bodyPr>
          <a:lstStyle/>
          <a:p>
            <a:pPr marL="0" marR="0" indent="0">
              <a:spcBef>
                <a:spcPts val="0"/>
              </a:spcBef>
              <a:spcAft>
                <a:spcPts val="1000"/>
              </a:spcAft>
              <a:buNone/>
            </a:pPr>
            <a:r>
              <a:rPr lang="en-US" b="1" i="1">
                <a:effectLst/>
                <a:latin typeface="Arial" panose="020B0604020202020204" pitchFamily="34" charset="0"/>
                <a:ea typeface="Calibri" panose="020F0502020204030204" pitchFamily="34" charset="0"/>
                <a:cs typeface="Times New Roman" panose="02020603050405020304" pitchFamily="18" charset="0"/>
              </a:rPr>
              <a:t>The Destination of the saved: Heaven</a:t>
            </a:r>
            <a:endParaRPr lang="en-US">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1000"/>
              </a:spcAft>
              <a:buNone/>
            </a:pPr>
            <a:r>
              <a:rPr lang="en-US" b="1">
                <a:effectLst/>
                <a:latin typeface="Times New Roman" panose="02020603050405020304" pitchFamily="18" charset="0"/>
                <a:ea typeface="Calibri" panose="020F0502020204030204" pitchFamily="34" charset="0"/>
                <a:cs typeface="Times New Roman" panose="02020603050405020304" pitchFamily="18" charset="0"/>
              </a:rPr>
              <a:t>Matthew 5: 12</a:t>
            </a:r>
            <a:r>
              <a:rPr lang="en-US" i="1">
                <a:effectLst/>
                <a:latin typeface="Times New Roman" panose="02020603050405020304" pitchFamily="18" charset="0"/>
                <a:ea typeface="Calibri" panose="020F0502020204030204" pitchFamily="34" charset="0"/>
                <a:cs typeface="Times New Roman" panose="02020603050405020304" pitchFamily="18" charset="0"/>
              </a:rPr>
              <a:t> Rejoice and be exceeding glad: for great is your reward in heaven: for so persecuted they prophets, which were before you.</a:t>
            </a:r>
            <a:endParaRPr lang="en-US">
              <a:effectLst/>
              <a:latin typeface="Calibri" panose="020F0502020204030204" pitchFamily="34" charset="0"/>
              <a:ea typeface="Calibri" panose="020F0502020204030204" pitchFamily="34" charset="0"/>
              <a:cs typeface="Times New Roman" panose="02020603050405020304" pitchFamily="18" charset="0"/>
            </a:endParaRPr>
          </a:p>
          <a:p>
            <a:endParaRPr lang="en-US"/>
          </a:p>
        </p:txBody>
      </p:sp>
      <p:cxnSp>
        <p:nvCxnSpPr>
          <p:cNvPr id="32" name="Straight Connector 31">
            <a:extLst>
              <a:ext uri="{FF2B5EF4-FFF2-40B4-BE49-F238E27FC236}">
                <a16:creationId xmlns:a16="http://schemas.microsoft.com/office/drawing/2014/main" id="{64FA5DFF-7FE6-4855-84E6-DFA78EE978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2AFD8CBA-54A3-4363-991B-B9C631BBFA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6" name="Rectangle 23">
            <a:extLst>
              <a:ext uri="{FF2B5EF4-FFF2-40B4-BE49-F238E27FC236}">
                <a16:creationId xmlns:a16="http://schemas.microsoft.com/office/drawing/2014/main" id="{3F088236-D655-4F88-B238-E1676235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Rectangle 25">
            <a:extLst>
              <a:ext uri="{FF2B5EF4-FFF2-40B4-BE49-F238E27FC236}">
                <a16:creationId xmlns:a16="http://schemas.microsoft.com/office/drawing/2014/main" id="{3DAC0C92-199E-475C-9390-119A9B027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0" name="Isosceles Triangle 24">
            <a:extLst>
              <a:ext uri="{FF2B5EF4-FFF2-40B4-BE49-F238E27FC236}">
                <a16:creationId xmlns:a16="http://schemas.microsoft.com/office/drawing/2014/main" id="{C4CFB339-0ED8-4FE2-9EF1-6D1375B84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2" name="Rectangle 27">
            <a:extLst>
              <a:ext uri="{FF2B5EF4-FFF2-40B4-BE49-F238E27FC236}">
                <a16:creationId xmlns:a16="http://schemas.microsoft.com/office/drawing/2014/main" id="{31896C80-2069-4431-9C19-83B9137344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44" name="Rectangle 28">
            <a:extLst>
              <a:ext uri="{FF2B5EF4-FFF2-40B4-BE49-F238E27FC236}">
                <a16:creationId xmlns:a16="http://schemas.microsoft.com/office/drawing/2014/main" id="{BF120A21-0841-4823-B0C4-28AEBCEF9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6" name="Rectangle 29">
            <a:extLst>
              <a:ext uri="{FF2B5EF4-FFF2-40B4-BE49-F238E27FC236}">
                <a16:creationId xmlns:a16="http://schemas.microsoft.com/office/drawing/2014/main" id="{DBB05BAE-BBD3-4289-899F-A6851503C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8" name="Isosceles Triangle 29">
            <a:extLst>
              <a:ext uri="{FF2B5EF4-FFF2-40B4-BE49-F238E27FC236}">
                <a16:creationId xmlns:a16="http://schemas.microsoft.com/office/drawing/2014/main" id="{9874D11C-36F5-4BBE-A490-019A54E95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07963053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1" name="Straight Connector 30">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2E6AF6D6-DDC9-85F4-7E01-CCC067164D8E}"/>
              </a:ext>
            </a:extLst>
          </p:cNvPr>
          <p:cNvSpPr>
            <a:spLocks noGrp="1"/>
          </p:cNvSpPr>
          <p:nvPr>
            <p:ph type="title"/>
          </p:nvPr>
        </p:nvSpPr>
        <p:spPr>
          <a:xfrm>
            <a:off x="643467" y="816638"/>
            <a:ext cx="3367359" cy="5224724"/>
          </a:xfrm>
        </p:spPr>
        <p:txBody>
          <a:bodyPr anchor="ctr">
            <a:normAutofit/>
          </a:bodyPr>
          <a:lstStyle/>
          <a:p>
            <a:r>
              <a:rPr lang="en-US" sz="3300"/>
              <a:t>When you accept Jesus Christ as your Lord and savior, unite with a bible believing church and pray and be led by the Holy Spirit.</a:t>
            </a:r>
          </a:p>
        </p:txBody>
      </p:sp>
      <p:sp>
        <p:nvSpPr>
          <p:cNvPr id="3" name="Content Placeholder 2">
            <a:extLst>
              <a:ext uri="{FF2B5EF4-FFF2-40B4-BE49-F238E27FC236}">
                <a16:creationId xmlns:a16="http://schemas.microsoft.com/office/drawing/2014/main" id="{B7CE1C7D-0BB9-FCE4-7FD1-D0F72D81AD4B}"/>
              </a:ext>
            </a:extLst>
          </p:cNvPr>
          <p:cNvSpPr>
            <a:spLocks noGrp="1"/>
          </p:cNvSpPr>
          <p:nvPr>
            <p:ph idx="1"/>
          </p:nvPr>
        </p:nvSpPr>
        <p:spPr>
          <a:xfrm>
            <a:off x="4654295" y="816638"/>
            <a:ext cx="4619706" cy="5224724"/>
          </a:xfrm>
        </p:spPr>
        <p:txBody>
          <a:bodyPr anchor="ctr">
            <a:normAutofit/>
          </a:bodyPr>
          <a:lstStyle/>
          <a:p>
            <a:pPr marL="0" indent="0">
              <a:buNone/>
            </a:pPr>
            <a:r>
              <a:rPr lang="en-US">
                <a:effectLst/>
                <a:latin typeface="Calibri" panose="020F0502020204030204" pitchFamily="34" charset="0"/>
                <a:ea typeface="Calibri" panose="020F0502020204030204" pitchFamily="34" charset="0"/>
                <a:cs typeface="Times New Roman" panose="02020603050405020304" pitchFamily="18" charset="0"/>
              </a:rPr>
              <a:t>Everyone needs to be under the covering of the Holy Spirit and belong to a Bible Believing Church. Email Rev. M. J. Darby at </a:t>
            </a:r>
            <a:r>
              <a:rPr lang="en-US" u="sng">
                <a:effectLst/>
                <a:latin typeface="Calibri" panose="020F0502020204030204" pitchFamily="34" charset="0"/>
                <a:ea typeface="Calibri" panose="020F0502020204030204" pitchFamily="34" charset="0"/>
                <a:cs typeface="Times New Roman" panose="02020603050405020304" pitchFamily="18" charset="0"/>
                <a:hlinkClick r:id="rId3"/>
              </a:rPr>
              <a:t>jonah68@gmail.com</a:t>
            </a:r>
            <a:r>
              <a:rPr lang="en-US">
                <a:effectLst/>
                <a:latin typeface="Calibri" panose="020F0502020204030204" pitchFamily="34" charset="0"/>
                <a:ea typeface="Calibri" panose="020F0502020204030204" pitchFamily="34" charset="0"/>
                <a:cs typeface="Times New Roman" panose="02020603050405020304" pitchFamily="18" charset="0"/>
              </a:rPr>
              <a:t> for additional Christian Education resources. Cell Number:  910 3528943</a:t>
            </a:r>
          </a:p>
          <a:p>
            <a:endParaRPr lang="en-US"/>
          </a:p>
        </p:txBody>
      </p:sp>
    </p:spTree>
    <p:extLst>
      <p:ext uri="{BB962C8B-B14F-4D97-AF65-F5344CB8AC3E}">
        <p14:creationId xmlns:p14="http://schemas.microsoft.com/office/powerpoint/2010/main" val="129464586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781</TotalTime>
  <Words>745</Words>
  <Application>Microsoft Office PowerPoint</Application>
  <PresentationFormat>Widescreen</PresentationFormat>
  <Paragraphs>32</Paragraphs>
  <Slides>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Georgia</vt:lpstr>
      <vt:lpstr>Times New Roman</vt:lpstr>
      <vt:lpstr>Trebuchet MS</vt:lpstr>
      <vt:lpstr>Wingdings 3</vt:lpstr>
      <vt:lpstr>Facet</vt:lpstr>
      <vt:lpstr>Salvation!  Heaven is the eternal resting place of the saved. Matthew 5:12 King James Version (KJV) 12 Rejoice, and be exceeding glad: for great is your reward in heaven: for so persecuted the prophets.        </vt:lpstr>
      <vt:lpstr> If there’s no forgiving grace.</vt:lpstr>
      <vt:lpstr>Life is in the blood. Therefore, sin can only be forgiven through the shedding of blood. Thus, Jesus died and rose from the dead so that we may have a path to salvation.</vt:lpstr>
      <vt:lpstr>The word of God says to confess with your mouth and believe in your heart that God raised Jesus from the dead and you shall be saved.   The Holy Spirit, which is the spirit of Jesus Christ, initiates the salvation process.  Accepting Jesus Christ as your Lord and savior is a simple process that God has made available to all humankind.</vt:lpstr>
      <vt:lpstr>The time for salvation is now. Tomorrow is not promised.</vt:lpstr>
      <vt:lpstr>God grants salvation to those who confess with their mouth and believe in their heart that God raised Jesus from the dead</vt:lpstr>
      <vt:lpstr>Based on the Word of God, the destination of the unsaved is hell.</vt:lpstr>
      <vt:lpstr>Heaven is the eternal resting place of the saved.</vt:lpstr>
      <vt:lpstr>When you accept Jesus Christ as your Lord and savior, unite with a bible believing church and pray and be led by the Holy Spirit.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Salvation!  Heaven is the eternal resting place of the saved  Matthew 5:12 King James Version (KJV) 12 Rejoice, and be exceeding glad: for great is your reward in heaven: for so persecuted they the prophets</dc:title>
  <dc:creator>Micheal Darby</dc:creator>
  <cp:lastModifiedBy>Micheal Darby</cp:lastModifiedBy>
  <cp:revision>7</cp:revision>
  <dcterms:created xsi:type="dcterms:W3CDTF">2022-05-12T17:04:13Z</dcterms:created>
  <dcterms:modified xsi:type="dcterms:W3CDTF">2022-12-12T21:05:28Z</dcterms:modified>
</cp:coreProperties>
</file>