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594" r:id="rId4"/>
    <p:sldId id="744" r:id="rId5"/>
    <p:sldId id="593" r:id="rId6"/>
    <p:sldId id="746" r:id="rId7"/>
    <p:sldId id="595" r:id="rId8"/>
    <p:sldId id="759" r:id="rId9"/>
    <p:sldId id="597" r:id="rId10"/>
    <p:sldId id="749" r:id="rId11"/>
    <p:sldId id="356" r:id="rId12"/>
    <p:sldId id="600" r:id="rId13"/>
    <p:sldId id="601" r:id="rId14"/>
    <p:sldId id="599" r:id="rId15"/>
    <p:sldId id="331" r:id="rId16"/>
    <p:sldId id="760" r:id="rId17"/>
    <p:sldId id="604" r:id="rId18"/>
    <p:sldId id="602" r:id="rId19"/>
    <p:sldId id="332" r:id="rId20"/>
    <p:sldId id="607" r:id="rId21"/>
    <p:sldId id="606" r:id="rId22"/>
    <p:sldId id="605" r:id="rId23"/>
    <p:sldId id="333" r:id="rId24"/>
    <p:sldId id="609" r:id="rId25"/>
    <p:sldId id="610" r:id="rId26"/>
    <p:sldId id="6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8.xml"/><Relationship Id="rId1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21.xml"/><Relationship Id="rId1" Type="http://schemas.openxmlformats.org/officeDocument/2006/relationships/slide" Target="../slides/slide2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24.xml"/><Relationship Id="rId1" Type="http://schemas.openxmlformats.org/officeDocument/2006/relationships/slide" Target="../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5B22D-2A07-41C0-9E24-0AF458600E5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D2BED3-8464-49D2-8FB5-C677532B5E48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A. </a:t>
          </a:r>
          <a:r>
            <a:rPr lang="en-US" dirty="0"/>
            <a:t>The time has not come for your date </a:t>
          </a:r>
        </a:p>
      </dgm:t>
    </dgm:pt>
    <dgm:pt modelId="{C41828DB-75D4-4573-886E-7F586DA67BCB}" type="parTrans" cxnId="{E05AA915-4DBB-4798-AB84-0F9C4B95E483}">
      <dgm:prSet/>
      <dgm:spPr/>
      <dgm:t>
        <a:bodyPr/>
        <a:lstStyle/>
        <a:p>
          <a:endParaRPr lang="en-US"/>
        </a:p>
      </dgm:t>
    </dgm:pt>
    <dgm:pt modelId="{B10FBC90-98BA-40BE-8EE6-263F8F487C53}" type="sibTrans" cxnId="{E05AA915-4DBB-4798-AB84-0F9C4B95E483}">
      <dgm:prSet/>
      <dgm:spPr/>
      <dgm:t>
        <a:bodyPr/>
        <a:lstStyle/>
        <a:p>
          <a:endParaRPr lang="en-US"/>
        </a:p>
      </dgm:t>
    </dgm:pt>
    <dgm:pt modelId="{05442CD8-00B8-4EAF-9B23-F15B2DC6AFB2}">
      <dgm:prSet/>
      <dgm:spPr/>
      <dgm:t>
        <a:bodyPr/>
        <a:lstStyle/>
        <a:p>
          <a:r>
            <a:rPr lang="en-US" dirty="0"/>
            <a:t>to introduce you to his friends and   </a:t>
          </a:r>
        </a:p>
      </dgm:t>
    </dgm:pt>
    <dgm:pt modelId="{59998DC6-A443-46D5-8B5A-B1E1A6F21864}" type="parTrans" cxnId="{B8504E0A-7FDB-467D-9913-3B6E9588A387}">
      <dgm:prSet/>
      <dgm:spPr/>
      <dgm:t>
        <a:bodyPr/>
        <a:lstStyle/>
        <a:p>
          <a:endParaRPr lang="en-US"/>
        </a:p>
      </dgm:t>
    </dgm:pt>
    <dgm:pt modelId="{8048A12A-0E1E-40AD-8FD8-90D2C353D243}" type="sibTrans" cxnId="{B8504E0A-7FDB-467D-9913-3B6E9588A387}">
      <dgm:prSet/>
      <dgm:spPr/>
      <dgm:t>
        <a:bodyPr/>
        <a:lstStyle/>
        <a:p>
          <a:endParaRPr lang="en-US"/>
        </a:p>
      </dgm:t>
    </dgm:pt>
    <dgm:pt modelId="{45302FA0-C7BA-4C9B-9814-1BEFC29AF999}">
      <dgm:prSet/>
      <dgm:spPr/>
      <dgm:t>
        <a:bodyPr/>
        <a:lstStyle/>
        <a:p>
          <a:r>
            <a:rPr lang="en-US" dirty="0"/>
            <a:t>Family.</a:t>
          </a:r>
        </a:p>
      </dgm:t>
    </dgm:pt>
    <dgm:pt modelId="{FD0C2B90-21CE-48B1-B0AE-E124A7B15775}" type="parTrans" cxnId="{E777E308-1E20-420C-8D7E-837752F6D46C}">
      <dgm:prSet/>
      <dgm:spPr/>
      <dgm:t>
        <a:bodyPr/>
        <a:lstStyle/>
        <a:p>
          <a:endParaRPr lang="en-US"/>
        </a:p>
      </dgm:t>
    </dgm:pt>
    <dgm:pt modelId="{7F6D14A5-D38A-4F01-9733-04EF4160297A}" type="sibTrans" cxnId="{E777E308-1E20-420C-8D7E-837752F6D46C}">
      <dgm:prSet/>
      <dgm:spPr/>
      <dgm:t>
        <a:bodyPr/>
        <a:lstStyle/>
        <a:p>
          <a:endParaRPr lang="en-US"/>
        </a:p>
      </dgm:t>
    </dgm:pt>
    <dgm:pt modelId="{46646D59-046E-4AF9-B39B-E24440EC9E9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B. </a:t>
          </a:r>
          <a:r>
            <a:rPr lang="en-US" dirty="0"/>
            <a:t>It is possible that your date is </a:t>
          </a:r>
        </a:p>
      </dgm:t>
    </dgm:pt>
    <dgm:pt modelId="{8E1EC1E1-1344-445A-8D54-D6DD04AD897A}" type="parTrans" cxnId="{F43F1AA8-C0B6-4D42-9D70-CD3E501725BC}">
      <dgm:prSet/>
      <dgm:spPr/>
      <dgm:t>
        <a:bodyPr/>
        <a:lstStyle/>
        <a:p>
          <a:endParaRPr lang="en-US"/>
        </a:p>
      </dgm:t>
    </dgm:pt>
    <dgm:pt modelId="{28582D21-95C4-4B34-A0F4-4814216EBA92}" type="sibTrans" cxnId="{F43F1AA8-C0B6-4D42-9D70-CD3E501725BC}">
      <dgm:prSet/>
      <dgm:spPr/>
      <dgm:t>
        <a:bodyPr/>
        <a:lstStyle/>
        <a:p>
          <a:endParaRPr lang="en-US"/>
        </a:p>
      </dgm:t>
    </dgm:pt>
    <dgm:pt modelId="{D998EDFE-EF0F-49E8-B339-5662194A8449}">
      <dgm:prSet/>
      <dgm:spPr/>
      <dgm:t>
        <a:bodyPr/>
        <a:lstStyle/>
        <a:p>
          <a:r>
            <a:rPr lang="en-US" dirty="0"/>
            <a:t>ashamed of you and does want his  </a:t>
          </a:r>
        </a:p>
      </dgm:t>
    </dgm:pt>
    <dgm:pt modelId="{F0D4AAF8-BB18-4318-802E-35270852EC5D}" type="parTrans" cxnId="{D347D7F2-49BD-4405-A14B-8866E9B71965}">
      <dgm:prSet/>
      <dgm:spPr/>
      <dgm:t>
        <a:bodyPr/>
        <a:lstStyle/>
        <a:p>
          <a:endParaRPr lang="en-US"/>
        </a:p>
      </dgm:t>
    </dgm:pt>
    <dgm:pt modelId="{3B1CE478-BC0A-4C81-B4AC-E04CC9A90CD8}" type="sibTrans" cxnId="{D347D7F2-49BD-4405-A14B-8866E9B71965}">
      <dgm:prSet/>
      <dgm:spPr/>
      <dgm:t>
        <a:bodyPr/>
        <a:lstStyle/>
        <a:p>
          <a:endParaRPr lang="en-US"/>
        </a:p>
      </dgm:t>
    </dgm:pt>
    <dgm:pt modelId="{0BA23337-7212-48C6-9D81-F4F5A20FD126}">
      <dgm:prSet/>
      <dgm:spPr/>
      <dgm:t>
        <a:bodyPr/>
        <a:lstStyle/>
        <a:p>
          <a:r>
            <a:rPr lang="en-US" dirty="0"/>
            <a:t>or her parents or friends  to know </a:t>
          </a:r>
        </a:p>
      </dgm:t>
    </dgm:pt>
    <dgm:pt modelId="{A56FA625-90F7-4EB0-9681-7B83CAD6E44E}" type="parTrans" cxnId="{E328C30B-7678-4ADA-93C3-291EE667524C}">
      <dgm:prSet/>
      <dgm:spPr/>
      <dgm:t>
        <a:bodyPr/>
        <a:lstStyle/>
        <a:p>
          <a:endParaRPr lang="en-US"/>
        </a:p>
      </dgm:t>
    </dgm:pt>
    <dgm:pt modelId="{3B583304-8C80-471B-8C0D-314A44D897B1}" type="sibTrans" cxnId="{E328C30B-7678-4ADA-93C3-291EE667524C}">
      <dgm:prSet/>
      <dgm:spPr/>
      <dgm:t>
        <a:bodyPr/>
        <a:lstStyle/>
        <a:p>
          <a:endParaRPr lang="en-US"/>
        </a:p>
      </dgm:t>
    </dgm:pt>
    <dgm:pt modelId="{392AD894-E6BE-4B78-97FF-19FAE8ADF353}">
      <dgm:prSet/>
      <dgm:spPr/>
      <dgm:t>
        <a:bodyPr/>
        <a:lstStyle/>
        <a:p>
          <a:r>
            <a:rPr lang="en-US" dirty="0"/>
            <a:t>about you.</a:t>
          </a:r>
        </a:p>
      </dgm:t>
    </dgm:pt>
    <dgm:pt modelId="{E62D8242-4DED-4D7F-8768-D75A7B97D0D7}" type="parTrans" cxnId="{4A93A4F0-900A-4AEA-931F-BAD2FAE38ACA}">
      <dgm:prSet/>
      <dgm:spPr/>
      <dgm:t>
        <a:bodyPr/>
        <a:lstStyle/>
        <a:p>
          <a:endParaRPr lang="en-US"/>
        </a:p>
      </dgm:t>
    </dgm:pt>
    <dgm:pt modelId="{ADA8BBF4-EEEC-46FF-B4D5-6A49FCEE5C53}" type="sibTrans" cxnId="{4A93A4F0-900A-4AEA-931F-BAD2FAE38ACA}">
      <dgm:prSet/>
      <dgm:spPr/>
      <dgm:t>
        <a:bodyPr/>
        <a:lstStyle/>
        <a:p>
          <a:endParaRPr lang="en-US"/>
        </a:p>
      </dgm:t>
    </dgm:pt>
    <dgm:pt modelId="{A2182D8D-897A-4937-AC4B-1DE3284806C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 action="ppaction://hlinksldjump"/>
            </a:rPr>
            <a:t>C. </a:t>
          </a:r>
          <a:r>
            <a:rPr lang="en-US" dirty="0"/>
            <a:t>Failure to introduce you to friends  </a:t>
          </a:r>
        </a:p>
      </dgm:t>
    </dgm:pt>
    <dgm:pt modelId="{479C17B2-C2BF-4A23-884B-64F180357BAA}" type="parTrans" cxnId="{5A7410B4-4410-4AE7-B25C-0F7DE1CBF7A7}">
      <dgm:prSet/>
      <dgm:spPr/>
      <dgm:t>
        <a:bodyPr/>
        <a:lstStyle/>
        <a:p>
          <a:endParaRPr lang="en-US"/>
        </a:p>
      </dgm:t>
    </dgm:pt>
    <dgm:pt modelId="{E03F9E49-E09F-4E84-93CE-7191C815EC8A}" type="sibTrans" cxnId="{5A7410B4-4410-4AE7-B25C-0F7DE1CBF7A7}">
      <dgm:prSet/>
      <dgm:spPr/>
      <dgm:t>
        <a:bodyPr/>
        <a:lstStyle/>
        <a:p>
          <a:endParaRPr lang="en-US"/>
        </a:p>
      </dgm:t>
    </dgm:pt>
    <dgm:pt modelId="{46B05908-7CE7-40FF-A6CC-2E69FA396F61}">
      <dgm:prSet/>
      <dgm:spPr/>
      <dgm:t>
        <a:bodyPr/>
        <a:lstStyle/>
        <a:p>
          <a:r>
            <a:rPr lang="en-US" dirty="0"/>
            <a:t>and family means nothings. </a:t>
          </a:r>
        </a:p>
      </dgm:t>
    </dgm:pt>
    <dgm:pt modelId="{DB7E2579-0CB8-4305-8DA5-0111344AAFE0}" type="parTrans" cxnId="{E0A9D9C1-A8D9-4206-B6BC-6F338D426ADE}">
      <dgm:prSet/>
      <dgm:spPr/>
      <dgm:t>
        <a:bodyPr/>
        <a:lstStyle/>
        <a:p>
          <a:endParaRPr lang="en-US"/>
        </a:p>
      </dgm:t>
    </dgm:pt>
    <dgm:pt modelId="{D86D4F41-8B1F-425B-9455-4C62ED511691}" type="sibTrans" cxnId="{E0A9D9C1-A8D9-4206-B6BC-6F338D426ADE}">
      <dgm:prSet/>
      <dgm:spPr/>
      <dgm:t>
        <a:bodyPr/>
        <a:lstStyle/>
        <a:p>
          <a:endParaRPr lang="en-US"/>
        </a:p>
      </dgm:t>
    </dgm:pt>
    <dgm:pt modelId="{5DFCB3EC-7EA9-4A46-9B54-E716EA1F0F9D}" type="pres">
      <dgm:prSet presAssocID="{3825B22D-2A07-41C0-9E24-0AF458600E55}" presName="vert0" presStyleCnt="0">
        <dgm:presLayoutVars>
          <dgm:dir/>
          <dgm:animOne val="branch"/>
          <dgm:animLvl val="lvl"/>
        </dgm:presLayoutVars>
      </dgm:prSet>
      <dgm:spPr/>
    </dgm:pt>
    <dgm:pt modelId="{ECF9E0AC-0F07-4553-8AC9-D0358D1FD44E}" type="pres">
      <dgm:prSet presAssocID="{B3D2BED3-8464-49D2-8FB5-C677532B5E48}" presName="thickLine" presStyleLbl="alignNode1" presStyleIdx="0" presStyleCnt="9"/>
      <dgm:spPr/>
    </dgm:pt>
    <dgm:pt modelId="{F7F7C840-6A72-4C77-B76C-5B7D617A24C6}" type="pres">
      <dgm:prSet presAssocID="{B3D2BED3-8464-49D2-8FB5-C677532B5E48}" presName="horz1" presStyleCnt="0"/>
      <dgm:spPr/>
    </dgm:pt>
    <dgm:pt modelId="{9940DB34-89B6-4C03-B17A-C76BCEE55F87}" type="pres">
      <dgm:prSet presAssocID="{B3D2BED3-8464-49D2-8FB5-C677532B5E48}" presName="tx1" presStyleLbl="revTx" presStyleIdx="0" presStyleCnt="9"/>
      <dgm:spPr/>
    </dgm:pt>
    <dgm:pt modelId="{249C290F-F862-4D13-9025-D1BAEECE7CD9}" type="pres">
      <dgm:prSet presAssocID="{B3D2BED3-8464-49D2-8FB5-C677532B5E48}" presName="vert1" presStyleCnt="0"/>
      <dgm:spPr/>
    </dgm:pt>
    <dgm:pt modelId="{14C00D69-F80F-41A3-B525-8D6FF433EF41}" type="pres">
      <dgm:prSet presAssocID="{05442CD8-00B8-4EAF-9B23-F15B2DC6AFB2}" presName="thickLine" presStyleLbl="alignNode1" presStyleIdx="1" presStyleCnt="9"/>
      <dgm:spPr/>
    </dgm:pt>
    <dgm:pt modelId="{9247FFAF-D564-43E7-B63A-E13DE38FB924}" type="pres">
      <dgm:prSet presAssocID="{05442CD8-00B8-4EAF-9B23-F15B2DC6AFB2}" presName="horz1" presStyleCnt="0"/>
      <dgm:spPr/>
    </dgm:pt>
    <dgm:pt modelId="{D1013749-4AFD-4F6F-8811-47377225A6C4}" type="pres">
      <dgm:prSet presAssocID="{05442CD8-00B8-4EAF-9B23-F15B2DC6AFB2}" presName="tx1" presStyleLbl="revTx" presStyleIdx="1" presStyleCnt="9"/>
      <dgm:spPr/>
    </dgm:pt>
    <dgm:pt modelId="{0DA88B86-ABC0-4E07-B925-06770ECE4611}" type="pres">
      <dgm:prSet presAssocID="{05442CD8-00B8-4EAF-9B23-F15B2DC6AFB2}" presName="vert1" presStyleCnt="0"/>
      <dgm:spPr/>
    </dgm:pt>
    <dgm:pt modelId="{2A7D722B-986F-4130-A676-B5030F78DE53}" type="pres">
      <dgm:prSet presAssocID="{45302FA0-C7BA-4C9B-9814-1BEFC29AF999}" presName="thickLine" presStyleLbl="alignNode1" presStyleIdx="2" presStyleCnt="9"/>
      <dgm:spPr/>
    </dgm:pt>
    <dgm:pt modelId="{ACDA34A3-E9AE-4F16-9A34-B936D591C204}" type="pres">
      <dgm:prSet presAssocID="{45302FA0-C7BA-4C9B-9814-1BEFC29AF999}" presName="horz1" presStyleCnt="0"/>
      <dgm:spPr/>
    </dgm:pt>
    <dgm:pt modelId="{C2ED0E93-47C4-4202-818A-909848D447CD}" type="pres">
      <dgm:prSet presAssocID="{45302FA0-C7BA-4C9B-9814-1BEFC29AF999}" presName="tx1" presStyleLbl="revTx" presStyleIdx="2" presStyleCnt="9"/>
      <dgm:spPr/>
    </dgm:pt>
    <dgm:pt modelId="{739BCF49-CE85-4E22-8327-F1557FEEE050}" type="pres">
      <dgm:prSet presAssocID="{45302FA0-C7BA-4C9B-9814-1BEFC29AF999}" presName="vert1" presStyleCnt="0"/>
      <dgm:spPr/>
    </dgm:pt>
    <dgm:pt modelId="{D4E04C72-89F9-4E2C-90C4-A43995D71ED5}" type="pres">
      <dgm:prSet presAssocID="{46646D59-046E-4AF9-B39B-E24440EC9E9E}" presName="thickLine" presStyleLbl="alignNode1" presStyleIdx="3" presStyleCnt="9"/>
      <dgm:spPr/>
    </dgm:pt>
    <dgm:pt modelId="{8815A129-E35F-4F99-B761-DBAD61647701}" type="pres">
      <dgm:prSet presAssocID="{46646D59-046E-4AF9-B39B-E24440EC9E9E}" presName="horz1" presStyleCnt="0"/>
      <dgm:spPr/>
    </dgm:pt>
    <dgm:pt modelId="{77437C9F-D784-41F5-B342-33366A27FD05}" type="pres">
      <dgm:prSet presAssocID="{46646D59-046E-4AF9-B39B-E24440EC9E9E}" presName="tx1" presStyleLbl="revTx" presStyleIdx="3" presStyleCnt="9"/>
      <dgm:spPr/>
    </dgm:pt>
    <dgm:pt modelId="{DAEC9C6E-8BD5-41CE-8B9D-72118BFA1CDE}" type="pres">
      <dgm:prSet presAssocID="{46646D59-046E-4AF9-B39B-E24440EC9E9E}" presName="vert1" presStyleCnt="0"/>
      <dgm:spPr/>
    </dgm:pt>
    <dgm:pt modelId="{F1AB421E-540C-45BB-B474-E8E4EEF65DD5}" type="pres">
      <dgm:prSet presAssocID="{D998EDFE-EF0F-49E8-B339-5662194A8449}" presName="thickLine" presStyleLbl="alignNode1" presStyleIdx="4" presStyleCnt="9"/>
      <dgm:spPr/>
    </dgm:pt>
    <dgm:pt modelId="{A817BF81-6944-4169-B058-1E23F5B8B1C8}" type="pres">
      <dgm:prSet presAssocID="{D998EDFE-EF0F-49E8-B339-5662194A8449}" presName="horz1" presStyleCnt="0"/>
      <dgm:spPr/>
    </dgm:pt>
    <dgm:pt modelId="{529696E1-FD68-44DF-8148-13E46B3C2BF4}" type="pres">
      <dgm:prSet presAssocID="{D998EDFE-EF0F-49E8-B339-5662194A8449}" presName="tx1" presStyleLbl="revTx" presStyleIdx="4" presStyleCnt="9"/>
      <dgm:spPr/>
    </dgm:pt>
    <dgm:pt modelId="{1C9C24F4-AF63-4E65-81BC-F9C4DC3E5002}" type="pres">
      <dgm:prSet presAssocID="{D998EDFE-EF0F-49E8-B339-5662194A8449}" presName="vert1" presStyleCnt="0"/>
      <dgm:spPr/>
    </dgm:pt>
    <dgm:pt modelId="{3B53D24C-43E7-4FE1-9E38-AC3B4E1CD9FC}" type="pres">
      <dgm:prSet presAssocID="{0BA23337-7212-48C6-9D81-F4F5A20FD126}" presName="thickLine" presStyleLbl="alignNode1" presStyleIdx="5" presStyleCnt="9"/>
      <dgm:spPr/>
    </dgm:pt>
    <dgm:pt modelId="{B6850F64-C040-4FC2-9192-13FCD231378A}" type="pres">
      <dgm:prSet presAssocID="{0BA23337-7212-48C6-9D81-F4F5A20FD126}" presName="horz1" presStyleCnt="0"/>
      <dgm:spPr/>
    </dgm:pt>
    <dgm:pt modelId="{9E135645-0F9B-4C95-ACA6-7BB01558FD69}" type="pres">
      <dgm:prSet presAssocID="{0BA23337-7212-48C6-9D81-F4F5A20FD126}" presName="tx1" presStyleLbl="revTx" presStyleIdx="5" presStyleCnt="9"/>
      <dgm:spPr/>
    </dgm:pt>
    <dgm:pt modelId="{13DF7679-3147-4FE6-BE43-69A45EC6F209}" type="pres">
      <dgm:prSet presAssocID="{0BA23337-7212-48C6-9D81-F4F5A20FD126}" presName="vert1" presStyleCnt="0"/>
      <dgm:spPr/>
    </dgm:pt>
    <dgm:pt modelId="{5DFA98E4-F125-4831-BB5F-7D49E5470995}" type="pres">
      <dgm:prSet presAssocID="{392AD894-E6BE-4B78-97FF-19FAE8ADF353}" presName="thickLine" presStyleLbl="alignNode1" presStyleIdx="6" presStyleCnt="9"/>
      <dgm:spPr/>
    </dgm:pt>
    <dgm:pt modelId="{B8D67425-B3A6-4B18-B559-52B7BD44DC22}" type="pres">
      <dgm:prSet presAssocID="{392AD894-E6BE-4B78-97FF-19FAE8ADF353}" presName="horz1" presStyleCnt="0"/>
      <dgm:spPr/>
    </dgm:pt>
    <dgm:pt modelId="{69CCF157-E41D-46A7-BF25-1787125A1F1A}" type="pres">
      <dgm:prSet presAssocID="{392AD894-E6BE-4B78-97FF-19FAE8ADF353}" presName="tx1" presStyleLbl="revTx" presStyleIdx="6" presStyleCnt="9"/>
      <dgm:spPr/>
    </dgm:pt>
    <dgm:pt modelId="{489A4FCB-11ED-4C6D-AE8A-255508BA60B5}" type="pres">
      <dgm:prSet presAssocID="{392AD894-E6BE-4B78-97FF-19FAE8ADF353}" presName="vert1" presStyleCnt="0"/>
      <dgm:spPr/>
    </dgm:pt>
    <dgm:pt modelId="{85430998-467F-438A-9F2E-3C36C6342FE9}" type="pres">
      <dgm:prSet presAssocID="{A2182D8D-897A-4937-AC4B-1DE3284806C5}" presName="thickLine" presStyleLbl="alignNode1" presStyleIdx="7" presStyleCnt="9"/>
      <dgm:spPr/>
    </dgm:pt>
    <dgm:pt modelId="{3C5BDE0C-483F-41A8-91A9-BB7D8111BE48}" type="pres">
      <dgm:prSet presAssocID="{A2182D8D-897A-4937-AC4B-1DE3284806C5}" presName="horz1" presStyleCnt="0"/>
      <dgm:spPr/>
    </dgm:pt>
    <dgm:pt modelId="{94DD9C78-A30D-4F5C-867E-E43D7451CBF3}" type="pres">
      <dgm:prSet presAssocID="{A2182D8D-897A-4937-AC4B-1DE3284806C5}" presName="tx1" presStyleLbl="revTx" presStyleIdx="7" presStyleCnt="9"/>
      <dgm:spPr/>
    </dgm:pt>
    <dgm:pt modelId="{3CB4138E-1FF7-4A5C-B193-EDEBBD7BB21B}" type="pres">
      <dgm:prSet presAssocID="{A2182D8D-897A-4937-AC4B-1DE3284806C5}" presName="vert1" presStyleCnt="0"/>
      <dgm:spPr/>
    </dgm:pt>
    <dgm:pt modelId="{ED5F1FCD-871F-463E-8AA3-FFA0AC42F662}" type="pres">
      <dgm:prSet presAssocID="{46B05908-7CE7-40FF-A6CC-2E69FA396F61}" presName="thickLine" presStyleLbl="alignNode1" presStyleIdx="8" presStyleCnt="9"/>
      <dgm:spPr/>
    </dgm:pt>
    <dgm:pt modelId="{E526149D-CAB9-4DB0-8A80-0F967C208164}" type="pres">
      <dgm:prSet presAssocID="{46B05908-7CE7-40FF-A6CC-2E69FA396F61}" presName="horz1" presStyleCnt="0"/>
      <dgm:spPr/>
    </dgm:pt>
    <dgm:pt modelId="{6385C94B-C5F8-4743-B263-D20201B7F96F}" type="pres">
      <dgm:prSet presAssocID="{46B05908-7CE7-40FF-A6CC-2E69FA396F61}" presName="tx1" presStyleLbl="revTx" presStyleIdx="8" presStyleCnt="9"/>
      <dgm:spPr/>
    </dgm:pt>
    <dgm:pt modelId="{ABEB9FAD-2C90-441F-AF93-7B02233D83FD}" type="pres">
      <dgm:prSet presAssocID="{46B05908-7CE7-40FF-A6CC-2E69FA396F61}" presName="vert1" presStyleCnt="0"/>
      <dgm:spPr/>
    </dgm:pt>
  </dgm:ptLst>
  <dgm:cxnLst>
    <dgm:cxn modelId="{E777E308-1E20-420C-8D7E-837752F6D46C}" srcId="{3825B22D-2A07-41C0-9E24-0AF458600E55}" destId="{45302FA0-C7BA-4C9B-9814-1BEFC29AF999}" srcOrd="2" destOrd="0" parTransId="{FD0C2B90-21CE-48B1-B0AE-E124A7B15775}" sibTransId="{7F6D14A5-D38A-4F01-9733-04EF4160297A}"/>
    <dgm:cxn modelId="{B8504E0A-7FDB-467D-9913-3B6E9588A387}" srcId="{3825B22D-2A07-41C0-9E24-0AF458600E55}" destId="{05442CD8-00B8-4EAF-9B23-F15B2DC6AFB2}" srcOrd="1" destOrd="0" parTransId="{59998DC6-A443-46D5-8B5A-B1E1A6F21864}" sibTransId="{8048A12A-0E1E-40AD-8FD8-90D2C353D243}"/>
    <dgm:cxn modelId="{E328C30B-7678-4ADA-93C3-291EE667524C}" srcId="{3825B22D-2A07-41C0-9E24-0AF458600E55}" destId="{0BA23337-7212-48C6-9D81-F4F5A20FD126}" srcOrd="5" destOrd="0" parTransId="{A56FA625-90F7-4EB0-9681-7B83CAD6E44E}" sibTransId="{3B583304-8C80-471B-8C0D-314A44D897B1}"/>
    <dgm:cxn modelId="{E05AA915-4DBB-4798-AB84-0F9C4B95E483}" srcId="{3825B22D-2A07-41C0-9E24-0AF458600E55}" destId="{B3D2BED3-8464-49D2-8FB5-C677532B5E48}" srcOrd="0" destOrd="0" parTransId="{C41828DB-75D4-4573-886E-7F586DA67BCB}" sibTransId="{B10FBC90-98BA-40BE-8EE6-263F8F487C53}"/>
    <dgm:cxn modelId="{4778753A-1961-42AD-AB60-220A158F56FE}" type="presOf" srcId="{45302FA0-C7BA-4C9B-9814-1BEFC29AF999}" destId="{C2ED0E93-47C4-4202-818A-909848D447CD}" srcOrd="0" destOrd="0" presId="urn:microsoft.com/office/officeart/2008/layout/LinedList"/>
    <dgm:cxn modelId="{64533C43-F2D5-4511-A6F5-72B55B75A232}" type="presOf" srcId="{0BA23337-7212-48C6-9D81-F4F5A20FD126}" destId="{9E135645-0F9B-4C95-ACA6-7BB01558FD69}" srcOrd="0" destOrd="0" presId="urn:microsoft.com/office/officeart/2008/layout/LinedList"/>
    <dgm:cxn modelId="{E35D0A4B-C47B-4656-9AE3-4CE43C971848}" type="presOf" srcId="{46646D59-046E-4AF9-B39B-E24440EC9E9E}" destId="{77437C9F-D784-41F5-B342-33366A27FD05}" srcOrd="0" destOrd="0" presId="urn:microsoft.com/office/officeart/2008/layout/LinedList"/>
    <dgm:cxn modelId="{CBBFA94F-1266-4478-8029-6282E2E50931}" type="presOf" srcId="{46B05908-7CE7-40FF-A6CC-2E69FA396F61}" destId="{6385C94B-C5F8-4743-B263-D20201B7F96F}" srcOrd="0" destOrd="0" presId="urn:microsoft.com/office/officeart/2008/layout/LinedList"/>
    <dgm:cxn modelId="{EC929F79-D9D2-41A6-AB16-0EF732D9D730}" type="presOf" srcId="{392AD894-E6BE-4B78-97FF-19FAE8ADF353}" destId="{69CCF157-E41D-46A7-BF25-1787125A1F1A}" srcOrd="0" destOrd="0" presId="urn:microsoft.com/office/officeart/2008/layout/LinedList"/>
    <dgm:cxn modelId="{5DD8E78A-7639-46D7-95A0-AB99F3168640}" type="presOf" srcId="{3825B22D-2A07-41C0-9E24-0AF458600E55}" destId="{5DFCB3EC-7EA9-4A46-9B54-E716EA1F0F9D}" srcOrd="0" destOrd="0" presId="urn:microsoft.com/office/officeart/2008/layout/LinedList"/>
    <dgm:cxn modelId="{12AD169C-6413-47DD-8B66-2D1761CA42D5}" type="presOf" srcId="{05442CD8-00B8-4EAF-9B23-F15B2DC6AFB2}" destId="{D1013749-4AFD-4F6F-8811-47377225A6C4}" srcOrd="0" destOrd="0" presId="urn:microsoft.com/office/officeart/2008/layout/LinedList"/>
    <dgm:cxn modelId="{F43F1AA8-C0B6-4D42-9D70-CD3E501725BC}" srcId="{3825B22D-2A07-41C0-9E24-0AF458600E55}" destId="{46646D59-046E-4AF9-B39B-E24440EC9E9E}" srcOrd="3" destOrd="0" parTransId="{8E1EC1E1-1344-445A-8D54-D6DD04AD897A}" sibTransId="{28582D21-95C4-4B34-A0F4-4814216EBA92}"/>
    <dgm:cxn modelId="{5A7410B4-4410-4AE7-B25C-0F7DE1CBF7A7}" srcId="{3825B22D-2A07-41C0-9E24-0AF458600E55}" destId="{A2182D8D-897A-4937-AC4B-1DE3284806C5}" srcOrd="7" destOrd="0" parTransId="{479C17B2-C2BF-4A23-884B-64F180357BAA}" sibTransId="{E03F9E49-E09F-4E84-93CE-7191C815EC8A}"/>
    <dgm:cxn modelId="{A064FAB6-D035-405C-AEC1-9501E437A928}" type="presOf" srcId="{B3D2BED3-8464-49D2-8FB5-C677532B5E48}" destId="{9940DB34-89B6-4C03-B17A-C76BCEE55F87}" srcOrd="0" destOrd="0" presId="urn:microsoft.com/office/officeart/2008/layout/LinedList"/>
    <dgm:cxn modelId="{DC9CE3BF-8DD2-4D95-A796-2BD6DDF6C204}" type="presOf" srcId="{A2182D8D-897A-4937-AC4B-1DE3284806C5}" destId="{94DD9C78-A30D-4F5C-867E-E43D7451CBF3}" srcOrd="0" destOrd="0" presId="urn:microsoft.com/office/officeart/2008/layout/LinedList"/>
    <dgm:cxn modelId="{E0A9D9C1-A8D9-4206-B6BC-6F338D426ADE}" srcId="{3825B22D-2A07-41C0-9E24-0AF458600E55}" destId="{46B05908-7CE7-40FF-A6CC-2E69FA396F61}" srcOrd="8" destOrd="0" parTransId="{DB7E2579-0CB8-4305-8DA5-0111344AAFE0}" sibTransId="{D86D4F41-8B1F-425B-9455-4C62ED511691}"/>
    <dgm:cxn modelId="{4A93A4F0-900A-4AEA-931F-BAD2FAE38ACA}" srcId="{3825B22D-2A07-41C0-9E24-0AF458600E55}" destId="{392AD894-E6BE-4B78-97FF-19FAE8ADF353}" srcOrd="6" destOrd="0" parTransId="{E62D8242-4DED-4D7F-8768-D75A7B97D0D7}" sibTransId="{ADA8BBF4-EEEC-46FF-B4D5-6A49FCEE5C53}"/>
    <dgm:cxn modelId="{D347D7F2-49BD-4405-A14B-8866E9B71965}" srcId="{3825B22D-2A07-41C0-9E24-0AF458600E55}" destId="{D998EDFE-EF0F-49E8-B339-5662194A8449}" srcOrd="4" destOrd="0" parTransId="{F0D4AAF8-BB18-4318-802E-35270852EC5D}" sibTransId="{3B1CE478-BC0A-4C81-B4AC-E04CC9A90CD8}"/>
    <dgm:cxn modelId="{D9F49EF8-C483-4095-89DA-FF7878E105D5}" type="presOf" srcId="{D998EDFE-EF0F-49E8-B339-5662194A8449}" destId="{529696E1-FD68-44DF-8148-13E46B3C2BF4}" srcOrd="0" destOrd="0" presId="urn:microsoft.com/office/officeart/2008/layout/LinedList"/>
    <dgm:cxn modelId="{DA887A18-AA08-44DB-BDF6-5A6FF74DBF1A}" type="presParOf" srcId="{5DFCB3EC-7EA9-4A46-9B54-E716EA1F0F9D}" destId="{ECF9E0AC-0F07-4553-8AC9-D0358D1FD44E}" srcOrd="0" destOrd="0" presId="urn:microsoft.com/office/officeart/2008/layout/LinedList"/>
    <dgm:cxn modelId="{D46DF1EF-0909-4BE7-BCE7-165853832A08}" type="presParOf" srcId="{5DFCB3EC-7EA9-4A46-9B54-E716EA1F0F9D}" destId="{F7F7C840-6A72-4C77-B76C-5B7D617A24C6}" srcOrd="1" destOrd="0" presId="urn:microsoft.com/office/officeart/2008/layout/LinedList"/>
    <dgm:cxn modelId="{E0EE4B9B-FB8D-44EA-ACF3-0930DCD3F7AC}" type="presParOf" srcId="{F7F7C840-6A72-4C77-B76C-5B7D617A24C6}" destId="{9940DB34-89B6-4C03-B17A-C76BCEE55F87}" srcOrd="0" destOrd="0" presId="urn:microsoft.com/office/officeart/2008/layout/LinedList"/>
    <dgm:cxn modelId="{3ACA28B2-A6A1-4BDB-B6ED-B8F64D927CAD}" type="presParOf" srcId="{F7F7C840-6A72-4C77-B76C-5B7D617A24C6}" destId="{249C290F-F862-4D13-9025-D1BAEECE7CD9}" srcOrd="1" destOrd="0" presId="urn:microsoft.com/office/officeart/2008/layout/LinedList"/>
    <dgm:cxn modelId="{E22B748A-1467-4D25-B630-FC21431DCFFF}" type="presParOf" srcId="{5DFCB3EC-7EA9-4A46-9B54-E716EA1F0F9D}" destId="{14C00D69-F80F-41A3-B525-8D6FF433EF41}" srcOrd="2" destOrd="0" presId="urn:microsoft.com/office/officeart/2008/layout/LinedList"/>
    <dgm:cxn modelId="{ABE8A74C-AF21-490D-80AA-BAC81B53C80E}" type="presParOf" srcId="{5DFCB3EC-7EA9-4A46-9B54-E716EA1F0F9D}" destId="{9247FFAF-D564-43E7-B63A-E13DE38FB924}" srcOrd="3" destOrd="0" presId="urn:microsoft.com/office/officeart/2008/layout/LinedList"/>
    <dgm:cxn modelId="{9FE6B8BE-9E25-4D58-B4F0-588C746B1CE5}" type="presParOf" srcId="{9247FFAF-D564-43E7-B63A-E13DE38FB924}" destId="{D1013749-4AFD-4F6F-8811-47377225A6C4}" srcOrd="0" destOrd="0" presId="urn:microsoft.com/office/officeart/2008/layout/LinedList"/>
    <dgm:cxn modelId="{0FA4DADD-0AFE-4258-BEC2-E5F1273207B9}" type="presParOf" srcId="{9247FFAF-D564-43E7-B63A-E13DE38FB924}" destId="{0DA88B86-ABC0-4E07-B925-06770ECE4611}" srcOrd="1" destOrd="0" presId="urn:microsoft.com/office/officeart/2008/layout/LinedList"/>
    <dgm:cxn modelId="{06F597A6-BD33-48B4-8E53-7DC36E689197}" type="presParOf" srcId="{5DFCB3EC-7EA9-4A46-9B54-E716EA1F0F9D}" destId="{2A7D722B-986F-4130-A676-B5030F78DE53}" srcOrd="4" destOrd="0" presId="urn:microsoft.com/office/officeart/2008/layout/LinedList"/>
    <dgm:cxn modelId="{012DD18E-08C8-40F0-A8A5-45F7EF76C407}" type="presParOf" srcId="{5DFCB3EC-7EA9-4A46-9B54-E716EA1F0F9D}" destId="{ACDA34A3-E9AE-4F16-9A34-B936D591C204}" srcOrd="5" destOrd="0" presId="urn:microsoft.com/office/officeart/2008/layout/LinedList"/>
    <dgm:cxn modelId="{C7FEA5F3-AE58-47DA-A803-594ADDADDF42}" type="presParOf" srcId="{ACDA34A3-E9AE-4F16-9A34-B936D591C204}" destId="{C2ED0E93-47C4-4202-818A-909848D447CD}" srcOrd="0" destOrd="0" presId="urn:microsoft.com/office/officeart/2008/layout/LinedList"/>
    <dgm:cxn modelId="{CBB82162-D56A-4869-BDD4-E94377D4882B}" type="presParOf" srcId="{ACDA34A3-E9AE-4F16-9A34-B936D591C204}" destId="{739BCF49-CE85-4E22-8327-F1557FEEE050}" srcOrd="1" destOrd="0" presId="urn:microsoft.com/office/officeart/2008/layout/LinedList"/>
    <dgm:cxn modelId="{8052FF35-9F6C-4427-BECB-44B17C1DD1F8}" type="presParOf" srcId="{5DFCB3EC-7EA9-4A46-9B54-E716EA1F0F9D}" destId="{D4E04C72-89F9-4E2C-90C4-A43995D71ED5}" srcOrd="6" destOrd="0" presId="urn:microsoft.com/office/officeart/2008/layout/LinedList"/>
    <dgm:cxn modelId="{756A4D10-94D0-4571-B499-706BCBCDE1F6}" type="presParOf" srcId="{5DFCB3EC-7EA9-4A46-9B54-E716EA1F0F9D}" destId="{8815A129-E35F-4F99-B761-DBAD61647701}" srcOrd="7" destOrd="0" presId="urn:microsoft.com/office/officeart/2008/layout/LinedList"/>
    <dgm:cxn modelId="{D30DD717-14D9-46C5-BF1F-583C40CD198C}" type="presParOf" srcId="{8815A129-E35F-4F99-B761-DBAD61647701}" destId="{77437C9F-D784-41F5-B342-33366A27FD05}" srcOrd="0" destOrd="0" presId="urn:microsoft.com/office/officeart/2008/layout/LinedList"/>
    <dgm:cxn modelId="{FB4A6689-9DCC-4A04-B340-18E9DE8292F0}" type="presParOf" srcId="{8815A129-E35F-4F99-B761-DBAD61647701}" destId="{DAEC9C6E-8BD5-41CE-8B9D-72118BFA1CDE}" srcOrd="1" destOrd="0" presId="urn:microsoft.com/office/officeart/2008/layout/LinedList"/>
    <dgm:cxn modelId="{F6FEF424-16B1-4CCB-8A69-F05E2E74D39E}" type="presParOf" srcId="{5DFCB3EC-7EA9-4A46-9B54-E716EA1F0F9D}" destId="{F1AB421E-540C-45BB-B474-E8E4EEF65DD5}" srcOrd="8" destOrd="0" presId="urn:microsoft.com/office/officeart/2008/layout/LinedList"/>
    <dgm:cxn modelId="{26E874D9-2E4C-4A82-B21B-BA7C2E2A4219}" type="presParOf" srcId="{5DFCB3EC-7EA9-4A46-9B54-E716EA1F0F9D}" destId="{A817BF81-6944-4169-B058-1E23F5B8B1C8}" srcOrd="9" destOrd="0" presId="urn:microsoft.com/office/officeart/2008/layout/LinedList"/>
    <dgm:cxn modelId="{F44377FD-6950-4707-B279-73F3458CD35D}" type="presParOf" srcId="{A817BF81-6944-4169-B058-1E23F5B8B1C8}" destId="{529696E1-FD68-44DF-8148-13E46B3C2BF4}" srcOrd="0" destOrd="0" presId="urn:microsoft.com/office/officeart/2008/layout/LinedList"/>
    <dgm:cxn modelId="{568A5311-3F09-4F90-B2F9-BCC3CC8DBD6F}" type="presParOf" srcId="{A817BF81-6944-4169-B058-1E23F5B8B1C8}" destId="{1C9C24F4-AF63-4E65-81BC-F9C4DC3E5002}" srcOrd="1" destOrd="0" presId="urn:microsoft.com/office/officeart/2008/layout/LinedList"/>
    <dgm:cxn modelId="{1BE9600F-D1B5-49C7-B69F-1D2DE9A27A5B}" type="presParOf" srcId="{5DFCB3EC-7EA9-4A46-9B54-E716EA1F0F9D}" destId="{3B53D24C-43E7-4FE1-9E38-AC3B4E1CD9FC}" srcOrd="10" destOrd="0" presId="urn:microsoft.com/office/officeart/2008/layout/LinedList"/>
    <dgm:cxn modelId="{D0800745-E582-4D99-860A-374263733575}" type="presParOf" srcId="{5DFCB3EC-7EA9-4A46-9B54-E716EA1F0F9D}" destId="{B6850F64-C040-4FC2-9192-13FCD231378A}" srcOrd="11" destOrd="0" presId="urn:microsoft.com/office/officeart/2008/layout/LinedList"/>
    <dgm:cxn modelId="{9D6B98A9-41A8-4A2B-96E2-35611D4AE53E}" type="presParOf" srcId="{B6850F64-C040-4FC2-9192-13FCD231378A}" destId="{9E135645-0F9B-4C95-ACA6-7BB01558FD69}" srcOrd="0" destOrd="0" presId="urn:microsoft.com/office/officeart/2008/layout/LinedList"/>
    <dgm:cxn modelId="{D715114C-B860-4108-B18A-AFA332710A9A}" type="presParOf" srcId="{B6850F64-C040-4FC2-9192-13FCD231378A}" destId="{13DF7679-3147-4FE6-BE43-69A45EC6F209}" srcOrd="1" destOrd="0" presId="urn:microsoft.com/office/officeart/2008/layout/LinedList"/>
    <dgm:cxn modelId="{253ECCD6-A5A5-4DE9-85FF-83EF89A68E12}" type="presParOf" srcId="{5DFCB3EC-7EA9-4A46-9B54-E716EA1F0F9D}" destId="{5DFA98E4-F125-4831-BB5F-7D49E5470995}" srcOrd="12" destOrd="0" presId="urn:microsoft.com/office/officeart/2008/layout/LinedList"/>
    <dgm:cxn modelId="{F7221923-7795-4056-82BC-DD2C0294A261}" type="presParOf" srcId="{5DFCB3EC-7EA9-4A46-9B54-E716EA1F0F9D}" destId="{B8D67425-B3A6-4B18-B559-52B7BD44DC22}" srcOrd="13" destOrd="0" presId="urn:microsoft.com/office/officeart/2008/layout/LinedList"/>
    <dgm:cxn modelId="{8F997F7F-C998-4EC4-B16D-41676779B1C5}" type="presParOf" srcId="{B8D67425-B3A6-4B18-B559-52B7BD44DC22}" destId="{69CCF157-E41D-46A7-BF25-1787125A1F1A}" srcOrd="0" destOrd="0" presId="urn:microsoft.com/office/officeart/2008/layout/LinedList"/>
    <dgm:cxn modelId="{47AFF17D-A8D6-4CC1-843A-16E803C0BFA5}" type="presParOf" srcId="{B8D67425-B3A6-4B18-B559-52B7BD44DC22}" destId="{489A4FCB-11ED-4C6D-AE8A-255508BA60B5}" srcOrd="1" destOrd="0" presId="urn:microsoft.com/office/officeart/2008/layout/LinedList"/>
    <dgm:cxn modelId="{1A7A7DCF-BE9D-4370-96FF-43087F60FF13}" type="presParOf" srcId="{5DFCB3EC-7EA9-4A46-9B54-E716EA1F0F9D}" destId="{85430998-467F-438A-9F2E-3C36C6342FE9}" srcOrd="14" destOrd="0" presId="urn:microsoft.com/office/officeart/2008/layout/LinedList"/>
    <dgm:cxn modelId="{B16D29C4-6816-4EDA-A3F3-3C2329A177BF}" type="presParOf" srcId="{5DFCB3EC-7EA9-4A46-9B54-E716EA1F0F9D}" destId="{3C5BDE0C-483F-41A8-91A9-BB7D8111BE48}" srcOrd="15" destOrd="0" presId="urn:microsoft.com/office/officeart/2008/layout/LinedList"/>
    <dgm:cxn modelId="{B96965A7-4904-4467-9A3A-5079CD6E3083}" type="presParOf" srcId="{3C5BDE0C-483F-41A8-91A9-BB7D8111BE48}" destId="{94DD9C78-A30D-4F5C-867E-E43D7451CBF3}" srcOrd="0" destOrd="0" presId="urn:microsoft.com/office/officeart/2008/layout/LinedList"/>
    <dgm:cxn modelId="{61450092-9CF4-40C4-AA26-6B593A3DB02B}" type="presParOf" srcId="{3C5BDE0C-483F-41A8-91A9-BB7D8111BE48}" destId="{3CB4138E-1FF7-4A5C-B193-EDEBBD7BB21B}" srcOrd="1" destOrd="0" presId="urn:microsoft.com/office/officeart/2008/layout/LinedList"/>
    <dgm:cxn modelId="{3D40B159-9D10-4154-88EC-DA371A4181C1}" type="presParOf" srcId="{5DFCB3EC-7EA9-4A46-9B54-E716EA1F0F9D}" destId="{ED5F1FCD-871F-463E-8AA3-FFA0AC42F662}" srcOrd="16" destOrd="0" presId="urn:microsoft.com/office/officeart/2008/layout/LinedList"/>
    <dgm:cxn modelId="{1602AF1B-547D-482D-8B05-051EB08C7943}" type="presParOf" srcId="{5DFCB3EC-7EA9-4A46-9B54-E716EA1F0F9D}" destId="{E526149D-CAB9-4DB0-8A80-0F967C208164}" srcOrd="17" destOrd="0" presId="urn:microsoft.com/office/officeart/2008/layout/LinedList"/>
    <dgm:cxn modelId="{C332511C-3C0F-421E-9E00-D14F93AB1411}" type="presParOf" srcId="{E526149D-CAB9-4DB0-8A80-0F967C208164}" destId="{6385C94B-C5F8-4743-B263-D20201B7F96F}" srcOrd="0" destOrd="0" presId="urn:microsoft.com/office/officeart/2008/layout/LinedList"/>
    <dgm:cxn modelId="{0DE75A0A-8897-4F44-85EB-614FB541B56B}" type="presParOf" srcId="{E526149D-CAB9-4DB0-8A80-0F967C208164}" destId="{ABEB9FAD-2C90-441F-AF93-7B02233D83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EA0CAA-6240-4AFD-A968-F72FA382DBF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095984-9F50-473D-B384-39288F8EA8E4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A. </a:t>
          </a:r>
          <a:r>
            <a:rPr lang="en-US" dirty="0"/>
            <a:t>There is a chance that you do </a:t>
          </a:r>
        </a:p>
      </dgm:t>
    </dgm:pt>
    <dgm:pt modelId="{788BC979-B5EC-4EF7-8E03-B5BA4AC03CC0}" type="parTrans" cxnId="{B2C6F0B3-C0F8-4B43-9012-A02823B62E29}">
      <dgm:prSet/>
      <dgm:spPr/>
      <dgm:t>
        <a:bodyPr/>
        <a:lstStyle/>
        <a:p>
          <a:endParaRPr lang="en-US"/>
        </a:p>
      </dgm:t>
    </dgm:pt>
    <dgm:pt modelId="{355DD50B-B1FA-4968-BBD4-5D0443FDB1E0}" type="sibTrans" cxnId="{B2C6F0B3-C0F8-4B43-9012-A02823B62E29}">
      <dgm:prSet/>
      <dgm:spPr/>
      <dgm:t>
        <a:bodyPr/>
        <a:lstStyle/>
        <a:p>
          <a:endParaRPr lang="en-US"/>
        </a:p>
      </dgm:t>
    </dgm:pt>
    <dgm:pt modelId="{523F36CF-922E-4A02-A421-48B5BB8F1358}">
      <dgm:prSet/>
      <dgm:spPr/>
      <dgm:t>
        <a:bodyPr/>
        <a:lstStyle/>
        <a:p>
          <a:r>
            <a:rPr lang="en-US" dirty="0"/>
            <a:t>not measure up to what your </a:t>
          </a:r>
        </a:p>
      </dgm:t>
    </dgm:pt>
    <dgm:pt modelId="{E2064DB9-8318-48FB-AAEB-FD8F040BCCC1}" type="parTrans" cxnId="{073C13FA-9E90-4FEA-9B74-F1119ADA0166}">
      <dgm:prSet/>
      <dgm:spPr/>
      <dgm:t>
        <a:bodyPr/>
        <a:lstStyle/>
        <a:p>
          <a:endParaRPr lang="en-US"/>
        </a:p>
      </dgm:t>
    </dgm:pt>
    <dgm:pt modelId="{D9151633-4FCB-49DD-81AD-B66261A01AC0}" type="sibTrans" cxnId="{073C13FA-9E90-4FEA-9B74-F1119ADA0166}">
      <dgm:prSet/>
      <dgm:spPr/>
      <dgm:t>
        <a:bodyPr/>
        <a:lstStyle/>
        <a:p>
          <a:endParaRPr lang="en-US"/>
        </a:p>
      </dgm:t>
    </dgm:pt>
    <dgm:pt modelId="{65216132-6E89-4A74-988F-BAA9E0148CE4}">
      <dgm:prSet/>
      <dgm:spPr/>
      <dgm:t>
        <a:bodyPr/>
        <a:lstStyle/>
        <a:p>
          <a:r>
            <a:rPr lang="en-US" dirty="0"/>
            <a:t>the date is looking for.</a:t>
          </a:r>
        </a:p>
      </dgm:t>
    </dgm:pt>
    <dgm:pt modelId="{480F8417-67A9-418E-9F69-7B2C4A1AB838}" type="parTrans" cxnId="{43547050-DAC4-4163-9BDE-0931CC3B4678}">
      <dgm:prSet/>
      <dgm:spPr/>
      <dgm:t>
        <a:bodyPr/>
        <a:lstStyle/>
        <a:p>
          <a:endParaRPr lang="en-US"/>
        </a:p>
      </dgm:t>
    </dgm:pt>
    <dgm:pt modelId="{8B827599-0A26-40D8-8EA9-49E66D2E2721}" type="sibTrans" cxnId="{43547050-DAC4-4163-9BDE-0931CC3B4678}">
      <dgm:prSet/>
      <dgm:spPr/>
      <dgm:t>
        <a:bodyPr/>
        <a:lstStyle/>
        <a:p>
          <a:endParaRPr lang="en-US"/>
        </a:p>
      </dgm:t>
    </dgm:pt>
    <dgm:pt modelId="{B06F104A-4D17-4610-B022-40F548EC299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B. </a:t>
          </a:r>
          <a:r>
            <a:rPr lang="en-US" dirty="0"/>
            <a:t>Your date is a perfectionist and     </a:t>
          </a:r>
        </a:p>
      </dgm:t>
    </dgm:pt>
    <dgm:pt modelId="{EDE2D6A3-B401-4BE2-AB33-C275ED01B251}" type="parTrans" cxnId="{BA4F11CA-0B92-4F75-9985-6564F49AC0B9}">
      <dgm:prSet/>
      <dgm:spPr/>
      <dgm:t>
        <a:bodyPr/>
        <a:lstStyle/>
        <a:p>
          <a:endParaRPr lang="en-US"/>
        </a:p>
      </dgm:t>
    </dgm:pt>
    <dgm:pt modelId="{26D31A7D-9E62-4F18-B662-5E0C6AE6EBBD}" type="sibTrans" cxnId="{BA4F11CA-0B92-4F75-9985-6564F49AC0B9}">
      <dgm:prSet/>
      <dgm:spPr/>
      <dgm:t>
        <a:bodyPr/>
        <a:lstStyle/>
        <a:p>
          <a:endParaRPr lang="en-US"/>
        </a:p>
      </dgm:t>
    </dgm:pt>
    <dgm:pt modelId="{2F75C743-CB5D-46A6-9B64-40F29ABDBD46}">
      <dgm:prSet/>
      <dgm:spPr/>
      <dgm:t>
        <a:bodyPr/>
        <a:lstStyle/>
        <a:p>
          <a:r>
            <a:rPr lang="en-US" dirty="0"/>
            <a:t>a hyper critical person.</a:t>
          </a:r>
        </a:p>
      </dgm:t>
    </dgm:pt>
    <dgm:pt modelId="{ED17AF9C-D8FC-4420-B20E-7F9E2F2F7D5E}" type="parTrans" cxnId="{6BBA92A4-C77D-4CF4-B987-488BE02DA489}">
      <dgm:prSet/>
      <dgm:spPr/>
      <dgm:t>
        <a:bodyPr/>
        <a:lstStyle/>
        <a:p>
          <a:endParaRPr lang="en-US"/>
        </a:p>
      </dgm:t>
    </dgm:pt>
    <dgm:pt modelId="{BFAB9DB5-AC2C-4C75-8A6E-21416C101F84}" type="sibTrans" cxnId="{6BBA92A4-C77D-4CF4-B987-488BE02DA489}">
      <dgm:prSet/>
      <dgm:spPr/>
      <dgm:t>
        <a:bodyPr/>
        <a:lstStyle/>
        <a:p>
          <a:endParaRPr lang="en-US"/>
        </a:p>
      </dgm:t>
    </dgm:pt>
    <dgm:pt modelId="{33E25629-59AA-4089-BF78-B1B77279E8F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 action="ppaction://hlinksldjump"/>
            </a:rPr>
            <a:t>C. </a:t>
          </a:r>
          <a:r>
            <a:rPr lang="en-US" dirty="0"/>
            <a:t>Your date is simply trying to </a:t>
          </a:r>
        </a:p>
      </dgm:t>
    </dgm:pt>
    <dgm:pt modelId="{762C51CC-71E3-4A47-9034-AE649E5DC42C}" type="parTrans" cxnId="{FEAA1598-4310-40B9-8AAE-841ED0A8A8A6}">
      <dgm:prSet/>
      <dgm:spPr/>
      <dgm:t>
        <a:bodyPr/>
        <a:lstStyle/>
        <a:p>
          <a:endParaRPr lang="en-US"/>
        </a:p>
      </dgm:t>
    </dgm:pt>
    <dgm:pt modelId="{4701F4C1-CF66-460B-BEFB-D418FDB27FF0}" type="sibTrans" cxnId="{FEAA1598-4310-40B9-8AAE-841ED0A8A8A6}">
      <dgm:prSet/>
      <dgm:spPr/>
      <dgm:t>
        <a:bodyPr/>
        <a:lstStyle/>
        <a:p>
          <a:endParaRPr lang="en-US"/>
        </a:p>
      </dgm:t>
    </dgm:pt>
    <dgm:pt modelId="{147B1CA6-7C7C-4B38-8648-E6408E7492B7}">
      <dgm:prSet/>
      <dgm:spPr/>
      <dgm:t>
        <a:bodyPr/>
        <a:lstStyle/>
        <a:p>
          <a:r>
            <a:rPr lang="en-US" dirty="0"/>
            <a:t>help you to become a better </a:t>
          </a:r>
        </a:p>
      </dgm:t>
    </dgm:pt>
    <dgm:pt modelId="{FBB33576-2A80-4C6A-BF91-DDC479151FC8}" type="parTrans" cxnId="{3DEC5B4C-0A37-4DE8-B1E8-01253E77D986}">
      <dgm:prSet/>
      <dgm:spPr/>
      <dgm:t>
        <a:bodyPr/>
        <a:lstStyle/>
        <a:p>
          <a:endParaRPr lang="en-US"/>
        </a:p>
      </dgm:t>
    </dgm:pt>
    <dgm:pt modelId="{30EBFC0D-6282-414D-8086-B82D392F0EBA}" type="sibTrans" cxnId="{3DEC5B4C-0A37-4DE8-B1E8-01253E77D986}">
      <dgm:prSet/>
      <dgm:spPr/>
      <dgm:t>
        <a:bodyPr/>
        <a:lstStyle/>
        <a:p>
          <a:endParaRPr lang="en-US"/>
        </a:p>
      </dgm:t>
    </dgm:pt>
    <dgm:pt modelId="{8F6C4735-06AD-400C-93B8-63C74D6D9936}">
      <dgm:prSet/>
      <dgm:spPr/>
      <dgm:t>
        <a:bodyPr/>
        <a:lstStyle/>
        <a:p>
          <a:r>
            <a:rPr lang="en-US" dirty="0"/>
            <a:t>dresser and more fashion </a:t>
          </a:r>
        </a:p>
      </dgm:t>
    </dgm:pt>
    <dgm:pt modelId="{07ADF8B7-7A1B-41A5-B5F4-B12E4C6CDD1F}" type="parTrans" cxnId="{A79C8795-3E43-4A31-BD3C-D93A8CD565FF}">
      <dgm:prSet/>
      <dgm:spPr/>
      <dgm:t>
        <a:bodyPr/>
        <a:lstStyle/>
        <a:p>
          <a:endParaRPr lang="en-US"/>
        </a:p>
      </dgm:t>
    </dgm:pt>
    <dgm:pt modelId="{355E64E8-27B5-45C7-B4B7-0C1D01749E9B}" type="sibTrans" cxnId="{A79C8795-3E43-4A31-BD3C-D93A8CD565FF}">
      <dgm:prSet/>
      <dgm:spPr/>
      <dgm:t>
        <a:bodyPr/>
        <a:lstStyle/>
        <a:p>
          <a:endParaRPr lang="en-US"/>
        </a:p>
      </dgm:t>
    </dgm:pt>
    <dgm:pt modelId="{73B10E22-A65E-44D3-BBCD-0E0F9C6820BD}">
      <dgm:prSet/>
      <dgm:spPr/>
      <dgm:t>
        <a:bodyPr/>
        <a:lstStyle/>
        <a:p>
          <a:r>
            <a:rPr lang="en-US" dirty="0"/>
            <a:t>conscious.</a:t>
          </a:r>
        </a:p>
      </dgm:t>
    </dgm:pt>
    <dgm:pt modelId="{07716B7E-7B95-470B-8810-7B7CA256A85D}" type="parTrans" cxnId="{96EEAEA1-5781-47B3-9A23-714ACC4ECA84}">
      <dgm:prSet/>
      <dgm:spPr/>
      <dgm:t>
        <a:bodyPr/>
        <a:lstStyle/>
        <a:p>
          <a:endParaRPr lang="en-US"/>
        </a:p>
      </dgm:t>
    </dgm:pt>
    <dgm:pt modelId="{24795F11-A759-4A0C-8F41-21D0A942893B}" type="sibTrans" cxnId="{96EEAEA1-5781-47B3-9A23-714ACC4ECA84}">
      <dgm:prSet/>
      <dgm:spPr/>
      <dgm:t>
        <a:bodyPr/>
        <a:lstStyle/>
        <a:p>
          <a:endParaRPr lang="en-US"/>
        </a:p>
      </dgm:t>
    </dgm:pt>
    <dgm:pt modelId="{058EE17B-A56E-4715-9E9E-F1AD15EA08A3}" type="pres">
      <dgm:prSet presAssocID="{A7EA0CAA-6240-4AFD-A968-F72FA382DBF9}" presName="vert0" presStyleCnt="0">
        <dgm:presLayoutVars>
          <dgm:dir/>
          <dgm:animOne val="branch"/>
          <dgm:animLvl val="lvl"/>
        </dgm:presLayoutVars>
      </dgm:prSet>
      <dgm:spPr/>
    </dgm:pt>
    <dgm:pt modelId="{B205FCD3-7B67-4A64-8FF7-FA9474F4DEC0}" type="pres">
      <dgm:prSet presAssocID="{7E095984-9F50-473D-B384-39288F8EA8E4}" presName="thickLine" presStyleLbl="alignNode1" presStyleIdx="0" presStyleCnt="9"/>
      <dgm:spPr/>
    </dgm:pt>
    <dgm:pt modelId="{B7220F42-9E88-4C45-9683-7719B60F9639}" type="pres">
      <dgm:prSet presAssocID="{7E095984-9F50-473D-B384-39288F8EA8E4}" presName="horz1" presStyleCnt="0"/>
      <dgm:spPr/>
    </dgm:pt>
    <dgm:pt modelId="{41B11C95-22A9-4DDC-B28C-C38E8CC56B9A}" type="pres">
      <dgm:prSet presAssocID="{7E095984-9F50-473D-B384-39288F8EA8E4}" presName="tx1" presStyleLbl="revTx" presStyleIdx="0" presStyleCnt="9"/>
      <dgm:spPr/>
    </dgm:pt>
    <dgm:pt modelId="{7B0C8AB4-E813-4382-8461-32BAAE373E2E}" type="pres">
      <dgm:prSet presAssocID="{7E095984-9F50-473D-B384-39288F8EA8E4}" presName="vert1" presStyleCnt="0"/>
      <dgm:spPr/>
    </dgm:pt>
    <dgm:pt modelId="{84E5E3A8-7760-4B2B-AA71-29F5FF6FF4C6}" type="pres">
      <dgm:prSet presAssocID="{523F36CF-922E-4A02-A421-48B5BB8F1358}" presName="thickLine" presStyleLbl="alignNode1" presStyleIdx="1" presStyleCnt="9"/>
      <dgm:spPr/>
    </dgm:pt>
    <dgm:pt modelId="{63FE6CD7-5A21-451B-9E2E-98387BCB85EC}" type="pres">
      <dgm:prSet presAssocID="{523F36CF-922E-4A02-A421-48B5BB8F1358}" presName="horz1" presStyleCnt="0"/>
      <dgm:spPr/>
    </dgm:pt>
    <dgm:pt modelId="{136316DE-AF95-4790-B6EA-50C7F400613E}" type="pres">
      <dgm:prSet presAssocID="{523F36CF-922E-4A02-A421-48B5BB8F1358}" presName="tx1" presStyleLbl="revTx" presStyleIdx="1" presStyleCnt="9"/>
      <dgm:spPr/>
    </dgm:pt>
    <dgm:pt modelId="{B7D6975B-38B4-4CEB-8845-410433A5E6E8}" type="pres">
      <dgm:prSet presAssocID="{523F36CF-922E-4A02-A421-48B5BB8F1358}" presName="vert1" presStyleCnt="0"/>
      <dgm:spPr/>
    </dgm:pt>
    <dgm:pt modelId="{A5463B97-5BB7-4A87-89E6-8E7C8BC004FE}" type="pres">
      <dgm:prSet presAssocID="{65216132-6E89-4A74-988F-BAA9E0148CE4}" presName="thickLine" presStyleLbl="alignNode1" presStyleIdx="2" presStyleCnt="9"/>
      <dgm:spPr/>
    </dgm:pt>
    <dgm:pt modelId="{322C89B8-F0A5-4284-939A-E5760134D28A}" type="pres">
      <dgm:prSet presAssocID="{65216132-6E89-4A74-988F-BAA9E0148CE4}" presName="horz1" presStyleCnt="0"/>
      <dgm:spPr/>
    </dgm:pt>
    <dgm:pt modelId="{5F1FAEC6-DF16-4F08-88BB-99286F1A72EB}" type="pres">
      <dgm:prSet presAssocID="{65216132-6E89-4A74-988F-BAA9E0148CE4}" presName="tx1" presStyleLbl="revTx" presStyleIdx="2" presStyleCnt="9"/>
      <dgm:spPr/>
    </dgm:pt>
    <dgm:pt modelId="{F317073B-CC25-4754-9130-9C9698821DC6}" type="pres">
      <dgm:prSet presAssocID="{65216132-6E89-4A74-988F-BAA9E0148CE4}" presName="vert1" presStyleCnt="0"/>
      <dgm:spPr/>
    </dgm:pt>
    <dgm:pt modelId="{D581FB02-E567-4578-82F1-890F4EF82C40}" type="pres">
      <dgm:prSet presAssocID="{B06F104A-4D17-4610-B022-40F548EC2996}" presName="thickLine" presStyleLbl="alignNode1" presStyleIdx="3" presStyleCnt="9"/>
      <dgm:spPr/>
    </dgm:pt>
    <dgm:pt modelId="{D049BE65-CBC6-48B6-A0E4-46B37BB8CFCD}" type="pres">
      <dgm:prSet presAssocID="{B06F104A-4D17-4610-B022-40F548EC2996}" presName="horz1" presStyleCnt="0"/>
      <dgm:spPr/>
    </dgm:pt>
    <dgm:pt modelId="{873AC3D2-7560-4709-BCC8-59226BA82353}" type="pres">
      <dgm:prSet presAssocID="{B06F104A-4D17-4610-B022-40F548EC2996}" presName="tx1" presStyleLbl="revTx" presStyleIdx="3" presStyleCnt="9"/>
      <dgm:spPr/>
    </dgm:pt>
    <dgm:pt modelId="{B0AA35C7-4BB8-4CEE-93B9-21DE1BCFCB8D}" type="pres">
      <dgm:prSet presAssocID="{B06F104A-4D17-4610-B022-40F548EC2996}" presName="vert1" presStyleCnt="0"/>
      <dgm:spPr/>
    </dgm:pt>
    <dgm:pt modelId="{90C340CC-DDFE-4361-B86A-A450484CEDA9}" type="pres">
      <dgm:prSet presAssocID="{2F75C743-CB5D-46A6-9B64-40F29ABDBD46}" presName="thickLine" presStyleLbl="alignNode1" presStyleIdx="4" presStyleCnt="9"/>
      <dgm:spPr/>
    </dgm:pt>
    <dgm:pt modelId="{40200CE6-1878-4BFA-9A40-278BBC59914E}" type="pres">
      <dgm:prSet presAssocID="{2F75C743-CB5D-46A6-9B64-40F29ABDBD46}" presName="horz1" presStyleCnt="0"/>
      <dgm:spPr/>
    </dgm:pt>
    <dgm:pt modelId="{57466619-1B38-49EC-9E83-DBDF7B77BE96}" type="pres">
      <dgm:prSet presAssocID="{2F75C743-CB5D-46A6-9B64-40F29ABDBD46}" presName="tx1" presStyleLbl="revTx" presStyleIdx="4" presStyleCnt="9"/>
      <dgm:spPr/>
    </dgm:pt>
    <dgm:pt modelId="{88231362-E1CD-49F3-A50E-34D3B59543D7}" type="pres">
      <dgm:prSet presAssocID="{2F75C743-CB5D-46A6-9B64-40F29ABDBD46}" presName="vert1" presStyleCnt="0"/>
      <dgm:spPr/>
    </dgm:pt>
    <dgm:pt modelId="{1F8F0773-2676-4CC3-8BC5-D8C733215203}" type="pres">
      <dgm:prSet presAssocID="{33E25629-59AA-4089-BF78-B1B77279E8FB}" presName="thickLine" presStyleLbl="alignNode1" presStyleIdx="5" presStyleCnt="9"/>
      <dgm:spPr/>
    </dgm:pt>
    <dgm:pt modelId="{D26004F1-454E-4A60-956E-5A81C46DC20C}" type="pres">
      <dgm:prSet presAssocID="{33E25629-59AA-4089-BF78-B1B77279E8FB}" presName="horz1" presStyleCnt="0"/>
      <dgm:spPr/>
    </dgm:pt>
    <dgm:pt modelId="{81092AAA-DEBD-4C03-8B46-A2E0A4F80673}" type="pres">
      <dgm:prSet presAssocID="{33E25629-59AA-4089-BF78-B1B77279E8FB}" presName="tx1" presStyleLbl="revTx" presStyleIdx="5" presStyleCnt="9"/>
      <dgm:spPr/>
    </dgm:pt>
    <dgm:pt modelId="{924B98C2-40B9-4280-BF69-99FB6232D425}" type="pres">
      <dgm:prSet presAssocID="{33E25629-59AA-4089-BF78-B1B77279E8FB}" presName="vert1" presStyleCnt="0"/>
      <dgm:spPr/>
    </dgm:pt>
    <dgm:pt modelId="{86A7F437-9427-429D-A05D-0E168C6B53CC}" type="pres">
      <dgm:prSet presAssocID="{147B1CA6-7C7C-4B38-8648-E6408E7492B7}" presName="thickLine" presStyleLbl="alignNode1" presStyleIdx="6" presStyleCnt="9"/>
      <dgm:spPr/>
    </dgm:pt>
    <dgm:pt modelId="{FB158FEB-CADD-4789-8E45-AC9DD03249B4}" type="pres">
      <dgm:prSet presAssocID="{147B1CA6-7C7C-4B38-8648-E6408E7492B7}" presName="horz1" presStyleCnt="0"/>
      <dgm:spPr/>
    </dgm:pt>
    <dgm:pt modelId="{E38E79BE-A8D5-49AC-9651-105AE9D285CA}" type="pres">
      <dgm:prSet presAssocID="{147B1CA6-7C7C-4B38-8648-E6408E7492B7}" presName="tx1" presStyleLbl="revTx" presStyleIdx="6" presStyleCnt="9"/>
      <dgm:spPr/>
    </dgm:pt>
    <dgm:pt modelId="{1617E056-B773-48A7-A5C7-74FD115E0708}" type="pres">
      <dgm:prSet presAssocID="{147B1CA6-7C7C-4B38-8648-E6408E7492B7}" presName="vert1" presStyleCnt="0"/>
      <dgm:spPr/>
    </dgm:pt>
    <dgm:pt modelId="{012B0AB9-9231-4604-803A-08654D976A86}" type="pres">
      <dgm:prSet presAssocID="{8F6C4735-06AD-400C-93B8-63C74D6D9936}" presName="thickLine" presStyleLbl="alignNode1" presStyleIdx="7" presStyleCnt="9"/>
      <dgm:spPr/>
    </dgm:pt>
    <dgm:pt modelId="{A4D0C6ED-FB0C-4E13-B6E7-93B80DD8F0BF}" type="pres">
      <dgm:prSet presAssocID="{8F6C4735-06AD-400C-93B8-63C74D6D9936}" presName="horz1" presStyleCnt="0"/>
      <dgm:spPr/>
    </dgm:pt>
    <dgm:pt modelId="{FD4C2ED9-1EA8-468D-9B3F-B30BA6E28EE3}" type="pres">
      <dgm:prSet presAssocID="{8F6C4735-06AD-400C-93B8-63C74D6D9936}" presName="tx1" presStyleLbl="revTx" presStyleIdx="7" presStyleCnt="9"/>
      <dgm:spPr/>
    </dgm:pt>
    <dgm:pt modelId="{86E603ED-338E-46D7-9B84-F65CFFB0AB09}" type="pres">
      <dgm:prSet presAssocID="{8F6C4735-06AD-400C-93B8-63C74D6D9936}" presName="vert1" presStyleCnt="0"/>
      <dgm:spPr/>
    </dgm:pt>
    <dgm:pt modelId="{A6A0E62A-83AC-4B43-B8EC-55290ED99873}" type="pres">
      <dgm:prSet presAssocID="{73B10E22-A65E-44D3-BBCD-0E0F9C6820BD}" presName="thickLine" presStyleLbl="alignNode1" presStyleIdx="8" presStyleCnt="9"/>
      <dgm:spPr/>
    </dgm:pt>
    <dgm:pt modelId="{FD9AE272-21D4-4F3A-9AF6-B31701DA6714}" type="pres">
      <dgm:prSet presAssocID="{73B10E22-A65E-44D3-BBCD-0E0F9C6820BD}" presName="horz1" presStyleCnt="0"/>
      <dgm:spPr/>
    </dgm:pt>
    <dgm:pt modelId="{D61023ED-5574-4E49-A869-080648D42278}" type="pres">
      <dgm:prSet presAssocID="{73B10E22-A65E-44D3-BBCD-0E0F9C6820BD}" presName="tx1" presStyleLbl="revTx" presStyleIdx="8" presStyleCnt="9"/>
      <dgm:spPr/>
    </dgm:pt>
    <dgm:pt modelId="{FAB0289D-C0A5-4ADE-8403-5FB7A6CC9809}" type="pres">
      <dgm:prSet presAssocID="{73B10E22-A65E-44D3-BBCD-0E0F9C6820BD}" presName="vert1" presStyleCnt="0"/>
      <dgm:spPr/>
    </dgm:pt>
  </dgm:ptLst>
  <dgm:cxnLst>
    <dgm:cxn modelId="{24000E31-35D1-4BF0-8169-7DC09EFE80A7}" type="presOf" srcId="{523F36CF-922E-4A02-A421-48B5BB8F1358}" destId="{136316DE-AF95-4790-B6EA-50C7F400613E}" srcOrd="0" destOrd="0" presId="urn:microsoft.com/office/officeart/2008/layout/LinedList"/>
    <dgm:cxn modelId="{9865D932-FF43-429F-9C8A-10850D55D1D6}" type="presOf" srcId="{7E095984-9F50-473D-B384-39288F8EA8E4}" destId="{41B11C95-22A9-4DDC-B28C-C38E8CC56B9A}" srcOrd="0" destOrd="0" presId="urn:microsoft.com/office/officeart/2008/layout/LinedList"/>
    <dgm:cxn modelId="{6140D83E-45A6-488B-A408-BCDC29B94DD4}" type="presOf" srcId="{33E25629-59AA-4089-BF78-B1B77279E8FB}" destId="{81092AAA-DEBD-4C03-8B46-A2E0A4F80673}" srcOrd="0" destOrd="0" presId="urn:microsoft.com/office/officeart/2008/layout/LinedList"/>
    <dgm:cxn modelId="{3DEC5B4C-0A37-4DE8-B1E8-01253E77D986}" srcId="{A7EA0CAA-6240-4AFD-A968-F72FA382DBF9}" destId="{147B1CA6-7C7C-4B38-8648-E6408E7492B7}" srcOrd="6" destOrd="0" parTransId="{FBB33576-2A80-4C6A-BF91-DDC479151FC8}" sibTransId="{30EBFC0D-6282-414D-8086-B82D392F0EBA}"/>
    <dgm:cxn modelId="{43547050-DAC4-4163-9BDE-0931CC3B4678}" srcId="{A7EA0CAA-6240-4AFD-A968-F72FA382DBF9}" destId="{65216132-6E89-4A74-988F-BAA9E0148CE4}" srcOrd="2" destOrd="0" parTransId="{480F8417-67A9-418E-9F69-7B2C4A1AB838}" sibTransId="{8B827599-0A26-40D8-8EA9-49E66D2E2721}"/>
    <dgm:cxn modelId="{ABD05172-8E30-46EC-9CDD-C4E8383D3F6B}" type="presOf" srcId="{147B1CA6-7C7C-4B38-8648-E6408E7492B7}" destId="{E38E79BE-A8D5-49AC-9651-105AE9D285CA}" srcOrd="0" destOrd="0" presId="urn:microsoft.com/office/officeart/2008/layout/LinedList"/>
    <dgm:cxn modelId="{CE15A955-A97A-4F07-AD57-DC18294F6426}" type="presOf" srcId="{73B10E22-A65E-44D3-BBCD-0E0F9C6820BD}" destId="{D61023ED-5574-4E49-A869-080648D42278}" srcOrd="0" destOrd="0" presId="urn:microsoft.com/office/officeart/2008/layout/LinedList"/>
    <dgm:cxn modelId="{EF12BD55-7E20-408D-BE8F-E888D271785A}" type="presOf" srcId="{A7EA0CAA-6240-4AFD-A968-F72FA382DBF9}" destId="{058EE17B-A56E-4715-9E9E-F1AD15EA08A3}" srcOrd="0" destOrd="0" presId="urn:microsoft.com/office/officeart/2008/layout/LinedList"/>
    <dgm:cxn modelId="{7B581D91-8641-4DDA-AFA6-89BAC7CED745}" type="presOf" srcId="{2F75C743-CB5D-46A6-9B64-40F29ABDBD46}" destId="{57466619-1B38-49EC-9E83-DBDF7B77BE96}" srcOrd="0" destOrd="0" presId="urn:microsoft.com/office/officeart/2008/layout/LinedList"/>
    <dgm:cxn modelId="{A79C8795-3E43-4A31-BD3C-D93A8CD565FF}" srcId="{A7EA0CAA-6240-4AFD-A968-F72FA382DBF9}" destId="{8F6C4735-06AD-400C-93B8-63C74D6D9936}" srcOrd="7" destOrd="0" parTransId="{07ADF8B7-7A1B-41A5-B5F4-B12E4C6CDD1F}" sibTransId="{355E64E8-27B5-45C7-B4B7-0C1D01749E9B}"/>
    <dgm:cxn modelId="{FEAA1598-4310-40B9-8AAE-841ED0A8A8A6}" srcId="{A7EA0CAA-6240-4AFD-A968-F72FA382DBF9}" destId="{33E25629-59AA-4089-BF78-B1B77279E8FB}" srcOrd="5" destOrd="0" parTransId="{762C51CC-71E3-4A47-9034-AE649E5DC42C}" sibTransId="{4701F4C1-CF66-460B-BEFB-D418FDB27FF0}"/>
    <dgm:cxn modelId="{96EEAEA1-5781-47B3-9A23-714ACC4ECA84}" srcId="{A7EA0CAA-6240-4AFD-A968-F72FA382DBF9}" destId="{73B10E22-A65E-44D3-BBCD-0E0F9C6820BD}" srcOrd="8" destOrd="0" parTransId="{07716B7E-7B95-470B-8810-7B7CA256A85D}" sibTransId="{24795F11-A759-4A0C-8F41-21D0A942893B}"/>
    <dgm:cxn modelId="{6BBA92A4-C77D-4CF4-B987-488BE02DA489}" srcId="{A7EA0CAA-6240-4AFD-A968-F72FA382DBF9}" destId="{2F75C743-CB5D-46A6-9B64-40F29ABDBD46}" srcOrd="4" destOrd="0" parTransId="{ED17AF9C-D8FC-4420-B20E-7F9E2F2F7D5E}" sibTransId="{BFAB9DB5-AC2C-4C75-8A6E-21416C101F84}"/>
    <dgm:cxn modelId="{B2C6F0B3-C0F8-4B43-9012-A02823B62E29}" srcId="{A7EA0CAA-6240-4AFD-A968-F72FA382DBF9}" destId="{7E095984-9F50-473D-B384-39288F8EA8E4}" srcOrd="0" destOrd="0" parTransId="{788BC979-B5EC-4EF7-8E03-B5BA4AC03CC0}" sibTransId="{355DD50B-B1FA-4968-BBD4-5D0443FDB1E0}"/>
    <dgm:cxn modelId="{BA4F11CA-0B92-4F75-9985-6564F49AC0B9}" srcId="{A7EA0CAA-6240-4AFD-A968-F72FA382DBF9}" destId="{B06F104A-4D17-4610-B022-40F548EC2996}" srcOrd="3" destOrd="0" parTransId="{EDE2D6A3-B401-4BE2-AB33-C275ED01B251}" sibTransId="{26D31A7D-9E62-4F18-B662-5E0C6AE6EBBD}"/>
    <dgm:cxn modelId="{B3C7BBD1-41C2-408B-9AEF-38C5ED4A92C3}" type="presOf" srcId="{B06F104A-4D17-4610-B022-40F548EC2996}" destId="{873AC3D2-7560-4709-BCC8-59226BA82353}" srcOrd="0" destOrd="0" presId="urn:microsoft.com/office/officeart/2008/layout/LinedList"/>
    <dgm:cxn modelId="{7774D6E2-BC3D-4958-A008-B1722C386594}" type="presOf" srcId="{65216132-6E89-4A74-988F-BAA9E0148CE4}" destId="{5F1FAEC6-DF16-4F08-88BB-99286F1A72EB}" srcOrd="0" destOrd="0" presId="urn:microsoft.com/office/officeart/2008/layout/LinedList"/>
    <dgm:cxn modelId="{C62D80EF-4A1E-4FCC-9655-414CBFEC8599}" type="presOf" srcId="{8F6C4735-06AD-400C-93B8-63C74D6D9936}" destId="{FD4C2ED9-1EA8-468D-9B3F-B30BA6E28EE3}" srcOrd="0" destOrd="0" presId="urn:microsoft.com/office/officeart/2008/layout/LinedList"/>
    <dgm:cxn modelId="{073C13FA-9E90-4FEA-9B74-F1119ADA0166}" srcId="{A7EA0CAA-6240-4AFD-A968-F72FA382DBF9}" destId="{523F36CF-922E-4A02-A421-48B5BB8F1358}" srcOrd="1" destOrd="0" parTransId="{E2064DB9-8318-48FB-AAEB-FD8F040BCCC1}" sibTransId="{D9151633-4FCB-49DD-81AD-B66261A01AC0}"/>
    <dgm:cxn modelId="{4A2B783B-8DC4-4C62-91C3-2454F334D337}" type="presParOf" srcId="{058EE17B-A56E-4715-9E9E-F1AD15EA08A3}" destId="{B205FCD3-7B67-4A64-8FF7-FA9474F4DEC0}" srcOrd="0" destOrd="0" presId="urn:microsoft.com/office/officeart/2008/layout/LinedList"/>
    <dgm:cxn modelId="{99F93506-A3DB-4627-AAE3-57C1755C06E0}" type="presParOf" srcId="{058EE17B-A56E-4715-9E9E-F1AD15EA08A3}" destId="{B7220F42-9E88-4C45-9683-7719B60F9639}" srcOrd="1" destOrd="0" presId="urn:microsoft.com/office/officeart/2008/layout/LinedList"/>
    <dgm:cxn modelId="{B05B9594-ECB7-4DBC-9227-AD5E955EC0BA}" type="presParOf" srcId="{B7220F42-9E88-4C45-9683-7719B60F9639}" destId="{41B11C95-22A9-4DDC-B28C-C38E8CC56B9A}" srcOrd="0" destOrd="0" presId="urn:microsoft.com/office/officeart/2008/layout/LinedList"/>
    <dgm:cxn modelId="{825627F4-2A08-4B89-88DC-2C0333D4AB70}" type="presParOf" srcId="{B7220F42-9E88-4C45-9683-7719B60F9639}" destId="{7B0C8AB4-E813-4382-8461-32BAAE373E2E}" srcOrd="1" destOrd="0" presId="urn:microsoft.com/office/officeart/2008/layout/LinedList"/>
    <dgm:cxn modelId="{3C39179E-AFF9-42C5-8D3A-8029475749E9}" type="presParOf" srcId="{058EE17B-A56E-4715-9E9E-F1AD15EA08A3}" destId="{84E5E3A8-7760-4B2B-AA71-29F5FF6FF4C6}" srcOrd="2" destOrd="0" presId="urn:microsoft.com/office/officeart/2008/layout/LinedList"/>
    <dgm:cxn modelId="{C1B4ED56-332D-4B03-B027-1D3DD2B0E5DE}" type="presParOf" srcId="{058EE17B-A56E-4715-9E9E-F1AD15EA08A3}" destId="{63FE6CD7-5A21-451B-9E2E-98387BCB85EC}" srcOrd="3" destOrd="0" presId="urn:microsoft.com/office/officeart/2008/layout/LinedList"/>
    <dgm:cxn modelId="{7A12984B-F4A6-4312-8D18-86389BC0D8CE}" type="presParOf" srcId="{63FE6CD7-5A21-451B-9E2E-98387BCB85EC}" destId="{136316DE-AF95-4790-B6EA-50C7F400613E}" srcOrd="0" destOrd="0" presId="urn:microsoft.com/office/officeart/2008/layout/LinedList"/>
    <dgm:cxn modelId="{2BCA68D7-5E3F-4622-9C5E-B60905C3D1C6}" type="presParOf" srcId="{63FE6CD7-5A21-451B-9E2E-98387BCB85EC}" destId="{B7D6975B-38B4-4CEB-8845-410433A5E6E8}" srcOrd="1" destOrd="0" presId="urn:microsoft.com/office/officeart/2008/layout/LinedList"/>
    <dgm:cxn modelId="{886A4FFC-F872-418A-913E-400C030460D1}" type="presParOf" srcId="{058EE17B-A56E-4715-9E9E-F1AD15EA08A3}" destId="{A5463B97-5BB7-4A87-89E6-8E7C8BC004FE}" srcOrd="4" destOrd="0" presId="urn:microsoft.com/office/officeart/2008/layout/LinedList"/>
    <dgm:cxn modelId="{EF965EEB-AE34-446B-993F-652CC9B83FB8}" type="presParOf" srcId="{058EE17B-A56E-4715-9E9E-F1AD15EA08A3}" destId="{322C89B8-F0A5-4284-939A-E5760134D28A}" srcOrd="5" destOrd="0" presId="urn:microsoft.com/office/officeart/2008/layout/LinedList"/>
    <dgm:cxn modelId="{9A27ECE9-242D-491B-8ED6-3E4255DBDEF0}" type="presParOf" srcId="{322C89B8-F0A5-4284-939A-E5760134D28A}" destId="{5F1FAEC6-DF16-4F08-88BB-99286F1A72EB}" srcOrd="0" destOrd="0" presId="urn:microsoft.com/office/officeart/2008/layout/LinedList"/>
    <dgm:cxn modelId="{F7A729A6-8655-4A56-AF31-471500538684}" type="presParOf" srcId="{322C89B8-F0A5-4284-939A-E5760134D28A}" destId="{F317073B-CC25-4754-9130-9C9698821DC6}" srcOrd="1" destOrd="0" presId="urn:microsoft.com/office/officeart/2008/layout/LinedList"/>
    <dgm:cxn modelId="{D9EC143F-9593-4AE2-A42A-91467A18AFED}" type="presParOf" srcId="{058EE17B-A56E-4715-9E9E-F1AD15EA08A3}" destId="{D581FB02-E567-4578-82F1-890F4EF82C40}" srcOrd="6" destOrd="0" presId="urn:microsoft.com/office/officeart/2008/layout/LinedList"/>
    <dgm:cxn modelId="{D68C32AF-11DE-442E-94AC-C2CDDB3A54DC}" type="presParOf" srcId="{058EE17B-A56E-4715-9E9E-F1AD15EA08A3}" destId="{D049BE65-CBC6-48B6-A0E4-46B37BB8CFCD}" srcOrd="7" destOrd="0" presId="urn:microsoft.com/office/officeart/2008/layout/LinedList"/>
    <dgm:cxn modelId="{31DF627B-99DA-4903-836A-C36828FD2F8A}" type="presParOf" srcId="{D049BE65-CBC6-48B6-A0E4-46B37BB8CFCD}" destId="{873AC3D2-7560-4709-BCC8-59226BA82353}" srcOrd="0" destOrd="0" presId="urn:microsoft.com/office/officeart/2008/layout/LinedList"/>
    <dgm:cxn modelId="{17012B7E-CDC5-463B-BA8D-CEBDD5794F6E}" type="presParOf" srcId="{D049BE65-CBC6-48B6-A0E4-46B37BB8CFCD}" destId="{B0AA35C7-4BB8-4CEE-93B9-21DE1BCFCB8D}" srcOrd="1" destOrd="0" presId="urn:microsoft.com/office/officeart/2008/layout/LinedList"/>
    <dgm:cxn modelId="{E7F21872-68E0-4F25-897D-08EC70B90A7C}" type="presParOf" srcId="{058EE17B-A56E-4715-9E9E-F1AD15EA08A3}" destId="{90C340CC-DDFE-4361-B86A-A450484CEDA9}" srcOrd="8" destOrd="0" presId="urn:microsoft.com/office/officeart/2008/layout/LinedList"/>
    <dgm:cxn modelId="{0FAC85A0-85B4-4D0C-9518-9D0FCBF10BE0}" type="presParOf" srcId="{058EE17B-A56E-4715-9E9E-F1AD15EA08A3}" destId="{40200CE6-1878-4BFA-9A40-278BBC59914E}" srcOrd="9" destOrd="0" presId="urn:microsoft.com/office/officeart/2008/layout/LinedList"/>
    <dgm:cxn modelId="{D5012046-747C-496D-A96B-4FA05640E69A}" type="presParOf" srcId="{40200CE6-1878-4BFA-9A40-278BBC59914E}" destId="{57466619-1B38-49EC-9E83-DBDF7B77BE96}" srcOrd="0" destOrd="0" presId="urn:microsoft.com/office/officeart/2008/layout/LinedList"/>
    <dgm:cxn modelId="{64465B8D-FFA4-4990-A5BC-3DEAC412E8A3}" type="presParOf" srcId="{40200CE6-1878-4BFA-9A40-278BBC59914E}" destId="{88231362-E1CD-49F3-A50E-34D3B59543D7}" srcOrd="1" destOrd="0" presId="urn:microsoft.com/office/officeart/2008/layout/LinedList"/>
    <dgm:cxn modelId="{8690AFBD-D6B2-4CA0-B374-5BA8C4A72E03}" type="presParOf" srcId="{058EE17B-A56E-4715-9E9E-F1AD15EA08A3}" destId="{1F8F0773-2676-4CC3-8BC5-D8C733215203}" srcOrd="10" destOrd="0" presId="urn:microsoft.com/office/officeart/2008/layout/LinedList"/>
    <dgm:cxn modelId="{C29D2D63-4AA8-4213-8C1C-05E12699845B}" type="presParOf" srcId="{058EE17B-A56E-4715-9E9E-F1AD15EA08A3}" destId="{D26004F1-454E-4A60-956E-5A81C46DC20C}" srcOrd="11" destOrd="0" presId="urn:microsoft.com/office/officeart/2008/layout/LinedList"/>
    <dgm:cxn modelId="{E92DC7DB-B48D-4192-BE48-3E74EE69CC77}" type="presParOf" srcId="{D26004F1-454E-4A60-956E-5A81C46DC20C}" destId="{81092AAA-DEBD-4C03-8B46-A2E0A4F80673}" srcOrd="0" destOrd="0" presId="urn:microsoft.com/office/officeart/2008/layout/LinedList"/>
    <dgm:cxn modelId="{EE8EADA8-2F9B-4C25-9480-37D8F53DFFC9}" type="presParOf" srcId="{D26004F1-454E-4A60-956E-5A81C46DC20C}" destId="{924B98C2-40B9-4280-BF69-99FB6232D425}" srcOrd="1" destOrd="0" presId="urn:microsoft.com/office/officeart/2008/layout/LinedList"/>
    <dgm:cxn modelId="{666DBD9A-1897-45CE-A4FD-4A1DEA9295EC}" type="presParOf" srcId="{058EE17B-A56E-4715-9E9E-F1AD15EA08A3}" destId="{86A7F437-9427-429D-A05D-0E168C6B53CC}" srcOrd="12" destOrd="0" presId="urn:microsoft.com/office/officeart/2008/layout/LinedList"/>
    <dgm:cxn modelId="{83B42F6E-CD4D-4C62-893C-013882809985}" type="presParOf" srcId="{058EE17B-A56E-4715-9E9E-F1AD15EA08A3}" destId="{FB158FEB-CADD-4789-8E45-AC9DD03249B4}" srcOrd="13" destOrd="0" presId="urn:microsoft.com/office/officeart/2008/layout/LinedList"/>
    <dgm:cxn modelId="{0899D85A-3CC5-4463-9C3D-FDCE3D9E12ED}" type="presParOf" srcId="{FB158FEB-CADD-4789-8E45-AC9DD03249B4}" destId="{E38E79BE-A8D5-49AC-9651-105AE9D285CA}" srcOrd="0" destOrd="0" presId="urn:microsoft.com/office/officeart/2008/layout/LinedList"/>
    <dgm:cxn modelId="{D4FCEDB6-3B25-4D9C-AE16-57E0D6774E1C}" type="presParOf" srcId="{FB158FEB-CADD-4789-8E45-AC9DD03249B4}" destId="{1617E056-B773-48A7-A5C7-74FD115E0708}" srcOrd="1" destOrd="0" presId="urn:microsoft.com/office/officeart/2008/layout/LinedList"/>
    <dgm:cxn modelId="{0AB9EDC9-8AFB-450E-A13E-60E90312D9FA}" type="presParOf" srcId="{058EE17B-A56E-4715-9E9E-F1AD15EA08A3}" destId="{012B0AB9-9231-4604-803A-08654D976A86}" srcOrd="14" destOrd="0" presId="urn:microsoft.com/office/officeart/2008/layout/LinedList"/>
    <dgm:cxn modelId="{49453373-9EFE-47AF-9FAB-7F2065CF8ACF}" type="presParOf" srcId="{058EE17B-A56E-4715-9E9E-F1AD15EA08A3}" destId="{A4D0C6ED-FB0C-4E13-B6E7-93B80DD8F0BF}" srcOrd="15" destOrd="0" presId="urn:microsoft.com/office/officeart/2008/layout/LinedList"/>
    <dgm:cxn modelId="{E537E532-0E87-4345-88D0-7DF5954134E8}" type="presParOf" srcId="{A4D0C6ED-FB0C-4E13-B6E7-93B80DD8F0BF}" destId="{FD4C2ED9-1EA8-468D-9B3F-B30BA6E28EE3}" srcOrd="0" destOrd="0" presId="urn:microsoft.com/office/officeart/2008/layout/LinedList"/>
    <dgm:cxn modelId="{18F7780A-A721-4299-8D5B-B133D85A1F7E}" type="presParOf" srcId="{A4D0C6ED-FB0C-4E13-B6E7-93B80DD8F0BF}" destId="{86E603ED-338E-46D7-9B84-F65CFFB0AB09}" srcOrd="1" destOrd="0" presId="urn:microsoft.com/office/officeart/2008/layout/LinedList"/>
    <dgm:cxn modelId="{DD086392-F5A8-4D60-B580-3B3F58CB777C}" type="presParOf" srcId="{058EE17B-A56E-4715-9E9E-F1AD15EA08A3}" destId="{A6A0E62A-83AC-4B43-B8EC-55290ED99873}" srcOrd="16" destOrd="0" presId="urn:microsoft.com/office/officeart/2008/layout/LinedList"/>
    <dgm:cxn modelId="{9D2FE42A-8565-4167-97D5-212EBECBE8A2}" type="presParOf" srcId="{058EE17B-A56E-4715-9E9E-F1AD15EA08A3}" destId="{FD9AE272-21D4-4F3A-9AF6-B31701DA6714}" srcOrd="17" destOrd="0" presId="urn:microsoft.com/office/officeart/2008/layout/LinedList"/>
    <dgm:cxn modelId="{77AC7698-7B8E-4143-81A2-26CCB5838F3B}" type="presParOf" srcId="{FD9AE272-21D4-4F3A-9AF6-B31701DA6714}" destId="{D61023ED-5574-4E49-A869-080648D42278}" srcOrd="0" destOrd="0" presId="urn:microsoft.com/office/officeart/2008/layout/LinedList"/>
    <dgm:cxn modelId="{DAA31F87-80EB-459A-BC26-B09F5BABDCCB}" type="presParOf" srcId="{FD9AE272-21D4-4F3A-9AF6-B31701DA6714}" destId="{FAB0289D-C0A5-4ADE-8403-5FB7A6CC98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9C9AD-2E69-4720-81A9-5D4DA29919A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D96D31-1CCC-4A0B-B88A-A60A7342106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 action="ppaction://hlinksldjump"/>
            </a:rPr>
            <a:t>A. </a:t>
          </a:r>
          <a:r>
            <a:rPr lang="en-US" dirty="0"/>
            <a:t>Continue to stay in the relationship </a:t>
          </a:r>
        </a:p>
      </dgm:t>
    </dgm:pt>
    <dgm:pt modelId="{BAE7B746-FE48-4127-831B-9441033D1030}" type="parTrans" cxnId="{43EFF122-F947-465D-B93D-59EEE0ECD1BA}">
      <dgm:prSet/>
      <dgm:spPr/>
      <dgm:t>
        <a:bodyPr/>
        <a:lstStyle/>
        <a:p>
          <a:endParaRPr lang="en-US"/>
        </a:p>
      </dgm:t>
    </dgm:pt>
    <dgm:pt modelId="{35D0B564-5B2A-4FD1-AA25-E0C17209D024}" type="sibTrans" cxnId="{43EFF122-F947-465D-B93D-59EEE0ECD1BA}">
      <dgm:prSet/>
      <dgm:spPr/>
      <dgm:t>
        <a:bodyPr/>
        <a:lstStyle/>
        <a:p>
          <a:endParaRPr lang="en-US"/>
        </a:p>
      </dgm:t>
    </dgm:pt>
    <dgm:pt modelId="{FD3FA38D-6397-4017-9629-B822D0300905}">
      <dgm:prSet/>
      <dgm:spPr/>
      <dgm:t>
        <a:bodyPr/>
        <a:lstStyle/>
        <a:p>
          <a:r>
            <a:rPr lang="en-US" dirty="0"/>
            <a:t>believing that things will get better.</a:t>
          </a:r>
        </a:p>
      </dgm:t>
    </dgm:pt>
    <dgm:pt modelId="{E6961808-6BE2-4FCF-A893-D0477975C4EF}" type="parTrans" cxnId="{B3E12C19-7C2B-4BC5-96B9-15632F04835C}">
      <dgm:prSet/>
      <dgm:spPr/>
      <dgm:t>
        <a:bodyPr/>
        <a:lstStyle/>
        <a:p>
          <a:endParaRPr lang="en-US"/>
        </a:p>
      </dgm:t>
    </dgm:pt>
    <dgm:pt modelId="{5D84B877-0ED3-43D9-9670-FE7E0E3FE76E}" type="sibTrans" cxnId="{B3E12C19-7C2B-4BC5-96B9-15632F04835C}">
      <dgm:prSet/>
      <dgm:spPr/>
      <dgm:t>
        <a:bodyPr/>
        <a:lstStyle/>
        <a:p>
          <a:endParaRPr lang="en-US"/>
        </a:p>
      </dgm:t>
    </dgm:pt>
    <dgm:pt modelId="{41694BBF-9150-4AE1-94E7-CA945B0E0FD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sldjump"/>
            </a:rPr>
            <a:t>B.</a:t>
          </a:r>
          <a:r>
            <a:rPr lang="en-US" dirty="0">
              <a:hlinkClick xmlns:r="http://schemas.openxmlformats.org/officeDocument/2006/relationships" r:id="" action="ppaction://noaction"/>
            </a:rPr>
            <a:t> </a:t>
          </a:r>
          <a:r>
            <a:rPr lang="en-US" dirty="0"/>
            <a:t>Talk  with your  parents or a trusted </a:t>
          </a:r>
        </a:p>
      </dgm:t>
    </dgm:pt>
    <dgm:pt modelId="{F3B57056-A1D8-4CDB-959E-08C14FC2F528}" type="parTrans" cxnId="{E1EF44BD-0F9D-4131-B442-D6D1680EA976}">
      <dgm:prSet/>
      <dgm:spPr/>
      <dgm:t>
        <a:bodyPr/>
        <a:lstStyle/>
        <a:p>
          <a:endParaRPr lang="en-US"/>
        </a:p>
      </dgm:t>
    </dgm:pt>
    <dgm:pt modelId="{EF3EB098-626C-49C9-B5A0-D431CFAE8CB3}" type="sibTrans" cxnId="{E1EF44BD-0F9D-4131-B442-D6D1680EA976}">
      <dgm:prSet/>
      <dgm:spPr/>
      <dgm:t>
        <a:bodyPr/>
        <a:lstStyle/>
        <a:p>
          <a:endParaRPr lang="en-US"/>
        </a:p>
      </dgm:t>
    </dgm:pt>
    <dgm:pt modelId="{EE405889-FB22-4859-A6E2-DB298ADE4B99}">
      <dgm:prSet/>
      <dgm:spPr/>
      <dgm:t>
        <a:bodyPr/>
        <a:lstStyle/>
        <a:p>
          <a:r>
            <a:rPr lang="en-US" dirty="0"/>
            <a:t>counselor or friend and come up </a:t>
          </a:r>
        </a:p>
      </dgm:t>
    </dgm:pt>
    <dgm:pt modelId="{EC7A09C7-970F-4A9B-89D0-B14523951642}" type="parTrans" cxnId="{D149BFDF-928B-4488-85DC-786DB15E809F}">
      <dgm:prSet/>
      <dgm:spPr/>
      <dgm:t>
        <a:bodyPr/>
        <a:lstStyle/>
        <a:p>
          <a:endParaRPr lang="en-US"/>
        </a:p>
      </dgm:t>
    </dgm:pt>
    <dgm:pt modelId="{36F79006-FEE1-41D6-B2BC-1959457570C5}" type="sibTrans" cxnId="{D149BFDF-928B-4488-85DC-786DB15E809F}">
      <dgm:prSet/>
      <dgm:spPr/>
      <dgm:t>
        <a:bodyPr/>
        <a:lstStyle/>
        <a:p>
          <a:endParaRPr lang="en-US"/>
        </a:p>
      </dgm:t>
    </dgm:pt>
    <dgm:pt modelId="{85683C84-A5C7-4451-8162-FE15D15E6A32}">
      <dgm:prSet/>
      <dgm:spPr/>
      <dgm:t>
        <a:bodyPr/>
        <a:lstStyle/>
        <a:p>
          <a:r>
            <a:rPr lang="en-US" dirty="0"/>
            <a:t>with a plan to immediately halt the   </a:t>
          </a:r>
        </a:p>
      </dgm:t>
    </dgm:pt>
    <dgm:pt modelId="{A0C0FB4E-1388-4916-B43C-50F2FA93BA97}" type="parTrans" cxnId="{C63C5567-AA34-4627-98C0-3039DDC12539}">
      <dgm:prSet/>
      <dgm:spPr/>
      <dgm:t>
        <a:bodyPr/>
        <a:lstStyle/>
        <a:p>
          <a:endParaRPr lang="en-US"/>
        </a:p>
      </dgm:t>
    </dgm:pt>
    <dgm:pt modelId="{C2646F8D-F459-4378-9C4E-732DB2404237}" type="sibTrans" cxnId="{C63C5567-AA34-4627-98C0-3039DDC12539}">
      <dgm:prSet/>
      <dgm:spPr/>
      <dgm:t>
        <a:bodyPr/>
        <a:lstStyle/>
        <a:p>
          <a:endParaRPr lang="en-US"/>
        </a:p>
      </dgm:t>
    </dgm:pt>
    <dgm:pt modelId="{2ECA70B2-AB2D-4AB0-8AD1-0B0F390D5ED4}">
      <dgm:prSet/>
      <dgm:spPr/>
      <dgm:t>
        <a:bodyPr/>
        <a:lstStyle/>
        <a:p>
          <a:r>
            <a:rPr lang="en-US" dirty="0"/>
            <a:t>Relationship.</a:t>
          </a:r>
        </a:p>
      </dgm:t>
    </dgm:pt>
    <dgm:pt modelId="{37D55EF4-1B6C-4AB9-8104-8127F50AA903}" type="parTrans" cxnId="{14D511DA-1072-4D4A-ACD0-8037E0332E62}">
      <dgm:prSet/>
      <dgm:spPr/>
      <dgm:t>
        <a:bodyPr/>
        <a:lstStyle/>
        <a:p>
          <a:endParaRPr lang="en-US"/>
        </a:p>
      </dgm:t>
    </dgm:pt>
    <dgm:pt modelId="{48C43AA9-F91D-4BDF-8980-FDCF87DB6321}" type="sibTrans" cxnId="{14D511DA-1072-4D4A-ACD0-8037E0332E62}">
      <dgm:prSet/>
      <dgm:spPr/>
      <dgm:t>
        <a:bodyPr/>
        <a:lstStyle/>
        <a:p>
          <a:endParaRPr lang="en-US"/>
        </a:p>
      </dgm:t>
    </dgm:pt>
    <dgm:pt modelId="{3A6C96B2-188F-4C58-B846-E954105F66F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 action="ppaction://hlinksldjump"/>
            </a:rPr>
            <a:t>C. </a:t>
          </a:r>
          <a:r>
            <a:rPr lang="en-US" dirty="0"/>
            <a:t>Stay in the relationship encourage </a:t>
          </a:r>
        </a:p>
      </dgm:t>
    </dgm:pt>
    <dgm:pt modelId="{84468C9D-09CB-4280-A528-682324112414}" type="parTrans" cxnId="{F8C9DF86-11A8-47BC-86C2-F974564E858F}">
      <dgm:prSet/>
      <dgm:spPr/>
      <dgm:t>
        <a:bodyPr/>
        <a:lstStyle/>
        <a:p>
          <a:endParaRPr lang="en-US"/>
        </a:p>
      </dgm:t>
    </dgm:pt>
    <dgm:pt modelId="{B68792CE-4F23-41A2-935C-8EA0158AF98A}" type="sibTrans" cxnId="{F8C9DF86-11A8-47BC-86C2-F974564E858F}">
      <dgm:prSet/>
      <dgm:spPr/>
      <dgm:t>
        <a:bodyPr/>
        <a:lstStyle/>
        <a:p>
          <a:endParaRPr lang="en-US"/>
        </a:p>
      </dgm:t>
    </dgm:pt>
    <dgm:pt modelId="{69F9AAAF-4592-4B35-9538-8BFF849BF0CE}">
      <dgm:prSet/>
      <dgm:spPr/>
      <dgm:t>
        <a:bodyPr/>
        <a:lstStyle/>
        <a:p>
          <a:r>
            <a:rPr lang="en-US" dirty="0"/>
            <a:t>the abuser to get help. </a:t>
          </a:r>
        </a:p>
      </dgm:t>
    </dgm:pt>
    <dgm:pt modelId="{B79A6A0C-BCE9-4CD7-87C9-1DF6B67A2C9A}" type="parTrans" cxnId="{2E9E34BF-654D-4BE6-BFF0-73140D4A758B}">
      <dgm:prSet/>
      <dgm:spPr/>
      <dgm:t>
        <a:bodyPr/>
        <a:lstStyle/>
        <a:p>
          <a:endParaRPr lang="en-US"/>
        </a:p>
      </dgm:t>
    </dgm:pt>
    <dgm:pt modelId="{CDEFCD7F-94E7-457E-9FD1-20E8213C7A6F}" type="sibTrans" cxnId="{2E9E34BF-654D-4BE6-BFF0-73140D4A758B}">
      <dgm:prSet/>
      <dgm:spPr/>
      <dgm:t>
        <a:bodyPr/>
        <a:lstStyle/>
        <a:p>
          <a:endParaRPr lang="en-US"/>
        </a:p>
      </dgm:t>
    </dgm:pt>
    <dgm:pt modelId="{841178BC-8E39-49BC-ACF3-16D85A0A1C85}" type="pres">
      <dgm:prSet presAssocID="{A329C9AD-2E69-4720-81A9-5D4DA29919AD}" presName="vert0" presStyleCnt="0">
        <dgm:presLayoutVars>
          <dgm:dir/>
          <dgm:animOne val="branch"/>
          <dgm:animLvl val="lvl"/>
        </dgm:presLayoutVars>
      </dgm:prSet>
      <dgm:spPr/>
    </dgm:pt>
    <dgm:pt modelId="{7F930251-C8F3-410A-85AC-05DD263D7FDD}" type="pres">
      <dgm:prSet presAssocID="{2DD96D31-1CCC-4A0B-B88A-A60A73421069}" presName="thickLine" presStyleLbl="alignNode1" presStyleIdx="0" presStyleCnt="8"/>
      <dgm:spPr/>
    </dgm:pt>
    <dgm:pt modelId="{B2A79A37-06B7-4B01-8CF9-8A5D3CEAA99B}" type="pres">
      <dgm:prSet presAssocID="{2DD96D31-1CCC-4A0B-B88A-A60A73421069}" presName="horz1" presStyleCnt="0"/>
      <dgm:spPr/>
    </dgm:pt>
    <dgm:pt modelId="{28216B3B-F3CC-45BD-99DC-5F4C0EEC64BB}" type="pres">
      <dgm:prSet presAssocID="{2DD96D31-1CCC-4A0B-B88A-A60A73421069}" presName="tx1" presStyleLbl="revTx" presStyleIdx="0" presStyleCnt="8"/>
      <dgm:spPr/>
    </dgm:pt>
    <dgm:pt modelId="{A285A5F7-8FE5-44F0-B74E-03E30C0AD74B}" type="pres">
      <dgm:prSet presAssocID="{2DD96D31-1CCC-4A0B-B88A-A60A73421069}" presName="vert1" presStyleCnt="0"/>
      <dgm:spPr/>
    </dgm:pt>
    <dgm:pt modelId="{DB88F145-9888-4AD5-BDA2-00E8294B4106}" type="pres">
      <dgm:prSet presAssocID="{FD3FA38D-6397-4017-9629-B822D0300905}" presName="thickLine" presStyleLbl="alignNode1" presStyleIdx="1" presStyleCnt="8"/>
      <dgm:spPr/>
    </dgm:pt>
    <dgm:pt modelId="{B6AFE9C1-539B-4C96-9C70-15BD89AE3D55}" type="pres">
      <dgm:prSet presAssocID="{FD3FA38D-6397-4017-9629-B822D0300905}" presName="horz1" presStyleCnt="0"/>
      <dgm:spPr/>
    </dgm:pt>
    <dgm:pt modelId="{C30628F8-2423-4D1D-A8B1-0B86CEC19137}" type="pres">
      <dgm:prSet presAssocID="{FD3FA38D-6397-4017-9629-B822D0300905}" presName="tx1" presStyleLbl="revTx" presStyleIdx="1" presStyleCnt="8"/>
      <dgm:spPr/>
    </dgm:pt>
    <dgm:pt modelId="{C62FCB26-E6A3-459F-B606-35D752B573F4}" type="pres">
      <dgm:prSet presAssocID="{FD3FA38D-6397-4017-9629-B822D0300905}" presName="vert1" presStyleCnt="0"/>
      <dgm:spPr/>
    </dgm:pt>
    <dgm:pt modelId="{2CD338F6-5D89-4DF4-8477-218E6036D61B}" type="pres">
      <dgm:prSet presAssocID="{41694BBF-9150-4AE1-94E7-CA945B0E0FDE}" presName="thickLine" presStyleLbl="alignNode1" presStyleIdx="2" presStyleCnt="8"/>
      <dgm:spPr/>
    </dgm:pt>
    <dgm:pt modelId="{3A7A71B9-927D-4C8C-A8DD-349B25363912}" type="pres">
      <dgm:prSet presAssocID="{41694BBF-9150-4AE1-94E7-CA945B0E0FDE}" presName="horz1" presStyleCnt="0"/>
      <dgm:spPr/>
    </dgm:pt>
    <dgm:pt modelId="{E33023E1-7725-4E6C-BAF9-827A361CB6D8}" type="pres">
      <dgm:prSet presAssocID="{41694BBF-9150-4AE1-94E7-CA945B0E0FDE}" presName="tx1" presStyleLbl="revTx" presStyleIdx="2" presStyleCnt="8"/>
      <dgm:spPr/>
    </dgm:pt>
    <dgm:pt modelId="{23AD58E7-DFA7-47FC-956E-0D3BAC6B8E00}" type="pres">
      <dgm:prSet presAssocID="{41694BBF-9150-4AE1-94E7-CA945B0E0FDE}" presName="vert1" presStyleCnt="0"/>
      <dgm:spPr/>
    </dgm:pt>
    <dgm:pt modelId="{79D01D68-4E09-4D35-AC9D-E6279FB280C1}" type="pres">
      <dgm:prSet presAssocID="{EE405889-FB22-4859-A6E2-DB298ADE4B99}" presName="thickLine" presStyleLbl="alignNode1" presStyleIdx="3" presStyleCnt="8"/>
      <dgm:spPr/>
    </dgm:pt>
    <dgm:pt modelId="{DEA7BAC1-A683-49D6-807E-7EA797082DF7}" type="pres">
      <dgm:prSet presAssocID="{EE405889-FB22-4859-A6E2-DB298ADE4B99}" presName="horz1" presStyleCnt="0"/>
      <dgm:spPr/>
    </dgm:pt>
    <dgm:pt modelId="{1515C444-97CE-4914-8E48-6590A58F9555}" type="pres">
      <dgm:prSet presAssocID="{EE405889-FB22-4859-A6E2-DB298ADE4B99}" presName="tx1" presStyleLbl="revTx" presStyleIdx="3" presStyleCnt="8"/>
      <dgm:spPr/>
    </dgm:pt>
    <dgm:pt modelId="{4C47F559-D6A0-46C0-ADDD-9556FECED322}" type="pres">
      <dgm:prSet presAssocID="{EE405889-FB22-4859-A6E2-DB298ADE4B99}" presName="vert1" presStyleCnt="0"/>
      <dgm:spPr/>
    </dgm:pt>
    <dgm:pt modelId="{2ABD7632-29F2-4281-8D37-C0A1A55F35C7}" type="pres">
      <dgm:prSet presAssocID="{85683C84-A5C7-4451-8162-FE15D15E6A32}" presName="thickLine" presStyleLbl="alignNode1" presStyleIdx="4" presStyleCnt="8"/>
      <dgm:spPr/>
    </dgm:pt>
    <dgm:pt modelId="{84FE7A2F-B8D3-4646-AA07-63C7BF02C922}" type="pres">
      <dgm:prSet presAssocID="{85683C84-A5C7-4451-8162-FE15D15E6A32}" presName="horz1" presStyleCnt="0"/>
      <dgm:spPr/>
    </dgm:pt>
    <dgm:pt modelId="{65852A74-4BAA-4A45-A060-22D5932FC61B}" type="pres">
      <dgm:prSet presAssocID="{85683C84-A5C7-4451-8162-FE15D15E6A32}" presName="tx1" presStyleLbl="revTx" presStyleIdx="4" presStyleCnt="8"/>
      <dgm:spPr/>
    </dgm:pt>
    <dgm:pt modelId="{897A8689-961B-4317-8D49-68AB6043C501}" type="pres">
      <dgm:prSet presAssocID="{85683C84-A5C7-4451-8162-FE15D15E6A32}" presName="vert1" presStyleCnt="0"/>
      <dgm:spPr/>
    </dgm:pt>
    <dgm:pt modelId="{81FDDF6D-095F-4C94-B2B0-222B79E9619C}" type="pres">
      <dgm:prSet presAssocID="{2ECA70B2-AB2D-4AB0-8AD1-0B0F390D5ED4}" presName="thickLine" presStyleLbl="alignNode1" presStyleIdx="5" presStyleCnt="8"/>
      <dgm:spPr/>
    </dgm:pt>
    <dgm:pt modelId="{61ACF5E1-B3EC-4D31-BA24-C81D936E7508}" type="pres">
      <dgm:prSet presAssocID="{2ECA70B2-AB2D-4AB0-8AD1-0B0F390D5ED4}" presName="horz1" presStyleCnt="0"/>
      <dgm:spPr/>
    </dgm:pt>
    <dgm:pt modelId="{F0C4378B-2885-430B-8D9D-9599D3E0FD9D}" type="pres">
      <dgm:prSet presAssocID="{2ECA70B2-AB2D-4AB0-8AD1-0B0F390D5ED4}" presName="tx1" presStyleLbl="revTx" presStyleIdx="5" presStyleCnt="8"/>
      <dgm:spPr/>
    </dgm:pt>
    <dgm:pt modelId="{89B2C43D-B24E-4C10-AAB5-D83FCE975C11}" type="pres">
      <dgm:prSet presAssocID="{2ECA70B2-AB2D-4AB0-8AD1-0B0F390D5ED4}" presName="vert1" presStyleCnt="0"/>
      <dgm:spPr/>
    </dgm:pt>
    <dgm:pt modelId="{ED943A3E-1A46-40A6-A6AB-71CB4DFA9421}" type="pres">
      <dgm:prSet presAssocID="{3A6C96B2-188F-4C58-B846-E954105F66FE}" presName="thickLine" presStyleLbl="alignNode1" presStyleIdx="6" presStyleCnt="8"/>
      <dgm:spPr/>
    </dgm:pt>
    <dgm:pt modelId="{9D293E40-CE6F-4674-A43D-27F79F27D29A}" type="pres">
      <dgm:prSet presAssocID="{3A6C96B2-188F-4C58-B846-E954105F66FE}" presName="horz1" presStyleCnt="0"/>
      <dgm:spPr/>
    </dgm:pt>
    <dgm:pt modelId="{CB2E71BB-9B55-4C2A-AAA5-FA6EB61DADEA}" type="pres">
      <dgm:prSet presAssocID="{3A6C96B2-188F-4C58-B846-E954105F66FE}" presName="tx1" presStyleLbl="revTx" presStyleIdx="6" presStyleCnt="8"/>
      <dgm:spPr/>
    </dgm:pt>
    <dgm:pt modelId="{78151150-CA8F-4161-BA10-892EFCC89331}" type="pres">
      <dgm:prSet presAssocID="{3A6C96B2-188F-4C58-B846-E954105F66FE}" presName="vert1" presStyleCnt="0"/>
      <dgm:spPr/>
    </dgm:pt>
    <dgm:pt modelId="{6E84D1C0-BF8D-4098-A7C0-25A7378A0048}" type="pres">
      <dgm:prSet presAssocID="{69F9AAAF-4592-4B35-9538-8BFF849BF0CE}" presName="thickLine" presStyleLbl="alignNode1" presStyleIdx="7" presStyleCnt="8"/>
      <dgm:spPr/>
    </dgm:pt>
    <dgm:pt modelId="{F486F4D6-E4C2-43FF-903F-FB24CC96AFA5}" type="pres">
      <dgm:prSet presAssocID="{69F9AAAF-4592-4B35-9538-8BFF849BF0CE}" presName="horz1" presStyleCnt="0"/>
      <dgm:spPr/>
    </dgm:pt>
    <dgm:pt modelId="{9986975D-DE08-4D7A-BA44-B3459A571713}" type="pres">
      <dgm:prSet presAssocID="{69F9AAAF-4592-4B35-9538-8BFF849BF0CE}" presName="tx1" presStyleLbl="revTx" presStyleIdx="7" presStyleCnt="8"/>
      <dgm:spPr/>
    </dgm:pt>
    <dgm:pt modelId="{194C291A-748D-4332-9123-979D5C2C8DF4}" type="pres">
      <dgm:prSet presAssocID="{69F9AAAF-4592-4B35-9538-8BFF849BF0CE}" presName="vert1" presStyleCnt="0"/>
      <dgm:spPr/>
    </dgm:pt>
  </dgm:ptLst>
  <dgm:cxnLst>
    <dgm:cxn modelId="{B3E12C19-7C2B-4BC5-96B9-15632F04835C}" srcId="{A329C9AD-2E69-4720-81A9-5D4DA29919AD}" destId="{FD3FA38D-6397-4017-9629-B822D0300905}" srcOrd="1" destOrd="0" parTransId="{E6961808-6BE2-4FCF-A893-D0477975C4EF}" sibTransId="{5D84B877-0ED3-43D9-9670-FE7E0E3FE76E}"/>
    <dgm:cxn modelId="{1F8F5B20-814F-4D80-8BE3-6B4540D7418C}" type="presOf" srcId="{FD3FA38D-6397-4017-9629-B822D0300905}" destId="{C30628F8-2423-4D1D-A8B1-0B86CEC19137}" srcOrd="0" destOrd="0" presId="urn:microsoft.com/office/officeart/2008/layout/LinedList"/>
    <dgm:cxn modelId="{43EFF122-F947-465D-B93D-59EEE0ECD1BA}" srcId="{A329C9AD-2E69-4720-81A9-5D4DA29919AD}" destId="{2DD96D31-1CCC-4A0B-B88A-A60A73421069}" srcOrd="0" destOrd="0" parTransId="{BAE7B746-FE48-4127-831B-9441033D1030}" sibTransId="{35D0B564-5B2A-4FD1-AA25-E0C17209D024}"/>
    <dgm:cxn modelId="{CDAC3223-729D-46AB-97BE-74F7D4472FC4}" type="presOf" srcId="{2DD96D31-1CCC-4A0B-B88A-A60A73421069}" destId="{28216B3B-F3CC-45BD-99DC-5F4C0EEC64BB}" srcOrd="0" destOrd="0" presId="urn:microsoft.com/office/officeart/2008/layout/LinedList"/>
    <dgm:cxn modelId="{41818629-A810-4C98-80C4-56070844083B}" type="presOf" srcId="{2ECA70B2-AB2D-4AB0-8AD1-0B0F390D5ED4}" destId="{F0C4378B-2885-430B-8D9D-9599D3E0FD9D}" srcOrd="0" destOrd="0" presId="urn:microsoft.com/office/officeart/2008/layout/LinedList"/>
    <dgm:cxn modelId="{00676A37-8845-4DF4-BEE6-2D36CB1A3F3E}" type="presOf" srcId="{A329C9AD-2E69-4720-81A9-5D4DA29919AD}" destId="{841178BC-8E39-49BC-ACF3-16D85A0A1C85}" srcOrd="0" destOrd="0" presId="urn:microsoft.com/office/officeart/2008/layout/LinedList"/>
    <dgm:cxn modelId="{68D65564-BCA3-4B84-8052-ED4C03D2457C}" type="presOf" srcId="{85683C84-A5C7-4451-8162-FE15D15E6A32}" destId="{65852A74-4BAA-4A45-A060-22D5932FC61B}" srcOrd="0" destOrd="0" presId="urn:microsoft.com/office/officeart/2008/layout/LinedList"/>
    <dgm:cxn modelId="{73BDAF44-84C8-43D2-86E5-3BCE3787378D}" type="presOf" srcId="{69F9AAAF-4592-4B35-9538-8BFF849BF0CE}" destId="{9986975D-DE08-4D7A-BA44-B3459A571713}" srcOrd="0" destOrd="0" presId="urn:microsoft.com/office/officeart/2008/layout/LinedList"/>
    <dgm:cxn modelId="{C63C5567-AA34-4627-98C0-3039DDC12539}" srcId="{A329C9AD-2E69-4720-81A9-5D4DA29919AD}" destId="{85683C84-A5C7-4451-8162-FE15D15E6A32}" srcOrd="4" destOrd="0" parTransId="{A0C0FB4E-1388-4916-B43C-50F2FA93BA97}" sibTransId="{C2646F8D-F459-4378-9C4E-732DB2404237}"/>
    <dgm:cxn modelId="{F8C9DF86-11A8-47BC-86C2-F974564E858F}" srcId="{A329C9AD-2E69-4720-81A9-5D4DA29919AD}" destId="{3A6C96B2-188F-4C58-B846-E954105F66FE}" srcOrd="6" destOrd="0" parTransId="{84468C9D-09CB-4280-A528-682324112414}" sibTransId="{B68792CE-4F23-41A2-935C-8EA0158AF98A}"/>
    <dgm:cxn modelId="{CEF11FB1-3A27-4C4D-86F3-13CAD8625798}" type="presOf" srcId="{3A6C96B2-188F-4C58-B846-E954105F66FE}" destId="{CB2E71BB-9B55-4C2A-AAA5-FA6EB61DADEA}" srcOrd="0" destOrd="0" presId="urn:microsoft.com/office/officeart/2008/layout/LinedList"/>
    <dgm:cxn modelId="{E1EF44BD-0F9D-4131-B442-D6D1680EA976}" srcId="{A329C9AD-2E69-4720-81A9-5D4DA29919AD}" destId="{41694BBF-9150-4AE1-94E7-CA945B0E0FDE}" srcOrd="2" destOrd="0" parTransId="{F3B57056-A1D8-4CDB-959E-08C14FC2F528}" sibTransId="{EF3EB098-626C-49C9-B5A0-D431CFAE8CB3}"/>
    <dgm:cxn modelId="{2E9E34BF-654D-4BE6-BFF0-73140D4A758B}" srcId="{A329C9AD-2E69-4720-81A9-5D4DA29919AD}" destId="{69F9AAAF-4592-4B35-9538-8BFF849BF0CE}" srcOrd="7" destOrd="0" parTransId="{B79A6A0C-BCE9-4CD7-87C9-1DF6B67A2C9A}" sibTransId="{CDEFCD7F-94E7-457E-9FD1-20E8213C7A6F}"/>
    <dgm:cxn modelId="{14D511DA-1072-4D4A-ACD0-8037E0332E62}" srcId="{A329C9AD-2E69-4720-81A9-5D4DA29919AD}" destId="{2ECA70B2-AB2D-4AB0-8AD1-0B0F390D5ED4}" srcOrd="5" destOrd="0" parTransId="{37D55EF4-1B6C-4AB9-8104-8127F50AA903}" sibTransId="{48C43AA9-F91D-4BDF-8980-FDCF87DB6321}"/>
    <dgm:cxn modelId="{D149BFDF-928B-4488-85DC-786DB15E809F}" srcId="{A329C9AD-2E69-4720-81A9-5D4DA29919AD}" destId="{EE405889-FB22-4859-A6E2-DB298ADE4B99}" srcOrd="3" destOrd="0" parTransId="{EC7A09C7-970F-4A9B-89D0-B14523951642}" sibTransId="{36F79006-FEE1-41D6-B2BC-1959457570C5}"/>
    <dgm:cxn modelId="{B1E502F2-0CD5-48FF-B27B-9C6129393FBB}" type="presOf" srcId="{41694BBF-9150-4AE1-94E7-CA945B0E0FDE}" destId="{E33023E1-7725-4E6C-BAF9-827A361CB6D8}" srcOrd="0" destOrd="0" presId="urn:microsoft.com/office/officeart/2008/layout/LinedList"/>
    <dgm:cxn modelId="{6ACC7DFE-BB7B-4B90-8060-406F3C4CE8B1}" type="presOf" srcId="{EE405889-FB22-4859-A6E2-DB298ADE4B99}" destId="{1515C444-97CE-4914-8E48-6590A58F9555}" srcOrd="0" destOrd="0" presId="urn:microsoft.com/office/officeart/2008/layout/LinedList"/>
    <dgm:cxn modelId="{EDF15E9B-5BAB-4545-A7E6-8CB5E4DB211A}" type="presParOf" srcId="{841178BC-8E39-49BC-ACF3-16D85A0A1C85}" destId="{7F930251-C8F3-410A-85AC-05DD263D7FDD}" srcOrd="0" destOrd="0" presId="urn:microsoft.com/office/officeart/2008/layout/LinedList"/>
    <dgm:cxn modelId="{6DA22553-BE39-4BDF-8C24-8C9DF31ACD7C}" type="presParOf" srcId="{841178BC-8E39-49BC-ACF3-16D85A0A1C85}" destId="{B2A79A37-06B7-4B01-8CF9-8A5D3CEAA99B}" srcOrd="1" destOrd="0" presId="urn:microsoft.com/office/officeart/2008/layout/LinedList"/>
    <dgm:cxn modelId="{AC6BBCC8-8F70-41E4-95F3-09F6AAA30313}" type="presParOf" srcId="{B2A79A37-06B7-4B01-8CF9-8A5D3CEAA99B}" destId="{28216B3B-F3CC-45BD-99DC-5F4C0EEC64BB}" srcOrd="0" destOrd="0" presId="urn:microsoft.com/office/officeart/2008/layout/LinedList"/>
    <dgm:cxn modelId="{1B5CE05E-5573-47D6-A00D-023CA5E8D0FA}" type="presParOf" srcId="{B2A79A37-06B7-4B01-8CF9-8A5D3CEAA99B}" destId="{A285A5F7-8FE5-44F0-B74E-03E30C0AD74B}" srcOrd="1" destOrd="0" presId="urn:microsoft.com/office/officeart/2008/layout/LinedList"/>
    <dgm:cxn modelId="{200BB96E-D4AD-4A48-9857-600A93453B86}" type="presParOf" srcId="{841178BC-8E39-49BC-ACF3-16D85A0A1C85}" destId="{DB88F145-9888-4AD5-BDA2-00E8294B4106}" srcOrd="2" destOrd="0" presId="urn:microsoft.com/office/officeart/2008/layout/LinedList"/>
    <dgm:cxn modelId="{488406B5-1FE8-43B9-8BDE-BE6D3AD418B5}" type="presParOf" srcId="{841178BC-8E39-49BC-ACF3-16D85A0A1C85}" destId="{B6AFE9C1-539B-4C96-9C70-15BD89AE3D55}" srcOrd="3" destOrd="0" presId="urn:microsoft.com/office/officeart/2008/layout/LinedList"/>
    <dgm:cxn modelId="{0260F078-B9EB-4E5D-91E5-90A53F5A7F82}" type="presParOf" srcId="{B6AFE9C1-539B-4C96-9C70-15BD89AE3D55}" destId="{C30628F8-2423-4D1D-A8B1-0B86CEC19137}" srcOrd="0" destOrd="0" presId="urn:microsoft.com/office/officeart/2008/layout/LinedList"/>
    <dgm:cxn modelId="{9C7B2251-ED74-4502-BCDF-C9C096DF0782}" type="presParOf" srcId="{B6AFE9C1-539B-4C96-9C70-15BD89AE3D55}" destId="{C62FCB26-E6A3-459F-B606-35D752B573F4}" srcOrd="1" destOrd="0" presId="urn:microsoft.com/office/officeart/2008/layout/LinedList"/>
    <dgm:cxn modelId="{A26A2A1D-4516-4F52-9BAD-50B48ECC981F}" type="presParOf" srcId="{841178BC-8E39-49BC-ACF3-16D85A0A1C85}" destId="{2CD338F6-5D89-4DF4-8477-218E6036D61B}" srcOrd="4" destOrd="0" presId="urn:microsoft.com/office/officeart/2008/layout/LinedList"/>
    <dgm:cxn modelId="{322848E0-5C68-4C38-B0D3-FA733B62D974}" type="presParOf" srcId="{841178BC-8E39-49BC-ACF3-16D85A0A1C85}" destId="{3A7A71B9-927D-4C8C-A8DD-349B25363912}" srcOrd="5" destOrd="0" presId="urn:microsoft.com/office/officeart/2008/layout/LinedList"/>
    <dgm:cxn modelId="{D9C94BB4-6240-4A06-9794-4469C2679677}" type="presParOf" srcId="{3A7A71B9-927D-4C8C-A8DD-349B25363912}" destId="{E33023E1-7725-4E6C-BAF9-827A361CB6D8}" srcOrd="0" destOrd="0" presId="urn:microsoft.com/office/officeart/2008/layout/LinedList"/>
    <dgm:cxn modelId="{7ACCB0E1-7CB4-43C1-9D49-AAB946B45318}" type="presParOf" srcId="{3A7A71B9-927D-4C8C-A8DD-349B25363912}" destId="{23AD58E7-DFA7-47FC-956E-0D3BAC6B8E00}" srcOrd="1" destOrd="0" presId="urn:microsoft.com/office/officeart/2008/layout/LinedList"/>
    <dgm:cxn modelId="{C96E8AFF-8B7E-4E02-940A-36928F052073}" type="presParOf" srcId="{841178BC-8E39-49BC-ACF3-16D85A0A1C85}" destId="{79D01D68-4E09-4D35-AC9D-E6279FB280C1}" srcOrd="6" destOrd="0" presId="urn:microsoft.com/office/officeart/2008/layout/LinedList"/>
    <dgm:cxn modelId="{087152AA-3191-4412-A690-F89D7ED7AAE9}" type="presParOf" srcId="{841178BC-8E39-49BC-ACF3-16D85A0A1C85}" destId="{DEA7BAC1-A683-49D6-807E-7EA797082DF7}" srcOrd="7" destOrd="0" presId="urn:microsoft.com/office/officeart/2008/layout/LinedList"/>
    <dgm:cxn modelId="{CF3B3DEB-E946-4E4A-8ABF-AA44FD03DEFC}" type="presParOf" srcId="{DEA7BAC1-A683-49D6-807E-7EA797082DF7}" destId="{1515C444-97CE-4914-8E48-6590A58F9555}" srcOrd="0" destOrd="0" presId="urn:microsoft.com/office/officeart/2008/layout/LinedList"/>
    <dgm:cxn modelId="{C4BE524A-1566-4B92-8999-089E6B33B342}" type="presParOf" srcId="{DEA7BAC1-A683-49D6-807E-7EA797082DF7}" destId="{4C47F559-D6A0-46C0-ADDD-9556FECED322}" srcOrd="1" destOrd="0" presId="urn:microsoft.com/office/officeart/2008/layout/LinedList"/>
    <dgm:cxn modelId="{DACF2905-8D48-4C5D-9888-BB7DF0DC2241}" type="presParOf" srcId="{841178BC-8E39-49BC-ACF3-16D85A0A1C85}" destId="{2ABD7632-29F2-4281-8D37-C0A1A55F35C7}" srcOrd="8" destOrd="0" presId="urn:microsoft.com/office/officeart/2008/layout/LinedList"/>
    <dgm:cxn modelId="{A0C1629A-14D9-4356-AEE3-F038D69575CE}" type="presParOf" srcId="{841178BC-8E39-49BC-ACF3-16D85A0A1C85}" destId="{84FE7A2F-B8D3-4646-AA07-63C7BF02C922}" srcOrd="9" destOrd="0" presId="urn:microsoft.com/office/officeart/2008/layout/LinedList"/>
    <dgm:cxn modelId="{E578CA20-7DF3-4BFD-BD46-9BEAFA15ADC4}" type="presParOf" srcId="{84FE7A2F-B8D3-4646-AA07-63C7BF02C922}" destId="{65852A74-4BAA-4A45-A060-22D5932FC61B}" srcOrd="0" destOrd="0" presId="urn:microsoft.com/office/officeart/2008/layout/LinedList"/>
    <dgm:cxn modelId="{E319D838-691C-4A63-A991-6AA957F95576}" type="presParOf" srcId="{84FE7A2F-B8D3-4646-AA07-63C7BF02C922}" destId="{897A8689-961B-4317-8D49-68AB6043C501}" srcOrd="1" destOrd="0" presId="urn:microsoft.com/office/officeart/2008/layout/LinedList"/>
    <dgm:cxn modelId="{C5546C27-3C28-4CE4-99FB-D50ACBBF9929}" type="presParOf" srcId="{841178BC-8E39-49BC-ACF3-16D85A0A1C85}" destId="{81FDDF6D-095F-4C94-B2B0-222B79E9619C}" srcOrd="10" destOrd="0" presId="urn:microsoft.com/office/officeart/2008/layout/LinedList"/>
    <dgm:cxn modelId="{33A36F8D-A075-4686-8F64-19720C688977}" type="presParOf" srcId="{841178BC-8E39-49BC-ACF3-16D85A0A1C85}" destId="{61ACF5E1-B3EC-4D31-BA24-C81D936E7508}" srcOrd="11" destOrd="0" presId="urn:microsoft.com/office/officeart/2008/layout/LinedList"/>
    <dgm:cxn modelId="{8473E6F8-B781-4015-9474-7872727CA791}" type="presParOf" srcId="{61ACF5E1-B3EC-4D31-BA24-C81D936E7508}" destId="{F0C4378B-2885-430B-8D9D-9599D3E0FD9D}" srcOrd="0" destOrd="0" presId="urn:microsoft.com/office/officeart/2008/layout/LinedList"/>
    <dgm:cxn modelId="{34ACCE3C-BFC0-4DF4-932F-DB242C888A42}" type="presParOf" srcId="{61ACF5E1-B3EC-4D31-BA24-C81D936E7508}" destId="{89B2C43D-B24E-4C10-AAB5-D83FCE975C11}" srcOrd="1" destOrd="0" presId="urn:microsoft.com/office/officeart/2008/layout/LinedList"/>
    <dgm:cxn modelId="{1A17EC53-3008-4812-92CA-A8D8FB3A5A12}" type="presParOf" srcId="{841178BC-8E39-49BC-ACF3-16D85A0A1C85}" destId="{ED943A3E-1A46-40A6-A6AB-71CB4DFA9421}" srcOrd="12" destOrd="0" presId="urn:microsoft.com/office/officeart/2008/layout/LinedList"/>
    <dgm:cxn modelId="{52BFB9CD-2629-4C49-B11B-E72BEA51E3F1}" type="presParOf" srcId="{841178BC-8E39-49BC-ACF3-16D85A0A1C85}" destId="{9D293E40-CE6F-4674-A43D-27F79F27D29A}" srcOrd="13" destOrd="0" presId="urn:microsoft.com/office/officeart/2008/layout/LinedList"/>
    <dgm:cxn modelId="{7D4938B5-27AA-47C4-AC3C-8778247353CC}" type="presParOf" srcId="{9D293E40-CE6F-4674-A43D-27F79F27D29A}" destId="{CB2E71BB-9B55-4C2A-AAA5-FA6EB61DADEA}" srcOrd="0" destOrd="0" presId="urn:microsoft.com/office/officeart/2008/layout/LinedList"/>
    <dgm:cxn modelId="{A2606A05-000E-4D37-9972-66E49964E595}" type="presParOf" srcId="{9D293E40-CE6F-4674-A43D-27F79F27D29A}" destId="{78151150-CA8F-4161-BA10-892EFCC89331}" srcOrd="1" destOrd="0" presId="urn:microsoft.com/office/officeart/2008/layout/LinedList"/>
    <dgm:cxn modelId="{CDFA18BA-2212-4A24-9405-B0A77CF0121E}" type="presParOf" srcId="{841178BC-8E39-49BC-ACF3-16D85A0A1C85}" destId="{6E84D1C0-BF8D-4098-A7C0-25A7378A0048}" srcOrd="14" destOrd="0" presId="urn:microsoft.com/office/officeart/2008/layout/LinedList"/>
    <dgm:cxn modelId="{1FAC0810-F47E-44D3-9BC7-5197DCC74A51}" type="presParOf" srcId="{841178BC-8E39-49BC-ACF3-16D85A0A1C85}" destId="{F486F4D6-E4C2-43FF-903F-FB24CC96AFA5}" srcOrd="15" destOrd="0" presId="urn:microsoft.com/office/officeart/2008/layout/LinedList"/>
    <dgm:cxn modelId="{4E14B227-921F-44E1-AA93-06BED860818E}" type="presParOf" srcId="{F486F4D6-E4C2-43FF-903F-FB24CC96AFA5}" destId="{9986975D-DE08-4D7A-BA44-B3459A571713}" srcOrd="0" destOrd="0" presId="urn:microsoft.com/office/officeart/2008/layout/LinedList"/>
    <dgm:cxn modelId="{705B042D-916C-450D-8341-5FCC664B9BD6}" type="presParOf" srcId="{F486F4D6-E4C2-43FF-903F-FB24CC96AFA5}" destId="{194C291A-748D-4332-9123-979D5C2C8D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E26AB-EEB3-4F7B-A11A-81DA85AEF99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C14F77-9D1D-4BAF-ADE8-C36853A609A3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Talk with your parents or a trusted counselor or friend to come up with a plan to immediately halt the relationship.</a:t>
          </a:r>
          <a:endParaRPr lang="en-US" dirty="0">
            <a:solidFill>
              <a:srgbClr val="FF0000"/>
            </a:solidFill>
          </a:endParaRPr>
        </a:p>
      </dgm:t>
    </dgm:pt>
    <dgm:pt modelId="{7AD8EB85-46E3-4D9B-9AE7-D47915C6168B}" type="parTrans" cxnId="{A69E2520-6E96-4E80-B46F-1DEE677E8184}">
      <dgm:prSet/>
      <dgm:spPr/>
      <dgm:t>
        <a:bodyPr/>
        <a:lstStyle/>
        <a:p>
          <a:endParaRPr lang="en-US"/>
        </a:p>
      </dgm:t>
    </dgm:pt>
    <dgm:pt modelId="{C777020E-DBBC-448F-86C7-36340B49BEA5}" type="sibTrans" cxnId="{A69E2520-6E96-4E80-B46F-1DEE677E8184}">
      <dgm:prSet/>
      <dgm:spPr/>
      <dgm:t>
        <a:bodyPr/>
        <a:lstStyle/>
        <a:p>
          <a:endParaRPr lang="en-US"/>
        </a:p>
      </dgm:t>
    </dgm:pt>
    <dgm:pt modelId="{102418B4-61F5-4E69-8AE3-D2ABFF67C5DB}">
      <dgm:prSet/>
      <dgm:spPr/>
      <dgm:t>
        <a:bodyPr/>
        <a:lstStyle/>
        <a:p>
          <a:r>
            <a:rPr lang="en-US" dirty="0"/>
            <a:t>There is no easy answer to an abusive relationship; there are a lot of unknown risks regardless of the action taken. The best option is to talk with your parents or a trusted counselor or friend and devise a plan to halt the relationship; staying in the relationship could lead to death or severe physical or psychological harm.</a:t>
          </a:r>
        </a:p>
      </dgm:t>
    </dgm:pt>
    <dgm:pt modelId="{C0F9866D-5302-403C-A8DA-508BD5571C8C}" type="parTrans" cxnId="{98D7C1EA-21C8-4529-A76E-7431C5830A96}">
      <dgm:prSet/>
      <dgm:spPr/>
      <dgm:t>
        <a:bodyPr/>
        <a:lstStyle/>
        <a:p>
          <a:endParaRPr lang="en-US"/>
        </a:p>
      </dgm:t>
    </dgm:pt>
    <dgm:pt modelId="{37DC9537-8CE6-453A-A71B-0E2AC730751F}" type="sibTrans" cxnId="{98D7C1EA-21C8-4529-A76E-7431C5830A96}">
      <dgm:prSet/>
      <dgm:spPr/>
      <dgm:t>
        <a:bodyPr/>
        <a:lstStyle/>
        <a:p>
          <a:endParaRPr lang="en-US"/>
        </a:p>
      </dgm:t>
    </dgm:pt>
    <dgm:pt modelId="{D3B8BCD6-A649-41F5-9E06-26E0EF63585C}" type="pres">
      <dgm:prSet presAssocID="{EF4E26AB-EEB3-4F7B-A11A-81DA85AEF991}" presName="vert0" presStyleCnt="0">
        <dgm:presLayoutVars>
          <dgm:dir/>
          <dgm:animOne val="branch"/>
          <dgm:animLvl val="lvl"/>
        </dgm:presLayoutVars>
      </dgm:prSet>
      <dgm:spPr/>
    </dgm:pt>
    <dgm:pt modelId="{CB566CC4-26C8-4315-B6DC-3964C52A4A78}" type="pres">
      <dgm:prSet presAssocID="{E9C14F77-9D1D-4BAF-ADE8-C36853A609A3}" presName="thickLine" presStyleLbl="alignNode1" presStyleIdx="0" presStyleCnt="2"/>
      <dgm:spPr/>
    </dgm:pt>
    <dgm:pt modelId="{A166221E-9733-415C-B556-C82297DE2418}" type="pres">
      <dgm:prSet presAssocID="{E9C14F77-9D1D-4BAF-ADE8-C36853A609A3}" presName="horz1" presStyleCnt="0"/>
      <dgm:spPr/>
    </dgm:pt>
    <dgm:pt modelId="{D668C2E4-F9DC-46F2-925B-E7E27DD74906}" type="pres">
      <dgm:prSet presAssocID="{E9C14F77-9D1D-4BAF-ADE8-C36853A609A3}" presName="tx1" presStyleLbl="revTx" presStyleIdx="0" presStyleCnt="2"/>
      <dgm:spPr/>
    </dgm:pt>
    <dgm:pt modelId="{011894C0-42A2-4D5D-B91B-931DAEC98AB6}" type="pres">
      <dgm:prSet presAssocID="{E9C14F77-9D1D-4BAF-ADE8-C36853A609A3}" presName="vert1" presStyleCnt="0"/>
      <dgm:spPr/>
    </dgm:pt>
    <dgm:pt modelId="{C47C675A-5B89-4A64-B538-7F2C70BB0A48}" type="pres">
      <dgm:prSet presAssocID="{102418B4-61F5-4E69-8AE3-D2ABFF67C5DB}" presName="thickLine" presStyleLbl="alignNode1" presStyleIdx="1" presStyleCnt="2"/>
      <dgm:spPr/>
    </dgm:pt>
    <dgm:pt modelId="{D98B7B60-BA5F-4D1B-A741-1E9F8279678B}" type="pres">
      <dgm:prSet presAssocID="{102418B4-61F5-4E69-8AE3-D2ABFF67C5DB}" presName="horz1" presStyleCnt="0"/>
      <dgm:spPr/>
    </dgm:pt>
    <dgm:pt modelId="{CA6A15E2-53C2-4508-8A73-6F8627DFFA73}" type="pres">
      <dgm:prSet presAssocID="{102418B4-61F5-4E69-8AE3-D2ABFF67C5DB}" presName="tx1" presStyleLbl="revTx" presStyleIdx="1" presStyleCnt="2"/>
      <dgm:spPr/>
    </dgm:pt>
    <dgm:pt modelId="{61939AE3-78DA-4980-90DD-9A7AFDABE7EC}" type="pres">
      <dgm:prSet presAssocID="{102418B4-61F5-4E69-8AE3-D2ABFF67C5DB}" presName="vert1" presStyleCnt="0"/>
      <dgm:spPr/>
    </dgm:pt>
  </dgm:ptLst>
  <dgm:cxnLst>
    <dgm:cxn modelId="{A69E2520-6E96-4E80-B46F-1DEE677E8184}" srcId="{EF4E26AB-EEB3-4F7B-A11A-81DA85AEF991}" destId="{E9C14F77-9D1D-4BAF-ADE8-C36853A609A3}" srcOrd="0" destOrd="0" parTransId="{7AD8EB85-46E3-4D9B-9AE7-D47915C6168B}" sibTransId="{C777020E-DBBC-448F-86C7-36340B49BEA5}"/>
    <dgm:cxn modelId="{A05C307F-F0E4-458E-8E5D-F8556CF1992A}" type="presOf" srcId="{102418B4-61F5-4E69-8AE3-D2ABFF67C5DB}" destId="{CA6A15E2-53C2-4508-8A73-6F8627DFFA73}" srcOrd="0" destOrd="0" presId="urn:microsoft.com/office/officeart/2008/layout/LinedList"/>
    <dgm:cxn modelId="{649A34B0-EEE2-4A6B-928D-7170EF042BBC}" type="presOf" srcId="{E9C14F77-9D1D-4BAF-ADE8-C36853A609A3}" destId="{D668C2E4-F9DC-46F2-925B-E7E27DD74906}" srcOrd="0" destOrd="0" presId="urn:microsoft.com/office/officeart/2008/layout/LinedList"/>
    <dgm:cxn modelId="{908CC9BA-E013-4DE8-BD6A-E4283679B42B}" type="presOf" srcId="{EF4E26AB-EEB3-4F7B-A11A-81DA85AEF991}" destId="{D3B8BCD6-A649-41F5-9E06-26E0EF63585C}" srcOrd="0" destOrd="0" presId="urn:microsoft.com/office/officeart/2008/layout/LinedList"/>
    <dgm:cxn modelId="{98D7C1EA-21C8-4529-A76E-7431C5830A96}" srcId="{EF4E26AB-EEB3-4F7B-A11A-81DA85AEF991}" destId="{102418B4-61F5-4E69-8AE3-D2ABFF67C5DB}" srcOrd="1" destOrd="0" parTransId="{C0F9866D-5302-403C-A8DA-508BD5571C8C}" sibTransId="{37DC9537-8CE6-453A-A71B-0E2AC730751F}"/>
    <dgm:cxn modelId="{1DFF4F5E-FFE5-4117-926B-86A1A1C62721}" type="presParOf" srcId="{D3B8BCD6-A649-41F5-9E06-26E0EF63585C}" destId="{CB566CC4-26C8-4315-B6DC-3964C52A4A78}" srcOrd="0" destOrd="0" presId="urn:microsoft.com/office/officeart/2008/layout/LinedList"/>
    <dgm:cxn modelId="{FFEDEA2B-E6D1-4742-B392-65E790A1C274}" type="presParOf" srcId="{D3B8BCD6-A649-41F5-9E06-26E0EF63585C}" destId="{A166221E-9733-415C-B556-C82297DE2418}" srcOrd="1" destOrd="0" presId="urn:microsoft.com/office/officeart/2008/layout/LinedList"/>
    <dgm:cxn modelId="{3CACEA59-3CC9-4604-BF99-4CBE50F2FDF1}" type="presParOf" srcId="{A166221E-9733-415C-B556-C82297DE2418}" destId="{D668C2E4-F9DC-46F2-925B-E7E27DD74906}" srcOrd="0" destOrd="0" presId="urn:microsoft.com/office/officeart/2008/layout/LinedList"/>
    <dgm:cxn modelId="{E694DFBD-538A-48C8-A3D1-28004B904F5D}" type="presParOf" srcId="{A166221E-9733-415C-B556-C82297DE2418}" destId="{011894C0-42A2-4D5D-B91B-931DAEC98AB6}" srcOrd="1" destOrd="0" presId="urn:microsoft.com/office/officeart/2008/layout/LinedList"/>
    <dgm:cxn modelId="{D2B854F0-6CE9-4696-8CDA-831F153D5AD5}" type="presParOf" srcId="{D3B8BCD6-A649-41F5-9E06-26E0EF63585C}" destId="{C47C675A-5B89-4A64-B538-7F2C70BB0A48}" srcOrd="2" destOrd="0" presId="urn:microsoft.com/office/officeart/2008/layout/LinedList"/>
    <dgm:cxn modelId="{23B83BDE-48CC-4123-9341-892B07BA6DBE}" type="presParOf" srcId="{D3B8BCD6-A649-41F5-9E06-26E0EF63585C}" destId="{D98B7B60-BA5F-4D1B-A741-1E9F8279678B}" srcOrd="3" destOrd="0" presId="urn:microsoft.com/office/officeart/2008/layout/LinedList"/>
    <dgm:cxn modelId="{08F186C2-5131-4072-8B53-9319AFBC741B}" type="presParOf" srcId="{D98B7B60-BA5F-4D1B-A741-1E9F8279678B}" destId="{CA6A15E2-53C2-4508-8A73-6F8627DFFA73}" srcOrd="0" destOrd="0" presId="urn:microsoft.com/office/officeart/2008/layout/LinedList"/>
    <dgm:cxn modelId="{ABCC7B8D-B69E-4A58-87CB-CD4CC10AF0EC}" type="presParOf" srcId="{D98B7B60-BA5F-4D1B-A741-1E9F8279678B}" destId="{61939AE3-78DA-4980-90DD-9A7AFDABE7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E0AC-0F07-4553-8AC9-D0358D1FD44E}">
      <dsp:nvSpPr>
        <dsp:cNvPr id="0" name=""/>
        <dsp:cNvSpPr/>
      </dsp:nvSpPr>
      <dsp:spPr>
        <a:xfrm>
          <a:off x="0" y="675"/>
          <a:ext cx="54781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0DB34-89B6-4C03-B17A-C76BCEE55F87}">
      <dsp:nvSpPr>
        <dsp:cNvPr id="0" name=""/>
        <dsp:cNvSpPr/>
      </dsp:nvSpPr>
      <dsp:spPr>
        <a:xfrm>
          <a:off x="0" y="675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hlinkClick xmlns:r="http://schemas.openxmlformats.org/officeDocument/2006/relationships" r:id="" action="ppaction://hlinksldjump"/>
            </a:rPr>
            <a:t>A. </a:t>
          </a:r>
          <a:r>
            <a:rPr lang="en-US" sz="2600" kern="1200" dirty="0"/>
            <a:t>The time has not come for your date </a:t>
          </a:r>
        </a:p>
      </dsp:txBody>
      <dsp:txXfrm>
        <a:off x="0" y="675"/>
        <a:ext cx="5478151" cy="614976"/>
      </dsp:txXfrm>
    </dsp:sp>
    <dsp:sp modelId="{14C00D69-F80F-41A3-B525-8D6FF433EF41}">
      <dsp:nvSpPr>
        <dsp:cNvPr id="0" name=""/>
        <dsp:cNvSpPr/>
      </dsp:nvSpPr>
      <dsp:spPr>
        <a:xfrm>
          <a:off x="0" y="615652"/>
          <a:ext cx="5478151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13749-4AFD-4F6F-8811-47377225A6C4}">
      <dsp:nvSpPr>
        <dsp:cNvPr id="0" name=""/>
        <dsp:cNvSpPr/>
      </dsp:nvSpPr>
      <dsp:spPr>
        <a:xfrm>
          <a:off x="0" y="615652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introduce you to his friends and   </a:t>
          </a:r>
        </a:p>
      </dsp:txBody>
      <dsp:txXfrm>
        <a:off x="0" y="615652"/>
        <a:ext cx="5478151" cy="614976"/>
      </dsp:txXfrm>
    </dsp:sp>
    <dsp:sp modelId="{2A7D722B-986F-4130-A676-B5030F78DE53}">
      <dsp:nvSpPr>
        <dsp:cNvPr id="0" name=""/>
        <dsp:cNvSpPr/>
      </dsp:nvSpPr>
      <dsp:spPr>
        <a:xfrm>
          <a:off x="0" y="1230628"/>
          <a:ext cx="5478151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D0E93-47C4-4202-818A-909848D447CD}">
      <dsp:nvSpPr>
        <dsp:cNvPr id="0" name=""/>
        <dsp:cNvSpPr/>
      </dsp:nvSpPr>
      <dsp:spPr>
        <a:xfrm>
          <a:off x="0" y="1230628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Family.</a:t>
          </a:r>
        </a:p>
      </dsp:txBody>
      <dsp:txXfrm>
        <a:off x="0" y="1230628"/>
        <a:ext cx="5478151" cy="614976"/>
      </dsp:txXfrm>
    </dsp:sp>
    <dsp:sp modelId="{D4E04C72-89F9-4E2C-90C4-A43995D71ED5}">
      <dsp:nvSpPr>
        <dsp:cNvPr id="0" name=""/>
        <dsp:cNvSpPr/>
      </dsp:nvSpPr>
      <dsp:spPr>
        <a:xfrm>
          <a:off x="0" y="1845605"/>
          <a:ext cx="5478151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37C9F-D784-41F5-B342-33366A27FD05}">
      <dsp:nvSpPr>
        <dsp:cNvPr id="0" name=""/>
        <dsp:cNvSpPr/>
      </dsp:nvSpPr>
      <dsp:spPr>
        <a:xfrm>
          <a:off x="0" y="1845605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hlinkClick xmlns:r="http://schemas.openxmlformats.org/officeDocument/2006/relationships" r:id="" action="ppaction://hlinksldjump"/>
            </a:rPr>
            <a:t>B. </a:t>
          </a:r>
          <a:r>
            <a:rPr lang="en-US" sz="2600" kern="1200" dirty="0"/>
            <a:t>It is possible that your date is </a:t>
          </a:r>
        </a:p>
      </dsp:txBody>
      <dsp:txXfrm>
        <a:off x="0" y="1845605"/>
        <a:ext cx="5478151" cy="614976"/>
      </dsp:txXfrm>
    </dsp:sp>
    <dsp:sp modelId="{F1AB421E-540C-45BB-B474-E8E4EEF65DD5}">
      <dsp:nvSpPr>
        <dsp:cNvPr id="0" name=""/>
        <dsp:cNvSpPr/>
      </dsp:nvSpPr>
      <dsp:spPr>
        <a:xfrm>
          <a:off x="0" y="2460582"/>
          <a:ext cx="5478151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696E1-FD68-44DF-8148-13E46B3C2BF4}">
      <dsp:nvSpPr>
        <dsp:cNvPr id="0" name=""/>
        <dsp:cNvSpPr/>
      </dsp:nvSpPr>
      <dsp:spPr>
        <a:xfrm>
          <a:off x="0" y="2460582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ashamed of you and does want his  </a:t>
          </a:r>
        </a:p>
      </dsp:txBody>
      <dsp:txXfrm>
        <a:off x="0" y="2460582"/>
        <a:ext cx="5478151" cy="614976"/>
      </dsp:txXfrm>
    </dsp:sp>
    <dsp:sp modelId="{3B53D24C-43E7-4FE1-9E38-AC3B4E1CD9FC}">
      <dsp:nvSpPr>
        <dsp:cNvPr id="0" name=""/>
        <dsp:cNvSpPr/>
      </dsp:nvSpPr>
      <dsp:spPr>
        <a:xfrm>
          <a:off x="0" y="3075558"/>
          <a:ext cx="5478151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35645-0F9B-4C95-ACA6-7BB01558FD69}">
      <dsp:nvSpPr>
        <dsp:cNvPr id="0" name=""/>
        <dsp:cNvSpPr/>
      </dsp:nvSpPr>
      <dsp:spPr>
        <a:xfrm>
          <a:off x="0" y="3075558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 her parents or friends  to know </a:t>
          </a:r>
        </a:p>
      </dsp:txBody>
      <dsp:txXfrm>
        <a:off x="0" y="3075558"/>
        <a:ext cx="5478151" cy="614976"/>
      </dsp:txXfrm>
    </dsp:sp>
    <dsp:sp modelId="{5DFA98E4-F125-4831-BB5F-7D49E5470995}">
      <dsp:nvSpPr>
        <dsp:cNvPr id="0" name=""/>
        <dsp:cNvSpPr/>
      </dsp:nvSpPr>
      <dsp:spPr>
        <a:xfrm>
          <a:off x="0" y="3690535"/>
          <a:ext cx="5478151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CF157-E41D-46A7-BF25-1787125A1F1A}">
      <dsp:nvSpPr>
        <dsp:cNvPr id="0" name=""/>
        <dsp:cNvSpPr/>
      </dsp:nvSpPr>
      <dsp:spPr>
        <a:xfrm>
          <a:off x="0" y="3690535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about you.</a:t>
          </a:r>
        </a:p>
      </dsp:txBody>
      <dsp:txXfrm>
        <a:off x="0" y="3690535"/>
        <a:ext cx="5478151" cy="614976"/>
      </dsp:txXfrm>
    </dsp:sp>
    <dsp:sp modelId="{85430998-467F-438A-9F2E-3C36C6342FE9}">
      <dsp:nvSpPr>
        <dsp:cNvPr id="0" name=""/>
        <dsp:cNvSpPr/>
      </dsp:nvSpPr>
      <dsp:spPr>
        <a:xfrm>
          <a:off x="0" y="4305512"/>
          <a:ext cx="5478151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D9C78-A30D-4F5C-867E-E43D7451CBF3}">
      <dsp:nvSpPr>
        <dsp:cNvPr id="0" name=""/>
        <dsp:cNvSpPr/>
      </dsp:nvSpPr>
      <dsp:spPr>
        <a:xfrm>
          <a:off x="0" y="4305512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hlinkClick xmlns:r="http://schemas.openxmlformats.org/officeDocument/2006/relationships" r:id="" action="ppaction://hlinksldjump"/>
            </a:rPr>
            <a:t>C. </a:t>
          </a:r>
          <a:r>
            <a:rPr lang="en-US" sz="2600" kern="1200" dirty="0"/>
            <a:t>Failure to introduce you to friends  </a:t>
          </a:r>
        </a:p>
      </dsp:txBody>
      <dsp:txXfrm>
        <a:off x="0" y="4305512"/>
        <a:ext cx="5478151" cy="614976"/>
      </dsp:txXfrm>
    </dsp:sp>
    <dsp:sp modelId="{ED5F1FCD-871F-463E-8AA3-FFA0AC42F662}">
      <dsp:nvSpPr>
        <dsp:cNvPr id="0" name=""/>
        <dsp:cNvSpPr/>
      </dsp:nvSpPr>
      <dsp:spPr>
        <a:xfrm>
          <a:off x="0" y="4920488"/>
          <a:ext cx="547815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C94B-C5F8-4743-B263-D20201B7F96F}">
      <dsp:nvSpPr>
        <dsp:cNvPr id="0" name=""/>
        <dsp:cNvSpPr/>
      </dsp:nvSpPr>
      <dsp:spPr>
        <a:xfrm>
          <a:off x="0" y="4920488"/>
          <a:ext cx="5478151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and family means nothings. </a:t>
          </a:r>
        </a:p>
      </dsp:txBody>
      <dsp:txXfrm>
        <a:off x="0" y="4920488"/>
        <a:ext cx="5478151" cy="61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5FCD3-7B67-4A64-8FF7-FA9474F4DEC0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11C95-22A9-4DDC-B28C-C38E8CC56B9A}">
      <dsp:nvSpPr>
        <dsp:cNvPr id="0" name=""/>
        <dsp:cNvSpPr/>
      </dsp:nvSpPr>
      <dsp:spPr>
        <a:xfrm>
          <a:off x="0" y="671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" action="ppaction://hlinksldjump"/>
            </a:rPr>
            <a:t>A. </a:t>
          </a:r>
          <a:r>
            <a:rPr lang="en-US" sz="2800" kern="1200" dirty="0"/>
            <a:t>There is a chance that you do </a:t>
          </a:r>
        </a:p>
      </dsp:txBody>
      <dsp:txXfrm>
        <a:off x="0" y="671"/>
        <a:ext cx="6263640" cy="611482"/>
      </dsp:txXfrm>
    </dsp:sp>
    <dsp:sp modelId="{84E5E3A8-7760-4B2B-AA71-29F5FF6FF4C6}">
      <dsp:nvSpPr>
        <dsp:cNvPr id="0" name=""/>
        <dsp:cNvSpPr/>
      </dsp:nvSpPr>
      <dsp:spPr>
        <a:xfrm>
          <a:off x="0" y="612154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316DE-AF95-4790-B6EA-50C7F400613E}">
      <dsp:nvSpPr>
        <dsp:cNvPr id="0" name=""/>
        <dsp:cNvSpPr/>
      </dsp:nvSpPr>
      <dsp:spPr>
        <a:xfrm>
          <a:off x="0" y="612154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not measure up to what your </a:t>
          </a:r>
        </a:p>
      </dsp:txBody>
      <dsp:txXfrm>
        <a:off x="0" y="612154"/>
        <a:ext cx="6263640" cy="611482"/>
      </dsp:txXfrm>
    </dsp:sp>
    <dsp:sp modelId="{A5463B97-5BB7-4A87-89E6-8E7C8BC004FE}">
      <dsp:nvSpPr>
        <dsp:cNvPr id="0" name=""/>
        <dsp:cNvSpPr/>
      </dsp:nvSpPr>
      <dsp:spPr>
        <a:xfrm>
          <a:off x="0" y="1223637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FAEC6-DF16-4F08-88BB-99286F1A72EB}">
      <dsp:nvSpPr>
        <dsp:cNvPr id="0" name=""/>
        <dsp:cNvSpPr/>
      </dsp:nvSpPr>
      <dsp:spPr>
        <a:xfrm>
          <a:off x="0" y="1223637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date is looking for.</a:t>
          </a:r>
        </a:p>
      </dsp:txBody>
      <dsp:txXfrm>
        <a:off x="0" y="1223637"/>
        <a:ext cx="6263640" cy="611482"/>
      </dsp:txXfrm>
    </dsp:sp>
    <dsp:sp modelId="{D581FB02-E567-4578-82F1-890F4EF82C40}">
      <dsp:nvSpPr>
        <dsp:cNvPr id="0" name=""/>
        <dsp:cNvSpPr/>
      </dsp:nvSpPr>
      <dsp:spPr>
        <a:xfrm>
          <a:off x="0" y="1835119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AC3D2-7560-4709-BCC8-59226BA82353}">
      <dsp:nvSpPr>
        <dsp:cNvPr id="0" name=""/>
        <dsp:cNvSpPr/>
      </dsp:nvSpPr>
      <dsp:spPr>
        <a:xfrm>
          <a:off x="0" y="1835119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" action="ppaction://hlinksldjump"/>
            </a:rPr>
            <a:t>B. </a:t>
          </a:r>
          <a:r>
            <a:rPr lang="en-US" sz="2800" kern="1200" dirty="0"/>
            <a:t>Your date is a perfectionist and     </a:t>
          </a:r>
        </a:p>
      </dsp:txBody>
      <dsp:txXfrm>
        <a:off x="0" y="1835119"/>
        <a:ext cx="6263640" cy="611482"/>
      </dsp:txXfrm>
    </dsp:sp>
    <dsp:sp modelId="{90C340CC-DDFE-4361-B86A-A450484CEDA9}">
      <dsp:nvSpPr>
        <dsp:cNvPr id="0" name=""/>
        <dsp:cNvSpPr/>
      </dsp:nvSpPr>
      <dsp:spPr>
        <a:xfrm>
          <a:off x="0" y="2446602"/>
          <a:ext cx="6263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66619-1B38-49EC-9E83-DBDF7B77BE96}">
      <dsp:nvSpPr>
        <dsp:cNvPr id="0" name=""/>
        <dsp:cNvSpPr/>
      </dsp:nvSpPr>
      <dsp:spPr>
        <a:xfrm>
          <a:off x="0" y="2446602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hyper critical person.</a:t>
          </a:r>
        </a:p>
      </dsp:txBody>
      <dsp:txXfrm>
        <a:off x="0" y="2446602"/>
        <a:ext cx="6263640" cy="611482"/>
      </dsp:txXfrm>
    </dsp:sp>
    <dsp:sp modelId="{1F8F0773-2676-4CC3-8BC5-D8C733215203}">
      <dsp:nvSpPr>
        <dsp:cNvPr id="0" name=""/>
        <dsp:cNvSpPr/>
      </dsp:nvSpPr>
      <dsp:spPr>
        <a:xfrm>
          <a:off x="0" y="3058085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92AAA-DEBD-4C03-8B46-A2E0A4F80673}">
      <dsp:nvSpPr>
        <dsp:cNvPr id="0" name=""/>
        <dsp:cNvSpPr/>
      </dsp:nvSpPr>
      <dsp:spPr>
        <a:xfrm>
          <a:off x="0" y="3058085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hlinkClick xmlns:r="http://schemas.openxmlformats.org/officeDocument/2006/relationships" r:id="" action="ppaction://hlinksldjump"/>
            </a:rPr>
            <a:t>C. </a:t>
          </a:r>
          <a:r>
            <a:rPr lang="en-US" sz="2800" kern="1200" dirty="0"/>
            <a:t>Your date is simply trying to </a:t>
          </a:r>
        </a:p>
      </dsp:txBody>
      <dsp:txXfrm>
        <a:off x="0" y="3058085"/>
        <a:ext cx="6263640" cy="611482"/>
      </dsp:txXfrm>
    </dsp:sp>
    <dsp:sp modelId="{86A7F437-9427-429D-A05D-0E168C6B53CC}">
      <dsp:nvSpPr>
        <dsp:cNvPr id="0" name=""/>
        <dsp:cNvSpPr/>
      </dsp:nvSpPr>
      <dsp:spPr>
        <a:xfrm>
          <a:off x="0" y="3669568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E79BE-A8D5-49AC-9651-105AE9D285CA}">
      <dsp:nvSpPr>
        <dsp:cNvPr id="0" name=""/>
        <dsp:cNvSpPr/>
      </dsp:nvSpPr>
      <dsp:spPr>
        <a:xfrm>
          <a:off x="0" y="3669568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you to become a better </a:t>
          </a:r>
        </a:p>
      </dsp:txBody>
      <dsp:txXfrm>
        <a:off x="0" y="3669568"/>
        <a:ext cx="6263640" cy="611482"/>
      </dsp:txXfrm>
    </dsp:sp>
    <dsp:sp modelId="{012B0AB9-9231-4604-803A-08654D976A86}">
      <dsp:nvSpPr>
        <dsp:cNvPr id="0" name=""/>
        <dsp:cNvSpPr/>
      </dsp:nvSpPr>
      <dsp:spPr>
        <a:xfrm>
          <a:off x="0" y="4281050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C2ED9-1EA8-468D-9B3F-B30BA6E28EE3}">
      <dsp:nvSpPr>
        <dsp:cNvPr id="0" name=""/>
        <dsp:cNvSpPr/>
      </dsp:nvSpPr>
      <dsp:spPr>
        <a:xfrm>
          <a:off x="0" y="4281050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dresser and more fashion </a:t>
          </a:r>
        </a:p>
      </dsp:txBody>
      <dsp:txXfrm>
        <a:off x="0" y="4281050"/>
        <a:ext cx="6263640" cy="611482"/>
      </dsp:txXfrm>
    </dsp:sp>
    <dsp:sp modelId="{A6A0E62A-83AC-4B43-B8EC-55290ED99873}">
      <dsp:nvSpPr>
        <dsp:cNvPr id="0" name=""/>
        <dsp:cNvSpPr/>
      </dsp:nvSpPr>
      <dsp:spPr>
        <a:xfrm>
          <a:off x="0" y="4892533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023ED-5574-4E49-A869-080648D42278}">
      <dsp:nvSpPr>
        <dsp:cNvPr id="0" name=""/>
        <dsp:cNvSpPr/>
      </dsp:nvSpPr>
      <dsp:spPr>
        <a:xfrm>
          <a:off x="0" y="4892533"/>
          <a:ext cx="6263640" cy="61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conscious.</a:t>
          </a:r>
        </a:p>
      </dsp:txBody>
      <dsp:txXfrm>
        <a:off x="0" y="4892533"/>
        <a:ext cx="6263640" cy="611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251-C8F3-410A-85AC-05DD263D7FD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16B3B-F3CC-45BD-99DC-5F4C0EEC64BB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hlinkClick xmlns:r="http://schemas.openxmlformats.org/officeDocument/2006/relationships" r:id="" action="ppaction://hlinksldjump"/>
            </a:rPr>
            <a:t>A. </a:t>
          </a:r>
          <a:r>
            <a:rPr lang="en-US" sz="3200" kern="1200" dirty="0"/>
            <a:t>Continue to stay in the relationship </a:t>
          </a:r>
        </a:p>
      </dsp:txBody>
      <dsp:txXfrm>
        <a:off x="0" y="0"/>
        <a:ext cx="6900512" cy="692017"/>
      </dsp:txXfrm>
    </dsp:sp>
    <dsp:sp modelId="{DB88F145-9888-4AD5-BDA2-00E8294B4106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628F8-2423-4D1D-A8B1-0B86CEC19137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believing that things will get better.</a:t>
          </a:r>
        </a:p>
      </dsp:txBody>
      <dsp:txXfrm>
        <a:off x="0" y="692017"/>
        <a:ext cx="6900512" cy="692017"/>
      </dsp:txXfrm>
    </dsp:sp>
    <dsp:sp modelId="{2CD338F6-5D89-4DF4-8477-218E6036D61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023E1-7725-4E6C-BAF9-827A361CB6D8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hlinkClick xmlns:r="http://schemas.openxmlformats.org/officeDocument/2006/relationships" r:id="" action="ppaction://hlinksldjump"/>
            </a:rPr>
            <a:t>B.</a:t>
          </a:r>
          <a:r>
            <a:rPr lang="en-US" sz="3200" kern="1200" dirty="0">
              <a:hlinkClick xmlns:r="http://schemas.openxmlformats.org/officeDocument/2006/relationships" r:id="" action="ppaction://noaction"/>
            </a:rPr>
            <a:t> </a:t>
          </a:r>
          <a:r>
            <a:rPr lang="en-US" sz="3200" kern="1200" dirty="0"/>
            <a:t>Talk  with your  parents or a trusted </a:t>
          </a:r>
        </a:p>
      </dsp:txBody>
      <dsp:txXfrm>
        <a:off x="0" y="1384035"/>
        <a:ext cx="6900512" cy="692017"/>
      </dsp:txXfrm>
    </dsp:sp>
    <dsp:sp modelId="{79D01D68-4E09-4D35-AC9D-E6279FB280C1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5C444-97CE-4914-8E48-6590A58F9555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counselor or friend and come up </a:t>
          </a:r>
        </a:p>
      </dsp:txBody>
      <dsp:txXfrm>
        <a:off x="0" y="2076052"/>
        <a:ext cx="6900512" cy="692017"/>
      </dsp:txXfrm>
    </dsp:sp>
    <dsp:sp modelId="{2ABD7632-29F2-4281-8D37-C0A1A55F35C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52A74-4BAA-4A45-A060-22D5932FC61B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with a plan to immediately halt the   </a:t>
          </a:r>
        </a:p>
      </dsp:txBody>
      <dsp:txXfrm>
        <a:off x="0" y="2768070"/>
        <a:ext cx="6900512" cy="692017"/>
      </dsp:txXfrm>
    </dsp:sp>
    <dsp:sp modelId="{81FDDF6D-095F-4C94-B2B0-222B79E9619C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4378B-2885-430B-8D9D-9599D3E0FD9D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Relationship.</a:t>
          </a:r>
        </a:p>
      </dsp:txBody>
      <dsp:txXfrm>
        <a:off x="0" y="3460088"/>
        <a:ext cx="6900512" cy="692017"/>
      </dsp:txXfrm>
    </dsp:sp>
    <dsp:sp modelId="{ED943A3E-1A46-40A6-A6AB-71CB4DFA942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71BB-9B55-4C2A-AAA5-FA6EB61DADEA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hlinkClick xmlns:r="http://schemas.openxmlformats.org/officeDocument/2006/relationships" r:id="" action="ppaction://hlinksldjump"/>
            </a:rPr>
            <a:t>C. </a:t>
          </a:r>
          <a:r>
            <a:rPr lang="en-US" sz="3200" kern="1200" dirty="0"/>
            <a:t>Stay in the relationship encourage </a:t>
          </a:r>
        </a:p>
      </dsp:txBody>
      <dsp:txXfrm>
        <a:off x="0" y="4152105"/>
        <a:ext cx="6900512" cy="692017"/>
      </dsp:txXfrm>
    </dsp:sp>
    <dsp:sp modelId="{6E84D1C0-BF8D-4098-A7C0-25A7378A0048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6975D-DE08-4D7A-BA44-B3459A571713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abuser to get help. </a:t>
          </a:r>
        </a:p>
      </dsp:txBody>
      <dsp:txXfrm>
        <a:off x="0" y="4844123"/>
        <a:ext cx="6900512" cy="692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66CC4-26C8-4315-B6DC-3964C52A4A7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8C2E4-F9DC-46F2-925B-E7E27DD74906}">
      <dsp:nvSpPr>
        <dsp:cNvPr id="0" name=""/>
        <dsp:cNvSpPr/>
      </dsp:nvSpPr>
      <dsp:spPr>
        <a:xfrm>
          <a:off x="0" y="0"/>
          <a:ext cx="6900512" cy="232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0000"/>
              </a:solidFill>
            </a:rPr>
            <a:t>Talk with your parents or a trusted counselor or friend to come up with a plan to immediately halt the relationship.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0" y="0"/>
        <a:ext cx="6900512" cy="2320591"/>
      </dsp:txXfrm>
    </dsp:sp>
    <dsp:sp modelId="{C47C675A-5B89-4A64-B538-7F2C70BB0A48}">
      <dsp:nvSpPr>
        <dsp:cNvPr id="0" name=""/>
        <dsp:cNvSpPr/>
      </dsp:nvSpPr>
      <dsp:spPr>
        <a:xfrm>
          <a:off x="0" y="232059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A15E2-53C2-4508-8A73-6F8627DFFA73}">
      <dsp:nvSpPr>
        <dsp:cNvPr id="0" name=""/>
        <dsp:cNvSpPr/>
      </dsp:nvSpPr>
      <dsp:spPr>
        <a:xfrm>
          <a:off x="0" y="2320591"/>
          <a:ext cx="6900512" cy="232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There is no easy answer to an abusive relationship; there are a lot of unknown risks regardless of the action taken. The best option is to talk with your parents or a trusted counselor or friend and devise a plan to halt the relationship; staying in the relationship could lead to death or severe physical or psychological harm.</a:t>
          </a:r>
        </a:p>
      </dsp:txBody>
      <dsp:txXfrm>
        <a:off x="0" y="2320591"/>
        <a:ext cx="6900512" cy="232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F5B0-3D7E-E566-5C77-5253FF8E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566BB-A95A-A942-1DC2-9BB7ABA2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EB4C-7F84-8F7A-4CED-D73C23E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2421-94E9-8227-DDDC-EE3CB13C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9A6CD-EB98-7437-7D77-74677BFB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6BB0-2F03-0F56-0E49-B53E57AC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D8A98-E18B-98F4-EE82-353558F90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75257-2987-4EFE-8B44-EC1AF353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9F35-3573-52AA-6FAF-ABC1F53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D8D7-B87C-F657-25E6-F72F90BD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6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68E70-49F0-4687-0062-BD8775521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135C-E749-2BDA-5346-1BA0A7B9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498E-6943-12FD-1BFF-F3716086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A9995-9F30-6EFA-42CB-9CD3819F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A12B7-0D63-06F6-02F4-CF372DB1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9296-8AB8-6E79-7E34-C2D48CFF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045C-3C72-E62A-C508-9C12A2D7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863D-12E8-9E20-5092-574FB41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43CF-28EF-82D3-4BC4-3E6DE3F1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118B-3DEB-BE39-E41E-337C85D0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AAD6-27CA-B63D-9BDB-E1D425AE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36CFD-5A0D-449C-4A68-CAF1D61A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FEA67-5F8C-AFD9-86F3-2840A5A8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2CF1-7941-44E8-02E9-82F26EC6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6EE1-219D-1C3F-2807-52EB6719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C6A7-2552-9616-4EC4-E7981968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4EEB-D8D2-AA73-ACBB-E68F93DD5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05BAD-C911-D24E-C71B-4B104483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259DB-4D65-D18C-31C6-68FE0751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43ED-D228-C943-E05F-B5FAB4C0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6430C-9192-CA97-4341-37813D8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06B5-D137-ACB3-641E-BAF26102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FCE92-92E7-DCD9-F80D-7C4A4825E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0AB8A-91EB-18ED-1153-A1171F1D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DFDFE-0163-AC4B-D8C7-1C25E72B6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87091-68FA-F89D-B7FF-B66C07DEA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7BA3B-5BBC-C39A-7461-4AB66296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C3AA5-6188-0E6E-79B8-7445BA84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210CB-4CC7-AD6F-EA4A-0F04A296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2028-3244-F80E-4DED-D494F541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493D7-DCCF-2457-A9B0-3897A511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80667-1B89-B983-7BD0-4A28A0C9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FB548-36F7-6837-6F67-36096A8A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90E18-805C-D466-6EAE-6AE84560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06769-CD68-5BF6-47AF-E6C980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B0BE7-19EC-9804-A5AE-3ED802A7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2B74-D04A-9523-5BFF-85CBDBD1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765C-2425-C560-EE18-DA0DBF23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9A7A4-A410-5674-AD36-C582FDBE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D8FEE-326D-6787-D31F-DBC01F4E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BA18-C044-80DF-45AE-CD1AC3E9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91C15-C8B6-20F4-9F8A-94D367D6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A45E-8A70-9E47-CC11-FF2780C1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E62FD-E455-5338-08B8-DE5E99EB5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F142-348D-E962-8B31-AB776DB59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1B892-FB21-8004-6D68-66DCCAA4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EB58C-9E45-2C4F-8817-FA32B2AB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14EA-804A-B105-3A9E-0E1A975C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88AC8-C1E3-0539-FA3C-5D2C8C78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1E8D-0E73-1383-E9E0-7DFBA8048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91772-B9FC-0032-F4A0-20DDD4FCD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6BFA-7F74-4DC9-A9EF-62D5D4C90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F3B8C-580B-6CC8-284B-0C3EF8B3D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E50FE-1A9F-1F96-0DE3-98ECC4EDE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B13F-4130-4E72-AA6F-ACE9823FF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B7B30-3CFB-E165-9520-47FDA62FA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600" dirty="0">
                <a:solidFill>
                  <a:srgbClr val="FF0000"/>
                </a:solidFill>
              </a:rPr>
              <a:t>Making the rights choices when it comes to dating and relationships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B15B9C6-7C2A-61C1-18E2-34FD60FE7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4" r="1313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3018DF-8E24-73E7-FC79-1A2CAAAF6FA1}"/>
              </a:ext>
            </a:extLst>
          </p:cNvPr>
          <p:cNvSpPr txBox="1"/>
          <p:nvPr/>
        </p:nvSpPr>
        <p:spPr>
          <a:xfrm>
            <a:off x="484742" y="5321808"/>
            <a:ext cx="449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Micheal J. Darby (jonah8@gmail.com)2023</a:t>
            </a:r>
          </a:p>
        </p:txBody>
      </p:sp>
    </p:spTree>
    <p:extLst>
      <p:ext uri="{BB962C8B-B14F-4D97-AF65-F5344CB8AC3E}">
        <p14:creationId xmlns:p14="http://schemas.microsoft.com/office/powerpoint/2010/main" val="7789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DEBC-728F-13E5-7A14-CC839A2D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20676"/>
            <a:ext cx="5266135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300">
                <a:solidFill>
                  <a:schemeClr val="bg1"/>
                </a:solidFill>
              </a:rPr>
              <a:t>Wrong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8836-9A87-DB5B-357C-31BFB579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268" y="3809999"/>
            <a:ext cx="5269314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If your date failed to introduce you to his parents, it’s not a sign of anything to come.</a:t>
            </a:r>
          </a:p>
        </p:txBody>
      </p:sp>
      <p:sp>
        <p:nvSpPr>
          <p:cNvPr id="4" name="Arrow: Left 3">
            <a:hlinkClick r:id="rId2" action="ppaction://hlinksldjump"/>
            <a:extLst>
              <a:ext uri="{FF2B5EF4-FFF2-40B4-BE49-F238E27FC236}">
                <a16:creationId xmlns:a16="http://schemas.microsoft.com/office/drawing/2014/main" id="{F486803E-04DF-F987-2D00-9C0BC1D6E6F3}"/>
              </a:ext>
            </a:extLst>
          </p:cNvPr>
          <p:cNvSpPr/>
          <p:nvPr/>
        </p:nvSpPr>
        <p:spPr bwMode="auto">
          <a:xfrm>
            <a:off x="5486400" y="6243774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673" name="Rectangle 1136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54E156C6-FA6F-4900-9DFF-A4A36930D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sz="3000" b="1" dirty="0">
                <a:solidFill>
                  <a:srgbClr val="FF0000"/>
                </a:solidFill>
              </a:rPr>
              <a:t>Your date mostly wants to go out with you at night and seems to have very little interest in dating during the day; what does this say about your date?</a:t>
            </a:r>
          </a:p>
        </p:txBody>
      </p:sp>
      <p:pic>
        <p:nvPicPr>
          <p:cNvPr id="113669" name="Picture 113668" descr="Hand holding bluury light">
            <a:extLst>
              <a:ext uri="{FF2B5EF4-FFF2-40B4-BE49-F238E27FC236}">
                <a16:creationId xmlns:a16="http://schemas.microsoft.com/office/drawing/2014/main" id="{E8BDEC9A-5DFA-D79A-2B2C-07FDB2D1A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1" r="2639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367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9B47488-A314-436F-A1B0-FC0F470E5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900" dirty="0">
                <a:hlinkClick r:id="rId3" action="ppaction://hlinksldjump"/>
              </a:rPr>
              <a:t>A. </a:t>
            </a:r>
            <a:r>
              <a:rPr lang="en-US" altLang="en-US" sz="1900" dirty="0"/>
              <a:t> It is not a sign of anything. Your date 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    enjoys nighttime dates. </a:t>
            </a:r>
          </a:p>
          <a:p>
            <a:pPr marL="0" indent="0">
              <a:buNone/>
              <a:defRPr/>
            </a:pPr>
            <a:r>
              <a:rPr lang="en-US" altLang="en-US" sz="1900" dirty="0">
                <a:hlinkClick r:id="rId4" action="ppaction://hlinksldjump"/>
              </a:rPr>
              <a:t>B</a:t>
            </a:r>
            <a:r>
              <a:rPr lang="en-US" altLang="en-US" sz="1900" dirty="0">
                <a:hlinkClick r:id="" action="ppaction://noaction"/>
              </a:rPr>
              <a:t>. </a:t>
            </a:r>
            <a:r>
              <a:rPr lang="en-US" altLang="en-US" sz="1900" dirty="0"/>
              <a:t>There is a chance your date is not   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    interested in you as a person they  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    are only  interested in satisfying their 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    personal needs.</a:t>
            </a:r>
          </a:p>
          <a:p>
            <a:pPr marL="0" indent="0">
              <a:buNone/>
              <a:defRPr/>
            </a:pPr>
            <a:r>
              <a:rPr lang="en-US" altLang="en-US" sz="1900" dirty="0">
                <a:hlinkClick r:id="rId5" action="ppaction://hlinksldjump"/>
              </a:rPr>
              <a:t>C. </a:t>
            </a:r>
            <a:r>
              <a:rPr lang="en-US" altLang="en-US" sz="1900" dirty="0"/>
              <a:t>It could be a sign that your date is 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    testing you to see if you will continue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    in the relationship.</a:t>
            </a:r>
          </a:p>
          <a:p>
            <a:pPr marL="609600" indent="-609600">
              <a:defRPr/>
            </a:pPr>
            <a:endParaRPr lang="en-US" altLang="en-US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7082" name="Rectangle 387081">
            <a:extLst>
              <a:ext uri="{FF2B5EF4-FFF2-40B4-BE49-F238E27FC236}">
                <a16:creationId xmlns:a16="http://schemas.microsoft.com/office/drawing/2014/main" id="{FFD44BAB-2F3A-4B95-B9D3-E5B81978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B4EAAF0F-8F51-428E-A4EC-AE4C5D5B4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Right answer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1BCCE285-A762-40CF-B1B5-85B775A06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672" y="2272143"/>
            <a:ext cx="4706803" cy="3788830"/>
          </a:xfrm>
        </p:spPr>
        <p:txBody>
          <a:bodyPr anchor="ctr">
            <a:normAutofit/>
          </a:bodyPr>
          <a:lstStyle/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There is a chance your date is not interested in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you as a person, they are only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interested in satisfying their personal 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needs.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marL="609600" indent="-609600"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If a young man or a young woman is interested in absolute dating, they will have no problems being seen with you during the day or at any time. If a person only wants to go on night dates, this could indicate that they have no genuine personal interests in a positive lasting relationship. </a:t>
            </a:r>
          </a:p>
        </p:txBody>
      </p:sp>
      <p:pic>
        <p:nvPicPr>
          <p:cNvPr id="387077" name="Picture 387076" descr="Two people holding hands while sitting on a bench">
            <a:extLst>
              <a:ext uri="{FF2B5EF4-FFF2-40B4-BE49-F238E27FC236}">
                <a16:creationId xmlns:a16="http://schemas.microsoft.com/office/drawing/2014/main" id="{924B33B0-5673-41E5-825E-725078339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1" r="24501"/>
          <a:stretch/>
        </p:blipFill>
        <p:spPr>
          <a:xfrm>
            <a:off x="6886803" y="770037"/>
            <a:ext cx="5298683" cy="60879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pSp>
        <p:nvGrpSpPr>
          <p:cNvPr id="387084" name="Group 387083">
            <a:extLst>
              <a:ext uri="{FF2B5EF4-FFF2-40B4-BE49-F238E27FC236}">
                <a16:creationId xmlns:a16="http://schemas.microsoft.com/office/drawing/2014/main" id="{5C6AE2F4-5A2E-4357-A1D8-6142F9BD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387085" name="Freeform: Shape 387084">
              <a:extLst>
                <a:ext uri="{FF2B5EF4-FFF2-40B4-BE49-F238E27FC236}">
                  <a16:creationId xmlns:a16="http://schemas.microsoft.com/office/drawing/2014/main" id="{856AC7E8-A56F-4E9D-A394-C9A2F65DD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086" name="Freeform: Shape 387085">
              <a:extLst>
                <a:ext uri="{FF2B5EF4-FFF2-40B4-BE49-F238E27FC236}">
                  <a16:creationId xmlns:a16="http://schemas.microsoft.com/office/drawing/2014/main" id="{7A0D558E-7A90-4D66-BE03-397AEF32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087" name="Freeform: Shape 387086">
              <a:extLst>
                <a:ext uri="{FF2B5EF4-FFF2-40B4-BE49-F238E27FC236}">
                  <a16:creationId xmlns:a16="http://schemas.microsoft.com/office/drawing/2014/main" id="{51BA3E7A-EB58-48E8-B67C-31A74664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387088" name="Freeform: Shape 387087">
              <a:extLst>
                <a:ext uri="{FF2B5EF4-FFF2-40B4-BE49-F238E27FC236}">
                  <a16:creationId xmlns:a16="http://schemas.microsoft.com/office/drawing/2014/main" id="{85A1FD08-DCDA-4E01-BB3D-303ED3136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671C3DCC-6D37-6136-A50E-4B0B50F1E58E}"/>
              </a:ext>
            </a:extLst>
          </p:cNvPr>
          <p:cNvSpPr/>
          <p:nvPr/>
        </p:nvSpPr>
        <p:spPr bwMode="auto">
          <a:xfrm>
            <a:off x="6096000" y="6172200"/>
            <a:ext cx="91440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BBCAC95E-58F7-4FDF-8994-0A346685E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4722" y="329184"/>
            <a:ext cx="5170932" cy="178308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sz="4700" dirty="0">
                <a:solidFill>
                  <a:srgbClr val="FF0000"/>
                </a:solidFill>
              </a:rPr>
              <a:t>Wrong answer</a:t>
            </a:r>
          </a:p>
        </p:txBody>
      </p:sp>
      <p:pic>
        <p:nvPicPr>
          <p:cNvPr id="388101" name="Picture 388100" descr="Wood human figure">
            <a:extLst>
              <a:ext uri="{FF2B5EF4-FFF2-40B4-BE49-F238E27FC236}">
                <a16:creationId xmlns:a16="http://schemas.microsoft.com/office/drawing/2014/main" id="{FD3BB73C-2597-72A7-24E5-676B3B3D9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r="60495" b="-2"/>
          <a:stretch/>
        </p:blipFill>
        <p:spPr>
          <a:xfrm>
            <a:off x="15240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8099" name="Rectangle 3">
            <a:extLst>
              <a:ext uri="{FF2B5EF4-FFF2-40B4-BE49-F238E27FC236}">
                <a16:creationId xmlns:a16="http://schemas.microsoft.com/office/drawing/2014/main" id="{3087F187-C0C1-480E-8301-EA9B4D296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4722" y="2706624"/>
            <a:ext cx="5170932" cy="34838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900" dirty="0"/>
              <a:t>If a person only wants to date you at night; it could be a sign that he is testing, you to see if you will stay in the relationship.</a:t>
            </a:r>
          </a:p>
          <a:p>
            <a:pPr eaLnBrk="1" hangingPunct="1">
              <a:defRPr/>
            </a:pPr>
            <a:endParaRPr lang="en-US" altLang="en-US" sz="1900" dirty="0"/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FE2A8161-CA81-AD2D-386E-D58AF842B2BB}"/>
              </a:ext>
            </a:extLst>
          </p:cNvPr>
          <p:cNvSpPr/>
          <p:nvPr/>
        </p:nvSpPr>
        <p:spPr bwMode="auto">
          <a:xfrm>
            <a:off x="7239000" y="4114800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62" name="Picture 386052" descr="Hand holding bluury light">
            <a:extLst>
              <a:ext uri="{FF2B5EF4-FFF2-40B4-BE49-F238E27FC236}">
                <a16:creationId xmlns:a16="http://schemas.microsoft.com/office/drawing/2014/main" id="{6B246A13-38A9-6AF7-3617-68CBCC3C1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1" r="28394" b="-1"/>
          <a:stretch/>
        </p:blipFill>
        <p:spPr>
          <a:xfrm>
            <a:off x="1518476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6050" name="Rectangle 2">
            <a:extLst>
              <a:ext uri="{FF2B5EF4-FFF2-40B4-BE49-F238E27FC236}">
                <a16:creationId xmlns:a16="http://schemas.microsoft.com/office/drawing/2014/main" id="{343C8E3A-CAF7-4642-B982-7A9DA313C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4287" y="407988"/>
            <a:ext cx="4291113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D838AEC-98C4-4278-A6D0-64690E7E6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4465" y="1733550"/>
            <a:ext cx="4291113" cy="4351338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en-US" altLang="en-US" sz="2700" b="1" dirty="0"/>
              <a:t>Your date mostly want to go out with you at night and seems to have very little interest in dating during the day.</a:t>
            </a:r>
            <a:endParaRPr lang="en-US" altLang="en-US" sz="2700" dirty="0"/>
          </a:p>
          <a:p>
            <a:pPr marL="609600" indent="-609600">
              <a:defRPr/>
            </a:pPr>
            <a:r>
              <a:rPr lang="en-US" altLang="en-US" sz="2700" dirty="0">
                <a:solidFill>
                  <a:srgbClr val="FF0000"/>
                </a:solidFill>
              </a:rPr>
              <a:t>It is not a sign of anything your date enjoys nighttime dates. </a:t>
            </a: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688E0847-FFB1-93C9-9369-40FA8181E66E}"/>
              </a:ext>
            </a:extLst>
          </p:cNvPr>
          <p:cNvSpPr/>
          <p:nvPr/>
        </p:nvSpPr>
        <p:spPr bwMode="auto">
          <a:xfrm>
            <a:off x="7772400" y="5943600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6" name="Rectangle 8705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A000C468-D808-4803-827A-DFDE7B291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date never introduces you to their parents, and they avoid you when they are around their personal friends; what should be your response?</a:t>
            </a:r>
          </a:p>
        </p:txBody>
      </p:sp>
      <p:graphicFrame>
        <p:nvGraphicFramePr>
          <p:cNvPr id="87047" name="Rectangle 3">
            <a:extLst>
              <a:ext uri="{FF2B5EF4-FFF2-40B4-BE49-F238E27FC236}">
                <a16:creationId xmlns:a16="http://schemas.microsoft.com/office/drawing/2014/main" id="{05BD5E79-4154-6EF6-D953-B524D2DB2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208359"/>
              </p:ext>
            </p:extLst>
          </p:nvPr>
        </p:nvGraphicFramePr>
        <p:xfrm>
          <a:off x="5010013" y="640823"/>
          <a:ext cx="5478151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8358E-EA9A-4876-193E-F4DF3A3B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5237-ED4A-F412-4694-4723E35A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Most young men or women who date have no problem introducing their date to their parents; if they are ashamed of their date, they will delay or not introduce them.</a:t>
            </a:r>
          </a:p>
        </p:txBody>
      </p:sp>
      <p:pic>
        <p:nvPicPr>
          <p:cNvPr id="14" name="Picture 13" descr="Close up image of hands applauding">
            <a:extLst>
              <a:ext uri="{FF2B5EF4-FFF2-40B4-BE49-F238E27FC236}">
                <a16:creationId xmlns:a16="http://schemas.microsoft.com/office/drawing/2014/main" id="{13F9356D-4BA9-567B-AEE6-E924A854E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4" r="98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4B16B0FF-B59B-02E0-E5F2-9512FA4FC359}"/>
              </a:ext>
            </a:extLst>
          </p:cNvPr>
          <p:cNvSpPr/>
          <p:nvPr/>
        </p:nvSpPr>
        <p:spPr>
          <a:xfrm rot="10800000">
            <a:off x="4389120" y="5739204"/>
            <a:ext cx="9144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9495A1CF-D68E-44A7-8B26-842FD7129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4061" y="325370"/>
            <a:ext cx="3276451" cy="1956841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sz="47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195B8461-8E23-40CC-8FD5-DFA48DE73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4061" y="2872899"/>
            <a:ext cx="3182691" cy="3320668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en-US" altLang="en-US" sz="1900" dirty="0"/>
              <a:t>Failure to introduce you to friends and family means nothing.</a:t>
            </a:r>
          </a:p>
        </p:txBody>
      </p:sp>
      <p:pic>
        <p:nvPicPr>
          <p:cNvPr id="391173" name="Picture 391172" descr="Close up image of hands applauding">
            <a:extLst>
              <a:ext uri="{FF2B5EF4-FFF2-40B4-BE49-F238E27FC236}">
                <a16:creationId xmlns:a16="http://schemas.microsoft.com/office/drawing/2014/main" id="{2718CE48-26CC-AE9A-B797-CEDE27A7D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3" r="18202" b="-1"/>
          <a:stretch/>
        </p:blipFill>
        <p:spPr>
          <a:xfrm>
            <a:off x="5507777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04977689-70F8-FCD5-E3BC-17B4222AC646}"/>
              </a:ext>
            </a:extLst>
          </p:cNvPr>
          <p:cNvSpPr/>
          <p:nvPr/>
        </p:nvSpPr>
        <p:spPr bwMode="auto">
          <a:xfrm>
            <a:off x="3505200" y="4572000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30" name="Rectangle 38912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9132" name="Arc 38913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C5293561-5BF3-4A44-B183-FBD0EAF68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Right Answer</a:t>
            </a:r>
          </a:p>
        </p:txBody>
      </p:sp>
      <p:sp>
        <p:nvSpPr>
          <p:cNvPr id="389134" name="Freeform: Shape 38913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89125" name="Picture 389124" descr="A red pin is pinned on a calendar date">
            <a:extLst>
              <a:ext uri="{FF2B5EF4-FFF2-40B4-BE49-F238E27FC236}">
                <a16:creationId xmlns:a16="http://schemas.microsoft.com/office/drawing/2014/main" id="{D8DB2B0B-771B-F433-1C07-37EE97224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31" r="4886" b="-2"/>
          <a:stretch/>
        </p:blipFill>
        <p:spPr>
          <a:xfrm>
            <a:off x="1836411" y="511293"/>
            <a:ext cx="251092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89123" name="Rectangle 3">
            <a:extLst>
              <a:ext uri="{FF2B5EF4-FFF2-40B4-BE49-F238E27FC236}">
                <a16:creationId xmlns:a16="http://schemas.microsoft.com/office/drawing/2014/main" id="{48F2F144-159D-4AD2-B24A-E6BAD244C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Your date never introduces you to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their parents and tries to avoid you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they are around their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personal friends.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/>
              <a:t>There is a chance they are ashamed of you and are dating you for the wrong reasons.</a:t>
            </a: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2BC10894-34C1-202C-99A3-0EEBC0010808}"/>
              </a:ext>
            </a:extLst>
          </p:cNvPr>
          <p:cNvSpPr/>
          <p:nvPr/>
        </p:nvSpPr>
        <p:spPr bwMode="auto">
          <a:xfrm rot="10800000">
            <a:off x="6975231" y="5897880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74" name="Rectangle 8807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1D22DA38-BD0C-49E5-A50F-82DBACA41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0000"/>
                </a:solidFill>
              </a:rPr>
              <a:t>You can never please your date. It is always something about hair, your clothes, etc.</a:t>
            </a:r>
          </a:p>
        </p:txBody>
      </p:sp>
      <p:graphicFrame>
        <p:nvGraphicFramePr>
          <p:cNvPr id="88069" name="Rectangle 3">
            <a:extLst>
              <a:ext uri="{FF2B5EF4-FFF2-40B4-BE49-F238E27FC236}">
                <a16:creationId xmlns:a16="http://schemas.microsoft.com/office/drawing/2014/main" id="{CCDD9E9F-0D96-9868-6957-F73ABB3A7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67579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84" name="Rectangle 8398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A7B386FC-8682-4558-915A-9A524A4E4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6569" y="365125"/>
            <a:ext cx="5237229" cy="18073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Dating and Relationships</a:t>
            </a:r>
          </a:p>
        </p:txBody>
      </p:sp>
      <p:pic>
        <p:nvPicPr>
          <p:cNvPr id="83980" name="Picture 83979" descr="Two people holding hands while sitting on a bench">
            <a:extLst>
              <a:ext uri="{FF2B5EF4-FFF2-40B4-BE49-F238E27FC236}">
                <a16:creationId xmlns:a16="http://schemas.microsoft.com/office/drawing/2014/main" id="{524B4795-3E1B-5502-3B5F-D16458086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7" r="2418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55630951-0576-49EB-BA35-66C5DDD6B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6569" y="1861072"/>
            <a:ext cx="5845935" cy="4787153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en-US" altLang="en-US" sz="1800" b="1" dirty="0"/>
              <a:t>You are in a relationship with a young</a:t>
            </a:r>
          </a:p>
          <a:p>
            <a:pPr marL="457200" indent="-457200">
              <a:buNone/>
              <a:defRPr/>
            </a:pPr>
            <a:r>
              <a:rPr lang="en-US" altLang="en-US" sz="1800" b="1" dirty="0"/>
              <a:t>lady or a young man who always wants</a:t>
            </a:r>
          </a:p>
          <a:p>
            <a:pPr marL="457200" indent="-457200">
              <a:buNone/>
              <a:defRPr/>
            </a:pPr>
            <a:r>
              <a:rPr lang="en-US" altLang="en-US" sz="1800" b="1" dirty="0"/>
              <a:t>to hug and kiss rather than talk and</a:t>
            </a:r>
          </a:p>
          <a:p>
            <a:pPr marL="457200" indent="-457200">
              <a:buNone/>
              <a:defRPr/>
            </a:pPr>
            <a:r>
              <a:rPr lang="en-US" altLang="en-US" sz="1800" b="1" dirty="0"/>
              <a:t>communicate; how would you describe</a:t>
            </a:r>
          </a:p>
          <a:p>
            <a:pPr marL="457200" indent="-457200">
              <a:buNone/>
              <a:defRPr/>
            </a:pPr>
            <a:r>
              <a:rPr lang="en-US" altLang="en-US" sz="1800" b="1" dirty="0"/>
              <a:t>Your relationship? </a:t>
            </a:r>
          </a:p>
          <a:p>
            <a:pPr marL="457200" indent="-457200">
              <a:buNone/>
              <a:defRPr/>
            </a:pPr>
            <a:endParaRPr lang="en-US" altLang="en-US" sz="1000" dirty="0"/>
          </a:p>
          <a:p>
            <a:pPr marL="0" indent="0">
              <a:buNone/>
              <a:defRPr/>
            </a:pPr>
            <a:r>
              <a:rPr lang="en-US" altLang="en-US" sz="1800" dirty="0">
                <a:hlinkClick r:id="rId3" action="ppaction://hlinksldjump"/>
              </a:rPr>
              <a:t>A. </a:t>
            </a:r>
            <a:r>
              <a:rPr lang="en-US" altLang="en-US" sz="1800" dirty="0"/>
              <a:t>You are in a loving, caring relationship.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hlinkClick r:id="rId4" action="ppaction://hlinksldjump"/>
              </a:rPr>
              <a:t>B. </a:t>
            </a:r>
            <a:r>
              <a:rPr lang="en-US" altLang="en-US" sz="1800" dirty="0"/>
              <a:t>You are likely in a relationship where the </a:t>
            </a:r>
          </a:p>
          <a:p>
            <a:pPr marL="0" indent="0">
              <a:buNone/>
              <a:defRPr/>
            </a:pPr>
            <a:r>
              <a:rPr lang="en-US" altLang="en-US" sz="1800" dirty="0"/>
              <a:t>    person of interest is only concerned      </a:t>
            </a:r>
          </a:p>
          <a:p>
            <a:pPr marL="0" indent="0">
              <a:buNone/>
              <a:defRPr/>
            </a:pPr>
            <a:r>
              <a:rPr lang="en-US" altLang="en-US" sz="1800" dirty="0"/>
              <a:t>    about satisfying their own needs.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hlinkClick r:id="rId5" action="ppaction://hlinksldjump"/>
              </a:rPr>
              <a:t>C</a:t>
            </a:r>
            <a:r>
              <a:rPr lang="en-US" altLang="en-US" sz="1800" dirty="0">
                <a:hlinkClick r:id="" action="ppaction://noaction"/>
              </a:rPr>
              <a:t>. </a:t>
            </a:r>
            <a:r>
              <a:rPr lang="en-US" altLang="en-US" sz="1800" dirty="0"/>
              <a:t>You are in a relationship that will </a:t>
            </a:r>
          </a:p>
          <a:p>
            <a:pPr marL="0" indent="0">
              <a:buNone/>
              <a:defRPr/>
            </a:pPr>
            <a:r>
              <a:rPr lang="en-US" altLang="en-US" sz="1800" dirty="0"/>
              <a:t>    improve over time;  talking and </a:t>
            </a:r>
          </a:p>
          <a:p>
            <a:pPr marL="0" indent="0">
              <a:buNone/>
              <a:defRPr/>
            </a:pPr>
            <a:r>
              <a:rPr lang="en-US" altLang="en-US" sz="1800" dirty="0"/>
              <a:t>    communicating will  eventually come </a:t>
            </a:r>
          </a:p>
          <a:p>
            <a:pPr marL="0" indent="0">
              <a:buNone/>
              <a:defRPr/>
            </a:pPr>
            <a:r>
              <a:rPr lang="en-US" altLang="en-US" sz="1800" dirty="0"/>
              <a:t>    around.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4249" name="Rectangle 39424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251" name="Rectangle 39425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4245" name="Picture 394244" descr="Coloured pins pinned on a calendar">
            <a:extLst>
              <a:ext uri="{FF2B5EF4-FFF2-40B4-BE49-F238E27FC236}">
                <a16:creationId xmlns:a16="http://schemas.microsoft.com/office/drawing/2014/main" id="{F7717090-F809-1A47-9707-EB16E8F8D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5" r="23214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394242" name="Rectangle 2">
            <a:extLst>
              <a:ext uri="{FF2B5EF4-FFF2-40B4-BE49-F238E27FC236}">
                <a16:creationId xmlns:a16="http://schemas.microsoft.com/office/drawing/2014/main" id="{2C7B1124-EB0F-4E94-A433-E8A1AC8BE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5A9DC75-A8C1-4CC3-A318-BC809759B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en-US" altLang="en-US" sz="2000"/>
              <a:t>Your date is simply trying to help you to become a better dresser or to improve in other areas of your life when they constantly criticize you. </a:t>
            </a: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0D54BF93-57B7-DC98-AC04-A38990F2A903}"/>
              </a:ext>
            </a:extLst>
          </p:cNvPr>
          <p:cNvSpPr/>
          <p:nvPr/>
        </p:nvSpPr>
        <p:spPr bwMode="auto">
          <a:xfrm>
            <a:off x="5753548" y="5347448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3224" name="Rectangle 39322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226" name="Group 3932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3227" name="Rectangle 3932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228" name="Rectangle 3932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229" name="Rectangle 3932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3231" name="Rectangle 3932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2D246FB9-C8C4-4454-B997-652B6821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sz="4800" dirty="0">
                <a:solidFill>
                  <a:srgbClr val="FF0000"/>
                </a:solidFill>
              </a:rPr>
              <a:t>Wrong answer</a:t>
            </a:r>
          </a:p>
        </p:txBody>
      </p:sp>
      <p:cxnSp>
        <p:nvCxnSpPr>
          <p:cNvPr id="393233" name="Straight Connector 3932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498D2D14-B9CE-496D-8D91-5E52052DB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5892" y="3017519"/>
            <a:ext cx="10155859" cy="3209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1170432">
              <a:spcBef>
                <a:spcPts val="1280"/>
              </a:spcBef>
              <a:buNone/>
              <a:defRPr/>
            </a:pPr>
            <a:r>
              <a:rPr lang="en-US" altLang="en-US" sz="30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date is a perfectionist and hyper-critical person this may be true, but if your date is interested they will highlight your positives.</a:t>
            </a:r>
            <a:endParaRPr lang="en-US" altLang="en-US" sz="2400" dirty="0"/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6D349829-D791-95E4-D3E2-742F3F61F05F}"/>
              </a:ext>
            </a:extLst>
          </p:cNvPr>
          <p:cNvSpPr/>
          <p:nvPr/>
        </p:nvSpPr>
        <p:spPr bwMode="auto">
          <a:xfrm>
            <a:off x="6096000" y="5099533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2205" name="Rectangle 39219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206" name="Rectangle 39220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204" name="Freeform: Shape 39220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18061033-9DC0-4B69-8440-869DD2C1D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9191" y="885734"/>
            <a:ext cx="2385520" cy="2960822"/>
          </a:xfrm>
        </p:spPr>
        <p:txBody>
          <a:bodyPr>
            <a:normAutofit/>
          </a:bodyPr>
          <a:lstStyle/>
          <a:p>
            <a:pPr defTabSz="850392">
              <a:defRPr/>
            </a:pPr>
            <a:r>
              <a:rPr lang="en-US" altLang="en-US" sz="4092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Right answer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C75AE45C-1B30-4DE5-85D2-88180257E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4514" y="329245"/>
            <a:ext cx="7707085" cy="4722130"/>
          </a:xfrm>
        </p:spPr>
        <p:txBody>
          <a:bodyPr anchor="ctr">
            <a:normAutofit/>
          </a:bodyPr>
          <a:lstStyle/>
          <a:p>
            <a:pPr marL="212598" indent="-212598" defTabSz="850392">
              <a:spcBef>
                <a:spcPts val="930"/>
              </a:spcBef>
              <a:buNone/>
              <a:defRPr/>
            </a:pPr>
            <a:r>
              <a:rPr lang="en-US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alt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can never please your date it is </a:t>
            </a:r>
            <a:r>
              <a:rPr lang="en-US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en-US" alt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12598" indent="-212598" defTabSz="850392">
              <a:spcBef>
                <a:spcPts val="930"/>
              </a:spcBef>
              <a:buNone/>
              <a:defRPr/>
            </a:pPr>
            <a:r>
              <a:rPr lang="en-US" alt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something\about your hair, clothes, or something else.</a:t>
            </a:r>
          </a:p>
          <a:p>
            <a:pPr marL="212598" indent="-212598" defTabSz="850392">
              <a:spcBef>
                <a:spcPts val="930"/>
              </a:spcBef>
              <a:buNone/>
              <a:defRPr/>
            </a:pPr>
            <a:endParaRPr lang="en-US" alt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2598" indent="-212598" defTabSz="850392">
              <a:spcBef>
                <a:spcPts val="930"/>
              </a:spcBef>
              <a:defRPr/>
            </a:pPr>
            <a:r>
              <a:rPr lang="en-US" altLang="en-US" sz="158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There is a chance you do not measure up to the standards of your date. They may be dating you until they find someone more appealing or acceptable.  If a person truly appreciates and likes another person, they will complement rather than excessively criticize and find fault. </a:t>
            </a:r>
            <a:endParaRPr lang="en-US" altLang="en-US" sz="1700" dirty="0">
              <a:solidFill>
                <a:srgbClr val="FF0000"/>
              </a:solidFill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D6DE9675-BEF0-7256-244D-8B339FF658BC}"/>
              </a:ext>
            </a:extLst>
          </p:cNvPr>
          <p:cNvSpPr/>
          <p:nvPr/>
        </p:nvSpPr>
        <p:spPr bwMode="auto">
          <a:xfrm>
            <a:off x="5241442" y="5051375"/>
            <a:ext cx="91440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C271D-42DF-2B0E-6F6E-75AF0E8DBB66}"/>
              </a:ext>
            </a:extLst>
          </p:cNvPr>
          <p:cNvSpPr txBox="1"/>
          <p:nvPr/>
        </p:nvSpPr>
        <p:spPr>
          <a:xfrm>
            <a:off x="500742" y="0"/>
            <a:ext cx="669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Right 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122" name="Rectangle 891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F1DF270-D15F-4AC0-BF52-C06A061C8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defTabSz="777240">
              <a:defRPr/>
            </a:pPr>
            <a:r>
              <a:rPr lang="en-US" altLang="en-US" sz="4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should be your response if you are in a relationship where you are physically or sexually abused?</a:t>
            </a:r>
            <a:endParaRPr lang="en-US" altLang="en-US" sz="4200" b="1" dirty="0">
              <a:solidFill>
                <a:srgbClr val="FF0000"/>
              </a:solidFill>
            </a:endParaRPr>
          </a:p>
        </p:txBody>
      </p:sp>
      <p:sp>
        <p:nvSpPr>
          <p:cNvPr id="891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093" name="Rectangle 3">
            <a:extLst>
              <a:ext uri="{FF2B5EF4-FFF2-40B4-BE49-F238E27FC236}">
                <a16:creationId xmlns:a16="http://schemas.microsoft.com/office/drawing/2014/main" id="{58F385AE-AF7F-12F0-5A08-423B58E21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2016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6297" name="Rectangle 39629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290" name="Rectangle 2">
            <a:extLst>
              <a:ext uri="{FF2B5EF4-FFF2-40B4-BE49-F238E27FC236}">
                <a16:creationId xmlns:a16="http://schemas.microsoft.com/office/drawing/2014/main" id="{B4A03A4B-710D-424A-8665-EA7565F08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5400" dirty="0">
                <a:solidFill>
                  <a:srgbClr val="FF0000"/>
                </a:solidFill>
              </a:rPr>
              <a:t>Right answer</a:t>
            </a:r>
          </a:p>
        </p:txBody>
      </p:sp>
      <p:sp>
        <p:nvSpPr>
          <p:cNvPr id="39629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A92574B-2E08-E8AD-1035-F47C35FEF186}"/>
              </a:ext>
            </a:extLst>
          </p:cNvPr>
          <p:cNvSpPr/>
          <p:nvPr/>
        </p:nvSpPr>
        <p:spPr bwMode="auto">
          <a:xfrm>
            <a:off x="7681143" y="6223971"/>
            <a:ext cx="91440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6293" name="Rectangle 3">
            <a:extLst>
              <a:ext uri="{FF2B5EF4-FFF2-40B4-BE49-F238E27FC236}">
                <a16:creationId xmlns:a16="http://schemas.microsoft.com/office/drawing/2014/main" id="{8754A063-4C17-B4CE-58A2-8B05E9506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07101"/>
              </p:ext>
            </p:extLst>
          </p:nvPr>
        </p:nvGraphicFramePr>
        <p:xfrm>
          <a:off x="4648018" y="640822"/>
          <a:ext cx="6900512" cy="464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7325" name="Rectangle 39731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326" name="Freeform: Shape 397321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7324" name="Freeform: Shape 39732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A2CD16B7-4A70-45E3-86D4-00E4C0980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8075" y="1590242"/>
            <a:ext cx="2190939" cy="3670101"/>
          </a:xfrm>
        </p:spPr>
        <p:txBody>
          <a:bodyPr>
            <a:normAutofit/>
          </a:bodyPr>
          <a:lstStyle/>
          <a:p>
            <a:pPr defTabSz="740664">
              <a:defRPr/>
            </a:pPr>
            <a:r>
              <a:rPr lang="en-US" altLang="en-US" sz="2835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Wrong answer</a:t>
            </a:r>
            <a:endParaRPr lang="en-US" altLang="en-US" sz="3500">
              <a:solidFill>
                <a:srgbClr val="FF0000"/>
              </a:solidFill>
            </a:endParaRP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AF1550BF-9946-4111-9241-B746B2601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74624" y="1404883"/>
            <a:ext cx="3598076" cy="4048233"/>
          </a:xfrm>
        </p:spPr>
        <p:txBody>
          <a:bodyPr anchor="ctr">
            <a:normAutofit/>
          </a:bodyPr>
          <a:lstStyle/>
          <a:p>
            <a:pPr marL="185166" indent="-185166" defTabSz="740664">
              <a:spcBef>
                <a:spcPts val="810"/>
              </a:spcBef>
              <a:defRPr/>
            </a:pPr>
            <a:r>
              <a:rPr lang="en-US" altLang="en-US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Stay in the relationship and encourage the abuser to get help. </a:t>
            </a:r>
          </a:p>
          <a:p>
            <a:pPr eaLnBrk="1" hangingPunct="1">
              <a:defRPr/>
            </a:pPr>
            <a:endParaRPr lang="en-US" altLang="en-US" sz="1700" dirty="0"/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C59598B8-77C5-6C28-00B9-5FB642096E83}"/>
              </a:ext>
            </a:extLst>
          </p:cNvPr>
          <p:cNvSpPr/>
          <p:nvPr/>
        </p:nvSpPr>
        <p:spPr bwMode="auto">
          <a:xfrm>
            <a:off x="7471406" y="4355793"/>
            <a:ext cx="741435" cy="22243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5272" name="Rectangle 395271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274" name="Oval 395273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276" name="Freeform: Shape 395275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CEAC5186-CC7D-4E8F-91E2-31E0BA4C9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4350" y="1051361"/>
            <a:ext cx="2362898" cy="4752260"/>
          </a:xfrm>
        </p:spPr>
        <p:txBody>
          <a:bodyPr>
            <a:normAutofit/>
          </a:bodyPr>
          <a:lstStyle/>
          <a:p>
            <a:pPr defTabSz="795528">
              <a:defRPr/>
            </a:pPr>
            <a:r>
              <a:rPr lang="en-US" altLang="en-US" sz="4089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Wrong answer</a:t>
            </a:r>
            <a:endParaRPr lang="en-US" altLang="en-US" sz="4700">
              <a:solidFill>
                <a:srgbClr val="FF0000"/>
              </a:solidFill>
            </a:endParaRPr>
          </a:p>
        </p:txBody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3F79FDB9-8605-43E4-B147-5CDE50A36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36294" y="1054380"/>
            <a:ext cx="4084432" cy="4752260"/>
          </a:xfrm>
        </p:spPr>
        <p:txBody>
          <a:bodyPr anchor="ctr">
            <a:normAutofit/>
          </a:bodyPr>
          <a:lstStyle/>
          <a:p>
            <a:pPr marL="198882" indent="-198882" defTabSz="795528">
              <a:spcBef>
                <a:spcPts val="870"/>
              </a:spcBef>
              <a:defRPr/>
            </a:pPr>
            <a:r>
              <a:rPr lang="en-US" altLang="en-US"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in a relationship where you are physically or sexually abused. </a:t>
            </a:r>
            <a:endParaRPr lang="en-US" altLang="en-US" sz="1653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8882" indent="-198882" defTabSz="795528">
              <a:spcBef>
                <a:spcPts val="870"/>
              </a:spcBef>
              <a:defRPr/>
            </a:pPr>
            <a:r>
              <a:rPr lang="en-US" altLang="en-US" sz="1653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Continue to stay in the relationship believing that things will get better.</a:t>
            </a:r>
            <a:endParaRPr lang="en-US" altLang="en-US" sz="1900">
              <a:solidFill>
                <a:srgbClr val="FF0000"/>
              </a:solidFill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A2464196-E026-EB66-D47D-562349396F81}"/>
              </a:ext>
            </a:extLst>
          </p:cNvPr>
          <p:cNvSpPr/>
          <p:nvPr/>
        </p:nvSpPr>
        <p:spPr bwMode="auto">
          <a:xfrm>
            <a:off x="8479326" y="4909424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0936" name="Rectangle 38093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938" name="Group 38093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0939" name="Rectangle 38093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940" name="Rectangle 38093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941" name="Rectangle 38094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943" name="Rectangle 38094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90F121D5-0626-4E90-921F-1C458E4D6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912" y="730508"/>
            <a:ext cx="10173010" cy="15544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4800" dirty="0">
                <a:solidFill>
                  <a:srgbClr val="FF0000"/>
                </a:solidFill>
              </a:rPr>
              <a:t>Right Answer</a:t>
            </a:r>
          </a:p>
        </p:txBody>
      </p:sp>
      <p:cxnSp>
        <p:nvCxnSpPr>
          <p:cNvPr id="380945" name="Straight Connector 38094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A6933DF4-C79E-430C-AA93-6F961107C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7397" y="3017519"/>
            <a:ext cx="5472850" cy="3019542"/>
          </a:xfrm>
        </p:spPr>
        <p:txBody>
          <a:bodyPr>
            <a:normAutofit/>
          </a:bodyPr>
          <a:lstStyle/>
          <a:p>
            <a:pPr marL="420624" indent="-420624" defTabSz="630936">
              <a:spcBef>
                <a:spcPts val="690"/>
              </a:spcBef>
              <a:buNone/>
              <a:defRPr/>
            </a:pPr>
            <a:r>
              <a:rPr lang="en-US" altLang="en-US" sz="1518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You are likely in a relationship where the person of </a:t>
            </a:r>
          </a:p>
          <a:p>
            <a:pPr marL="420624" indent="-420624" defTabSz="630936">
              <a:spcBef>
                <a:spcPts val="690"/>
              </a:spcBef>
              <a:buNone/>
              <a:defRPr/>
            </a:pPr>
            <a:r>
              <a:rPr lang="en-US" altLang="en-US" sz="1518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interest is only concerned about satisfying their </a:t>
            </a:r>
          </a:p>
          <a:p>
            <a:pPr marL="420624" indent="-420624" defTabSz="630936">
              <a:spcBef>
                <a:spcPts val="690"/>
              </a:spcBef>
              <a:buNone/>
              <a:defRPr/>
            </a:pPr>
            <a:r>
              <a:rPr lang="en-US" altLang="en-US" sz="1518" b="1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own personal needs.</a:t>
            </a:r>
          </a:p>
          <a:p>
            <a:pPr marL="420624" indent="-420624" defTabSz="630936">
              <a:spcBef>
                <a:spcPts val="690"/>
              </a:spcBef>
              <a:buNone/>
              <a:defRPr/>
            </a:pPr>
            <a:endParaRPr lang="en-US" altLang="en-US" sz="151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20624" indent="-420624" defTabSz="630936">
              <a:spcBef>
                <a:spcPts val="690"/>
              </a:spcBef>
              <a:defRPr/>
            </a:pPr>
            <a:r>
              <a:rPr lang="en-US" altLang="en-US" sz="15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 people in healthy dating relationships tend to communicate and learn about each other through extensive verbal dialogue. If a date wants to kiss or hug most of the time, it may not be a sign of love and affection; it could be a sign of lust; there is a difference between love and lust. Love is patient and kind; lust is impulsive and impatient; lust seeks immediate gratification; true love seeks a lasting relationship that will grow and develop. </a:t>
            </a:r>
            <a:endParaRPr lang="en-US" altLang="en-US" sz="2200"/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D88F9467-32A8-508C-69D8-08592C2D8D0F}"/>
              </a:ext>
            </a:extLst>
          </p:cNvPr>
          <p:cNvSpPr/>
          <p:nvPr/>
        </p:nvSpPr>
        <p:spPr bwMode="auto">
          <a:xfrm>
            <a:off x="6252455" y="6037061"/>
            <a:ext cx="634533" cy="1903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TextBox 3">
            <a:extLst>
              <a:ext uri="{FF2B5EF4-FFF2-40B4-BE49-F238E27FC236}">
                <a16:creationId xmlns:a16="http://schemas.microsoft.com/office/drawing/2014/main" id="{318BA9F9-AF4D-4084-A537-0733E7A0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722" y="329184"/>
            <a:ext cx="5170932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7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Dating and Relationships</a:t>
            </a:r>
          </a:p>
        </p:txBody>
      </p:sp>
      <p:pic>
        <p:nvPicPr>
          <p:cNvPr id="352261" name="Picture 352260" descr="Couple holding hands">
            <a:extLst>
              <a:ext uri="{FF2B5EF4-FFF2-40B4-BE49-F238E27FC236}">
                <a16:creationId xmlns:a16="http://schemas.microsoft.com/office/drawing/2014/main" id="{3ECF9759-02BA-56E3-52BA-2CA8C2E14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6" r="25226" b="-1"/>
          <a:stretch/>
        </p:blipFill>
        <p:spPr>
          <a:xfrm>
            <a:off x="15240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2258" name="Rectangle 2">
            <a:extLst>
              <a:ext uri="{FF2B5EF4-FFF2-40B4-BE49-F238E27FC236}">
                <a16:creationId xmlns:a16="http://schemas.microsoft.com/office/drawing/2014/main" id="{FEB7215D-A03F-40B3-97D8-10FD0A17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06" y="2595953"/>
            <a:ext cx="5799794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  <a:cs typeface="+mn-cs"/>
              </a:rPr>
              <a:t>Wrong Answer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  <a:cs typeface="+mn-cs"/>
              </a:rPr>
              <a:t>Obsessive physical relationships is a percussor to a long-lasting relationship. </a:t>
            </a:r>
            <a:r>
              <a:rPr lang="en-US" altLang="en-US" sz="2800" dirty="0">
                <a:latin typeface="+mn-lt"/>
                <a:cs typeface="+mn-cs"/>
              </a:rPr>
              <a:t>Verbal communication is the key to a lasting relationship, not physical relations.</a:t>
            </a: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B0DB0898-9907-2239-0A38-D54839F42B6A}"/>
              </a:ext>
            </a:extLst>
          </p:cNvPr>
          <p:cNvSpPr/>
          <p:nvPr/>
        </p:nvSpPr>
        <p:spPr bwMode="auto">
          <a:xfrm>
            <a:off x="7239000" y="5867400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912" name="Rectangle 37991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914" name="Rectangle 37991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9916" name="Group 37991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79917" name="Freeform: Shape 37991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918" name="Freeform: Shape 37991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919" name="Freeform: Shape 37991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920" name="Freeform: Shape 37991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CD1B2AE1-27E3-4679-9242-04B74E5B3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468" y="1156951"/>
            <a:ext cx="3855720" cy="437197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Dating/Courtship</a:t>
            </a:r>
            <a:br>
              <a:rPr lang="en-US" altLang="en-US" sz="3600" dirty="0">
                <a:solidFill>
                  <a:schemeClr val="tx2"/>
                </a:solidFill>
              </a:rPr>
            </a:b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DB468A62-8416-44B7-A5A3-6D0BA2F9A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lnSpcReduction="10000"/>
          </a:bodyPr>
          <a:lstStyle/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You are in a relationship. The only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 thing the young lady or young man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 want to do is hug and kiss rather 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 then talk and communicate, how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 would you describe your </a:t>
            </a:r>
          </a:p>
          <a:p>
            <a:pPr marL="609600" indent="-609600"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</a:rPr>
              <a:t> relationship? </a:t>
            </a:r>
          </a:p>
          <a:p>
            <a:pPr marL="609600" indent="-609600">
              <a:buNone/>
              <a:defRPr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 marL="609600" indent="-609600"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Wrong answer</a:t>
            </a:r>
          </a:p>
          <a:p>
            <a:pPr marL="609600" indent="-609600">
              <a:buNone/>
              <a:defRPr/>
            </a:pPr>
            <a:endParaRPr lang="en-US" altLang="en-US" sz="1800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000" dirty="0"/>
              <a:t>You are in a relationship that will 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 improve over time;  talking and 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 communicating will eventually come 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 around. </a:t>
            </a:r>
            <a:r>
              <a:rPr lang="en-US" altLang="en-US" sz="2000" dirty="0">
                <a:solidFill>
                  <a:srgbClr val="FF0000"/>
                </a:solidFill>
              </a:rPr>
              <a:t>A relationship that starts physical     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 does not tend to improve over time.</a:t>
            </a:r>
          </a:p>
          <a:p>
            <a:pPr marL="609600" indent="-609600">
              <a:defRPr/>
            </a:pPr>
            <a:endParaRPr lang="en-US" altLang="en-US" sz="1800" b="1" dirty="0">
              <a:solidFill>
                <a:schemeClr val="tx2"/>
              </a:solidFill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id="{67AF7311-C7A0-AF0F-A1BA-A93E83E0F825}"/>
              </a:ext>
            </a:extLst>
          </p:cNvPr>
          <p:cNvSpPr/>
          <p:nvPr/>
        </p:nvSpPr>
        <p:spPr bwMode="auto">
          <a:xfrm>
            <a:off x="6025724" y="6309360"/>
            <a:ext cx="914400" cy="2743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000" name="Rectangle 8499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02" name="Rectangle 8500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85004" name="Group 8500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85005" name="Freeform: Shape 8500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006" name="Freeform: Shape 8500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007" name="Freeform: Shape 8500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008" name="Freeform: Shape 8500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5A70F70-2C81-41DB-9AC2-FD3C22D5B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You are in a relationship, and your date has costly tastes; they want to go to the most expensive restaurants and theaters.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A42E0C8-4C2C-49C2-9A1A-7752200FF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  <a:hlinkClick r:id="rId2" action="ppaction://hlinksldjump"/>
              </a:rPr>
              <a:t>A.  </a:t>
            </a:r>
            <a:r>
              <a:rPr lang="en-US" altLang="en-US" sz="1800" dirty="0">
                <a:solidFill>
                  <a:schemeClr val="tx2"/>
                </a:solidFill>
              </a:rPr>
              <a:t>It is a sign they have good taste; they like 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     the better things in life.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  <a:hlinkClick r:id="rId3" action="ppaction://hlinksldjump"/>
              </a:rPr>
              <a:t>B.  </a:t>
            </a:r>
            <a:r>
              <a:rPr lang="en-US" altLang="en-US" sz="1800" dirty="0">
                <a:solidFill>
                  <a:schemeClr val="tx2"/>
                </a:solidFill>
              </a:rPr>
              <a:t>A date who is not wealthy but always  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     purchase the most expensive items could 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     signal potential money management problems.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2"/>
                </a:solidFill>
                <a:hlinkClick r:id="rId4" action="ppaction://hlinksldjump"/>
              </a:rPr>
              <a:t>C. </a:t>
            </a:r>
            <a:r>
              <a:rPr lang="en-US" altLang="en-US" sz="1800" dirty="0">
                <a:solidFill>
                  <a:schemeClr val="tx2"/>
                </a:solidFill>
              </a:rPr>
              <a:t>It is not a sign of anything to come.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1961" name="Rectangle 38196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963" name="Rectangle 38196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3CBB510F-6857-4A82-BD5B-D13EA2F3B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Wrong answer</a:t>
            </a:r>
          </a:p>
        </p:txBody>
      </p:sp>
      <p:grpSp>
        <p:nvGrpSpPr>
          <p:cNvPr id="381965" name="Group 381964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381966" name="Freeform: Shape 381965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67" name="Freeform: Shape 381966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68" name="Freeform: Shape 381967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1969" name="Freeform: Shape 381968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1971" name="Group 381970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81972" name="Freeform: Shape 381971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73" name="Freeform: Shape 381972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74" name="Freeform: Shape 381973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75" name="Freeform: Shape 381974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3667A9C0-8056-4F6F-A3E7-E7D06124F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6944" y="2543633"/>
            <a:ext cx="8618111" cy="3566160"/>
          </a:xfrm>
        </p:spPr>
        <p:txBody>
          <a:bodyPr/>
          <a:lstStyle/>
          <a:p>
            <a:pPr marL="185166" indent="-185166" defTabSz="740664">
              <a:spcBef>
                <a:spcPts val="810"/>
              </a:spcBef>
              <a:buNone/>
              <a:defRPr/>
            </a:pPr>
            <a:endParaRPr lang="en-US" altLang="en-US" sz="226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81956" name="Rectangle 4">
            <a:extLst>
              <a:ext uri="{FF2B5EF4-FFF2-40B4-BE49-F238E27FC236}">
                <a16:creationId xmlns:a16="http://schemas.microsoft.com/office/drawing/2014/main" id="{69F69D8D-6813-41EC-9163-EAA0965E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297" y="2546235"/>
            <a:ext cx="4621306" cy="368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40664">
              <a:spcAft>
                <a:spcPts val="600"/>
              </a:spcAft>
              <a:defRPr/>
            </a:pPr>
            <a:r>
              <a:rPr lang="en-US" altLang="en-US" sz="2916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If a person likes expensive things; it is a sign they have good taste, they like the better things in life This may be true </a:t>
            </a:r>
            <a:r>
              <a:rPr lang="en-US" altLang="en-US" sz="2916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but if they do not have the finances to support a wealthy lifestyle it can lead to major problems. 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49B2833B-509E-533D-7B42-A6849B69884F}"/>
              </a:ext>
            </a:extLst>
          </p:cNvPr>
          <p:cNvSpPr/>
          <p:nvPr/>
        </p:nvSpPr>
        <p:spPr>
          <a:xfrm rot="10800000">
            <a:off x="5745744" y="6351300"/>
            <a:ext cx="9144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B26A6-0FBE-8760-7D33-AF1ED92B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Wrong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0574-D3C5-5CB7-FDDC-C69DE3B7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379720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 date who has expensive taste but has little or no money is not a sign of potential financial problems.</a:t>
            </a:r>
          </a:p>
        </p:txBody>
      </p:sp>
      <p:sp>
        <p:nvSpPr>
          <p:cNvPr id="4" name="Arrow: Right 3">
            <a:hlinkClick r:id="rId2" action="ppaction://hlinksldjump"/>
            <a:extLst>
              <a:ext uri="{FF2B5EF4-FFF2-40B4-BE49-F238E27FC236}">
                <a16:creationId xmlns:a16="http://schemas.microsoft.com/office/drawing/2014/main" id="{5AE21788-443A-E336-36A3-A3C44EA8D280}"/>
              </a:ext>
            </a:extLst>
          </p:cNvPr>
          <p:cNvSpPr/>
          <p:nvPr/>
        </p:nvSpPr>
        <p:spPr>
          <a:xfrm rot="10800000">
            <a:off x="8261443" y="5184177"/>
            <a:ext cx="9144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4010" name="Rectangle 384009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98908CBD-01C3-42B1-A600-CAA29E6F4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1850" y="538956"/>
            <a:ext cx="8985250" cy="1118394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Right Answer</a:t>
            </a:r>
          </a:p>
        </p:txBody>
      </p:sp>
      <p:pic>
        <p:nvPicPr>
          <p:cNvPr id="384007" name="Graphic 384006" descr="In Love Face with Solid Fill">
            <a:extLst>
              <a:ext uri="{FF2B5EF4-FFF2-40B4-BE49-F238E27FC236}">
                <a16:creationId xmlns:a16="http://schemas.microsoft.com/office/drawing/2014/main" id="{2043DC04-CA75-F0D0-5762-50CD82DE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384003" name="Rectangle 3">
            <a:extLst>
              <a:ext uri="{FF2B5EF4-FFF2-40B4-BE49-F238E27FC236}">
                <a16:creationId xmlns:a16="http://schemas.microsoft.com/office/drawing/2014/main" id="{EA3E612E-B3AD-4C0F-8619-1621DBC2B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9650" y="1847849"/>
            <a:ext cx="9994900" cy="4254501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en-US" altLang="en-US" sz="2000" b="1"/>
              <a:t>If a lasting relationship develops, it may signify potential money problems.</a:t>
            </a:r>
            <a:endParaRPr lang="en-US" altLang="en-US" sz="2000"/>
          </a:p>
          <a:p>
            <a:pPr marL="609600" indent="-609600">
              <a:buNone/>
              <a:defRPr/>
            </a:pPr>
            <a:endParaRPr lang="en-US" altLang="en-US" sz="2000"/>
          </a:p>
          <a:p>
            <a:pPr marL="609600" indent="-609600">
              <a:defRPr/>
            </a:pPr>
            <a:r>
              <a:rPr lang="en-US" altLang="en-US" sz="2000"/>
              <a:t>Liking the more expensive things in life is not always a sign of good taste. It could be a sign of not knowing the value of money, which may signify selfishness and insensitivity.  How a person behaves during the dating period usually indicates the kind of behavior they will project in a long-term relationship or marriage. </a:t>
            </a:r>
          </a:p>
          <a:p>
            <a:pPr marL="609600" indent="-609600">
              <a:defRPr/>
            </a:pPr>
            <a:r>
              <a:rPr lang="en-US" altLang="en-US" sz="2000"/>
              <a:t>Disagreements over money are one of the significant reasons married couples divorce. A young lady or young man who is considerate when someone else is paying the bills or picking up the tab is generally more mature and appreciates the value of money. </a:t>
            </a:r>
            <a:endParaRPr lang="en-US" altLang="en-US" sz="2000" dirty="0"/>
          </a:p>
        </p:txBody>
      </p:sp>
      <p:sp>
        <p:nvSpPr>
          <p:cNvPr id="2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73BBBB6E-F894-FFB6-1527-8F4EE05ACBE0}"/>
              </a:ext>
            </a:extLst>
          </p:cNvPr>
          <p:cNvSpPr/>
          <p:nvPr/>
        </p:nvSpPr>
        <p:spPr bwMode="auto">
          <a:xfrm>
            <a:off x="5597525" y="5671458"/>
            <a:ext cx="91440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1477</Words>
  <Application>Microsoft Office PowerPoint</Application>
  <PresentationFormat>Widescreen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Making the rights choices when it comes to dating and relationships </vt:lpstr>
      <vt:lpstr>Dating and Relationships</vt:lpstr>
      <vt:lpstr>Right Answer</vt:lpstr>
      <vt:lpstr>PowerPoint Presentation</vt:lpstr>
      <vt:lpstr>Dating/Courtship </vt:lpstr>
      <vt:lpstr>You are in a relationship, and your date has costly tastes; they want to go to the most expensive restaurants and theaters.</vt:lpstr>
      <vt:lpstr>Wrong answer</vt:lpstr>
      <vt:lpstr>Wrong Answer</vt:lpstr>
      <vt:lpstr>Right Answer</vt:lpstr>
      <vt:lpstr>Wrong answer</vt:lpstr>
      <vt:lpstr>Your date mostly wants to go out with you at night and seems to have very little interest in dating during the day; what does this say about your date?</vt:lpstr>
      <vt:lpstr>Right answer</vt:lpstr>
      <vt:lpstr>Wrong answer</vt:lpstr>
      <vt:lpstr>Wrong answer</vt:lpstr>
      <vt:lpstr>Your date never introduces you to their parents, and they avoid you when they are around their personal friends; what should be your response?</vt:lpstr>
      <vt:lpstr>Wrong Answer</vt:lpstr>
      <vt:lpstr>Wrong answer</vt:lpstr>
      <vt:lpstr>Right Answer</vt:lpstr>
      <vt:lpstr>You can never please your date. It is always something about hair, your clothes, etc.</vt:lpstr>
      <vt:lpstr>Wrong answer</vt:lpstr>
      <vt:lpstr>Wrong answer</vt:lpstr>
      <vt:lpstr>Right answer</vt:lpstr>
      <vt:lpstr>What should be your response if you are in a relationship where you are physically or sexually abused?</vt:lpstr>
      <vt:lpstr>Right answer</vt:lpstr>
      <vt:lpstr>Wrong answer</vt:lpstr>
      <vt:lpstr>Wrong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Micheal Darby</dc:creator>
  <cp:lastModifiedBy>Micheal Darby</cp:lastModifiedBy>
  <cp:revision>9</cp:revision>
  <dcterms:created xsi:type="dcterms:W3CDTF">2023-03-27T19:25:50Z</dcterms:created>
  <dcterms:modified xsi:type="dcterms:W3CDTF">2023-08-09T19:18:51Z</dcterms:modified>
</cp:coreProperties>
</file>