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54" r:id="rId3"/>
    <p:sldId id="674" r:id="rId4"/>
    <p:sldId id="676" r:id="rId5"/>
    <p:sldId id="675" r:id="rId6"/>
    <p:sldId id="678" r:id="rId7"/>
    <p:sldId id="682" r:id="rId8"/>
    <p:sldId id="681" r:id="rId9"/>
    <p:sldId id="680" r:id="rId10"/>
    <p:sldId id="330" r:id="rId11"/>
    <p:sldId id="687" r:id="rId12"/>
    <p:sldId id="686" r:id="rId13"/>
    <p:sldId id="685" r:id="rId14"/>
    <p:sldId id="357" r:id="rId15"/>
    <p:sldId id="692" r:id="rId16"/>
    <p:sldId id="691" r:id="rId17"/>
    <p:sldId id="690" r:id="rId18"/>
    <p:sldId id="694" r:id="rId19"/>
    <p:sldId id="359" r:id="rId20"/>
    <p:sldId id="699" r:id="rId21"/>
    <p:sldId id="698" r:id="rId22"/>
    <p:sldId id="697" r:id="rId23"/>
    <p:sldId id="360" r:id="rId24"/>
    <p:sldId id="703" r:id="rId25"/>
    <p:sldId id="702" r:id="rId26"/>
    <p:sldId id="705" r:id="rId27"/>
    <p:sldId id="361" r:id="rId28"/>
    <p:sldId id="710" r:id="rId29"/>
    <p:sldId id="709" r:id="rId30"/>
    <p:sldId id="708" r:id="rId31"/>
    <p:sldId id="362" r:id="rId32"/>
    <p:sldId id="715" r:id="rId33"/>
    <p:sldId id="714" r:id="rId34"/>
    <p:sldId id="713" r:id="rId35"/>
    <p:sldId id="363" r:id="rId36"/>
    <p:sldId id="720" r:id="rId37"/>
    <p:sldId id="719" r:id="rId38"/>
    <p:sldId id="71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75" d="100"/>
          <a:sy n="75" d="100"/>
        </p:scale>
        <p:origin x="194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slide" Target="../slides/slide7.xml"/><Relationship Id="rId1" Type="http://schemas.openxmlformats.org/officeDocument/2006/relationships/slide" Target="../slides/slide9.xml"/></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BCB1E6-8722-4F90-BB78-DCC56C782260}"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7D2BD0F8-F5C6-4E76-AA55-5082A044DF76}">
      <dgm:prSet/>
      <dgm:spPr/>
      <dgm:t>
        <a:bodyPr/>
        <a:lstStyle/>
        <a:p>
          <a:r>
            <a:rPr lang="en-US" dirty="0">
              <a:hlinkClick xmlns:r="http://schemas.openxmlformats.org/officeDocument/2006/relationships" r:id="rId1" action="ppaction://hlinksldjump"/>
            </a:rPr>
            <a:t>A</a:t>
          </a:r>
          <a:r>
            <a:rPr lang="en-US" dirty="0">
              <a:hlinkClick xmlns:r="http://schemas.openxmlformats.org/officeDocument/2006/relationships" r:id="rId2" action="ppaction://hlinksldjump"/>
            </a:rPr>
            <a:t>.</a:t>
          </a:r>
          <a:r>
            <a:rPr lang="en-US" dirty="0"/>
            <a:t> Follow the instructions you could be in for a big payday.</a:t>
          </a:r>
        </a:p>
      </dgm:t>
    </dgm:pt>
    <dgm:pt modelId="{8A933439-9B5D-48B9-9F2C-CBA25E2C890D}" type="parTrans" cxnId="{1AAC955E-7596-487B-83B5-89146851B508}">
      <dgm:prSet/>
      <dgm:spPr/>
      <dgm:t>
        <a:bodyPr/>
        <a:lstStyle/>
        <a:p>
          <a:endParaRPr lang="en-US"/>
        </a:p>
      </dgm:t>
    </dgm:pt>
    <dgm:pt modelId="{48114847-B747-4E92-920B-FAB1839558A2}" type="sibTrans" cxnId="{1AAC955E-7596-487B-83B5-89146851B508}">
      <dgm:prSet phldrT="1" phldr="0"/>
      <dgm:spPr/>
      <dgm:t>
        <a:bodyPr/>
        <a:lstStyle/>
        <a:p>
          <a:r>
            <a:rPr lang="en-US"/>
            <a:t>1</a:t>
          </a:r>
          <a:endParaRPr lang="en-US" dirty="0"/>
        </a:p>
      </dgm:t>
    </dgm:pt>
    <dgm:pt modelId="{97E5384F-7632-4288-AB94-B26BF835FFE7}">
      <dgm:prSet/>
      <dgm:spPr/>
      <dgm:t>
        <a:bodyPr/>
        <a:lstStyle/>
        <a:p>
          <a:r>
            <a:rPr lang="en-US" dirty="0">
              <a:hlinkClick xmlns:r="http://schemas.openxmlformats.org/officeDocument/2006/relationships" r:id="rId3" action="ppaction://hlinksldjump"/>
            </a:rPr>
            <a:t>B. </a:t>
          </a:r>
          <a:r>
            <a:rPr lang="en-US" dirty="0"/>
            <a:t>Go along for the thrill and excitement.</a:t>
          </a:r>
        </a:p>
      </dgm:t>
    </dgm:pt>
    <dgm:pt modelId="{BFE18AE4-F4CC-436C-8597-05239CF50920}" type="parTrans" cxnId="{FCC5E0B9-852A-4A7E-8BC4-D5EFC142783F}">
      <dgm:prSet/>
      <dgm:spPr/>
      <dgm:t>
        <a:bodyPr/>
        <a:lstStyle/>
        <a:p>
          <a:endParaRPr lang="en-US"/>
        </a:p>
      </dgm:t>
    </dgm:pt>
    <dgm:pt modelId="{2CD0BB66-A6D1-48F2-86F0-82ADE292C97E}" type="sibTrans" cxnId="{FCC5E0B9-852A-4A7E-8BC4-D5EFC142783F}">
      <dgm:prSet phldrT="2" phldr="0"/>
      <dgm:spPr/>
      <dgm:t>
        <a:bodyPr/>
        <a:lstStyle/>
        <a:p>
          <a:r>
            <a:rPr lang="en-US"/>
            <a:t>2</a:t>
          </a:r>
          <a:endParaRPr lang="en-US" dirty="0"/>
        </a:p>
      </dgm:t>
    </dgm:pt>
    <dgm:pt modelId="{419C9775-25EF-47B6-85BF-1D4B0A5831D9}">
      <dgm:prSet/>
      <dgm:spPr/>
      <dgm:t>
        <a:bodyPr/>
        <a:lstStyle/>
        <a:p>
          <a:r>
            <a:rPr lang="en-US" dirty="0">
              <a:hlinkClick xmlns:r="http://schemas.openxmlformats.org/officeDocument/2006/relationships" r:id="rId2" action="ppaction://hlinksldjump"/>
            </a:rPr>
            <a:t>C. </a:t>
          </a:r>
          <a:r>
            <a:rPr lang="en-US" dirty="0"/>
            <a:t>Refuse to go;  there are too many unknown facts.</a:t>
          </a:r>
        </a:p>
      </dgm:t>
    </dgm:pt>
    <dgm:pt modelId="{8002DBAD-C0F1-4E62-8345-1F753C995C05}" type="parTrans" cxnId="{3C3AE8B8-90E9-4A4E-9940-D3236F82FAAB}">
      <dgm:prSet/>
      <dgm:spPr/>
      <dgm:t>
        <a:bodyPr/>
        <a:lstStyle/>
        <a:p>
          <a:endParaRPr lang="en-US"/>
        </a:p>
      </dgm:t>
    </dgm:pt>
    <dgm:pt modelId="{DB90C921-0AAC-46F9-94F0-A06837DC9D54}" type="sibTrans" cxnId="{3C3AE8B8-90E9-4A4E-9940-D3236F82FAAB}">
      <dgm:prSet phldrT="3" phldr="0"/>
      <dgm:spPr/>
      <dgm:t>
        <a:bodyPr/>
        <a:lstStyle/>
        <a:p>
          <a:r>
            <a:rPr lang="en-US"/>
            <a:t>3</a:t>
          </a:r>
          <a:endParaRPr lang="en-US" dirty="0"/>
        </a:p>
      </dgm:t>
    </dgm:pt>
    <dgm:pt modelId="{0A95DEF0-3238-486D-BCE7-C0A91CB2669A}" type="pres">
      <dgm:prSet presAssocID="{7EBCB1E6-8722-4F90-BB78-DCC56C782260}" presName="Name0" presStyleCnt="0">
        <dgm:presLayoutVars>
          <dgm:animLvl val="lvl"/>
          <dgm:resizeHandles val="exact"/>
        </dgm:presLayoutVars>
      </dgm:prSet>
      <dgm:spPr/>
    </dgm:pt>
    <dgm:pt modelId="{127025B0-7AFA-4F22-AF4A-55B527153754}" type="pres">
      <dgm:prSet presAssocID="{7D2BD0F8-F5C6-4E76-AA55-5082A044DF76}" presName="compositeNode" presStyleCnt="0">
        <dgm:presLayoutVars>
          <dgm:bulletEnabled val="1"/>
        </dgm:presLayoutVars>
      </dgm:prSet>
      <dgm:spPr/>
    </dgm:pt>
    <dgm:pt modelId="{FC16C43F-71CB-48C5-927B-377795C1CA42}" type="pres">
      <dgm:prSet presAssocID="{7D2BD0F8-F5C6-4E76-AA55-5082A044DF76}" presName="bgRect" presStyleLbl="bgAccFollowNode1" presStyleIdx="0" presStyleCnt="3"/>
      <dgm:spPr/>
    </dgm:pt>
    <dgm:pt modelId="{2BD638EC-67F0-4559-8C74-2DD59C6E82F6}" type="pres">
      <dgm:prSet presAssocID="{48114847-B747-4E92-920B-FAB1839558A2}" presName="sibTransNodeCircle" presStyleLbl="alignNode1" presStyleIdx="0" presStyleCnt="6">
        <dgm:presLayoutVars>
          <dgm:chMax val="0"/>
          <dgm:bulletEnabled/>
        </dgm:presLayoutVars>
      </dgm:prSet>
      <dgm:spPr/>
    </dgm:pt>
    <dgm:pt modelId="{E1445D61-1F07-4179-A824-1F4C83426882}" type="pres">
      <dgm:prSet presAssocID="{7D2BD0F8-F5C6-4E76-AA55-5082A044DF76}" presName="bottomLine" presStyleLbl="alignNode1" presStyleIdx="1" presStyleCnt="6">
        <dgm:presLayoutVars/>
      </dgm:prSet>
      <dgm:spPr/>
    </dgm:pt>
    <dgm:pt modelId="{CC4F13CB-DCFF-48DA-8636-92426C169752}" type="pres">
      <dgm:prSet presAssocID="{7D2BD0F8-F5C6-4E76-AA55-5082A044DF76}" presName="nodeText" presStyleLbl="bgAccFollowNode1" presStyleIdx="0" presStyleCnt="3">
        <dgm:presLayoutVars>
          <dgm:bulletEnabled val="1"/>
        </dgm:presLayoutVars>
      </dgm:prSet>
      <dgm:spPr/>
    </dgm:pt>
    <dgm:pt modelId="{660AE8AF-2945-49B2-B727-9696961F244F}" type="pres">
      <dgm:prSet presAssocID="{48114847-B747-4E92-920B-FAB1839558A2}" presName="sibTrans" presStyleCnt="0"/>
      <dgm:spPr/>
    </dgm:pt>
    <dgm:pt modelId="{5136F63C-DF57-421B-AD8F-AD9D999999A5}" type="pres">
      <dgm:prSet presAssocID="{97E5384F-7632-4288-AB94-B26BF835FFE7}" presName="compositeNode" presStyleCnt="0">
        <dgm:presLayoutVars>
          <dgm:bulletEnabled val="1"/>
        </dgm:presLayoutVars>
      </dgm:prSet>
      <dgm:spPr/>
    </dgm:pt>
    <dgm:pt modelId="{0F9A9BF8-2FE9-4AB2-BEA1-38D54A51B93E}" type="pres">
      <dgm:prSet presAssocID="{97E5384F-7632-4288-AB94-B26BF835FFE7}" presName="bgRect" presStyleLbl="bgAccFollowNode1" presStyleIdx="1" presStyleCnt="3"/>
      <dgm:spPr/>
    </dgm:pt>
    <dgm:pt modelId="{C062567C-B036-4E74-A561-1E85271AACE2}" type="pres">
      <dgm:prSet presAssocID="{2CD0BB66-A6D1-48F2-86F0-82ADE292C97E}" presName="sibTransNodeCircle" presStyleLbl="alignNode1" presStyleIdx="2" presStyleCnt="6">
        <dgm:presLayoutVars>
          <dgm:chMax val="0"/>
          <dgm:bulletEnabled/>
        </dgm:presLayoutVars>
      </dgm:prSet>
      <dgm:spPr/>
    </dgm:pt>
    <dgm:pt modelId="{514FCA1D-67FC-4011-AC4E-839547DE2CDB}" type="pres">
      <dgm:prSet presAssocID="{97E5384F-7632-4288-AB94-B26BF835FFE7}" presName="bottomLine" presStyleLbl="alignNode1" presStyleIdx="3" presStyleCnt="6">
        <dgm:presLayoutVars/>
      </dgm:prSet>
      <dgm:spPr/>
    </dgm:pt>
    <dgm:pt modelId="{5B78374B-07C4-4F2D-BC11-6F2647A16BDE}" type="pres">
      <dgm:prSet presAssocID="{97E5384F-7632-4288-AB94-B26BF835FFE7}" presName="nodeText" presStyleLbl="bgAccFollowNode1" presStyleIdx="1" presStyleCnt="3">
        <dgm:presLayoutVars>
          <dgm:bulletEnabled val="1"/>
        </dgm:presLayoutVars>
      </dgm:prSet>
      <dgm:spPr/>
    </dgm:pt>
    <dgm:pt modelId="{C599C548-CE9A-4D1E-9F8F-3EFC058A4753}" type="pres">
      <dgm:prSet presAssocID="{2CD0BB66-A6D1-48F2-86F0-82ADE292C97E}" presName="sibTrans" presStyleCnt="0"/>
      <dgm:spPr/>
    </dgm:pt>
    <dgm:pt modelId="{AE51D0B2-E563-4413-94CE-2F7306255BA6}" type="pres">
      <dgm:prSet presAssocID="{419C9775-25EF-47B6-85BF-1D4B0A5831D9}" presName="compositeNode" presStyleCnt="0">
        <dgm:presLayoutVars>
          <dgm:bulletEnabled val="1"/>
        </dgm:presLayoutVars>
      </dgm:prSet>
      <dgm:spPr/>
    </dgm:pt>
    <dgm:pt modelId="{83CBB3EF-D8C2-4CE2-A39F-FF9DC787A1A1}" type="pres">
      <dgm:prSet presAssocID="{419C9775-25EF-47B6-85BF-1D4B0A5831D9}" presName="bgRect" presStyleLbl="bgAccFollowNode1" presStyleIdx="2" presStyleCnt="3"/>
      <dgm:spPr/>
    </dgm:pt>
    <dgm:pt modelId="{C3E0D6E6-1A9A-40B9-8963-D5349DC9EDAD}" type="pres">
      <dgm:prSet presAssocID="{DB90C921-0AAC-46F9-94F0-A06837DC9D54}" presName="sibTransNodeCircle" presStyleLbl="alignNode1" presStyleIdx="4" presStyleCnt="6">
        <dgm:presLayoutVars>
          <dgm:chMax val="0"/>
          <dgm:bulletEnabled/>
        </dgm:presLayoutVars>
      </dgm:prSet>
      <dgm:spPr/>
    </dgm:pt>
    <dgm:pt modelId="{AD8D9B0C-2A78-4266-BE25-7598893BE260}" type="pres">
      <dgm:prSet presAssocID="{419C9775-25EF-47B6-85BF-1D4B0A5831D9}" presName="bottomLine" presStyleLbl="alignNode1" presStyleIdx="5" presStyleCnt="6">
        <dgm:presLayoutVars/>
      </dgm:prSet>
      <dgm:spPr/>
    </dgm:pt>
    <dgm:pt modelId="{1DA97FBD-674B-4E83-B994-C96A923CA84C}" type="pres">
      <dgm:prSet presAssocID="{419C9775-25EF-47B6-85BF-1D4B0A5831D9}" presName="nodeText" presStyleLbl="bgAccFollowNode1" presStyleIdx="2" presStyleCnt="3">
        <dgm:presLayoutVars>
          <dgm:bulletEnabled val="1"/>
        </dgm:presLayoutVars>
      </dgm:prSet>
      <dgm:spPr/>
    </dgm:pt>
  </dgm:ptLst>
  <dgm:cxnLst>
    <dgm:cxn modelId="{3FA2C202-6D32-4A76-8061-7BA340C85E2E}" type="presOf" srcId="{48114847-B747-4E92-920B-FAB1839558A2}" destId="{2BD638EC-67F0-4559-8C74-2DD59C6E82F6}" srcOrd="0" destOrd="0" presId="urn:microsoft.com/office/officeart/2016/7/layout/BasicLinearProcessNumbered"/>
    <dgm:cxn modelId="{29440A06-23DE-4C14-AD28-04C48F92271F}" type="presOf" srcId="{7D2BD0F8-F5C6-4E76-AA55-5082A044DF76}" destId="{FC16C43F-71CB-48C5-927B-377795C1CA42}" srcOrd="0" destOrd="0" presId="urn:microsoft.com/office/officeart/2016/7/layout/BasicLinearProcessNumbered"/>
    <dgm:cxn modelId="{D1FE9F08-9E8B-4C7F-9DD6-0AD3AB974D17}" type="presOf" srcId="{7EBCB1E6-8722-4F90-BB78-DCC56C782260}" destId="{0A95DEF0-3238-486D-BCE7-C0A91CB2669A}" srcOrd="0" destOrd="0" presId="urn:microsoft.com/office/officeart/2016/7/layout/BasicLinearProcessNumbered"/>
    <dgm:cxn modelId="{1AAC955E-7596-487B-83B5-89146851B508}" srcId="{7EBCB1E6-8722-4F90-BB78-DCC56C782260}" destId="{7D2BD0F8-F5C6-4E76-AA55-5082A044DF76}" srcOrd="0" destOrd="0" parTransId="{8A933439-9B5D-48B9-9F2C-CBA25E2C890D}" sibTransId="{48114847-B747-4E92-920B-FAB1839558A2}"/>
    <dgm:cxn modelId="{F9AE7446-714C-499D-98DE-C2709BAC4564}" type="presOf" srcId="{7D2BD0F8-F5C6-4E76-AA55-5082A044DF76}" destId="{CC4F13CB-DCFF-48DA-8636-92426C169752}" srcOrd="1" destOrd="0" presId="urn:microsoft.com/office/officeart/2016/7/layout/BasicLinearProcessNumbered"/>
    <dgm:cxn modelId="{A5CBA082-6FB6-4411-826E-BD7D774283F2}" type="presOf" srcId="{2CD0BB66-A6D1-48F2-86F0-82ADE292C97E}" destId="{C062567C-B036-4E74-A561-1E85271AACE2}" srcOrd="0" destOrd="0" presId="urn:microsoft.com/office/officeart/2016/7/layout/BasicLinearProcessNumbered"/>
    <dgm:cxn modelId="{3C3AE8B8-90E9-4A4E-9940-D3236F82FAAB}" srcId="{7EBCB1E6-8722-4F90-BB78-DCC56C782260}" destId="{419C9775-25EF-47B6-85BF-1D4B0A5831D9}" srcOrd="2" destOrd="0" parTransId="{8002DBAD-C0F1-4E62-8345-1F753C995C05}" sibTransId="{DB90C921-0AAC-46F9-94F0-A06837DC9D54}"/>
    <dgm:cxn modelId="{FCC5E0B9-852A-4A7E-8BC4-D5EFC142783F}" srcId="{7EBCB1E6-8722-4F90-BB78-DCC56C782260}" destId="{97E5384F-7632-4288-AB94-B26BF835FFE7}" srcOrd="1" destOrd="0" parTransId="{BFE18AE4-F4CC-436C-8597-05239CF50920}" sibTransId="{2CD0BB66-A6D1-48F2-86F0-82ADE292C97E}"/>
    <dgm:cxn modelId="{D3E1F3C8-F6A4-433A-A7F9-6789CC0C61CA}" type="presOf" srcId="{97E5384F-7632-4288-AB94-B26BF835FFE7}" destId="{0F9A9BF8-2FE9-4AB2-BEA1-38D54A51B93E}" srcOrd="0" destOrd="0" presId="urn:microsoft.com/office/officeart/2016/7/layout/BasicLinearProcessNumbered"/>
    <dgm:cxn modelId="{4308F9CC-AC9E-4D79-BBA5-32F50117F1B1}" type="presOf" srcId="{419C9775-25EF-47B6-85BF-1D4B0A5831D9}" destId="{1DA97FBD-674B-4E83-B994-C96A923CA84C}" srcOrd="1" destOrd="0" presId="urn:microsoft.com/office/officeart/2016/7/layout/BasicLinearProcessNumbered"/>
    <dgm:cxn modelId="{C88204EC-81A7-4EAF-B5A2-F490B6354E4B}" type="presOf" srcId="{97E5384F-7632-4288-AB94-B26BF835FFE7}" destId="{5B78374B-07C4-4F2D-BC11-6F2647A16BDE}" srcOrd="1" destOrd="0" presId="urn:microsoft.com/office/officeart/2016/7/layout/BasicLinearProcessNumbered"/>
    <dgm:cxn modelId="{A90213F9-484C-4A04-8F44-F60D6D32A8B1}" type="presOf" srcId="{DB90C921-0AAC-46F9-94F0-A06837DC9D54}" destId="{C3E0D6E6-1A9A-40B9-8963-D5349DC9EDAD}" srcOrd="0" destOrd="0" presId="urn:microsoft.com/office/officeart/2016/7/layout/BasicLinearProcessNumbered"/>
    <dgm:cxn modelId="{8CA7EFF9-518A-4AB4-B9C4-98628EA450C8}" type="presOf" srcId="{419C9775-25EF-47B6-85BF-1D4B0A5831D9}" destId="{83CBB3EF-D8C2-4CE2-A39F-FF9DC787A1A1}" srcOrd="0" destOrd="0" presId="urn:microsoft.com/office/officeart/2016/7/layout/BasicLinearProcessNumbered"/>
    <dgm:cxn modelId="{7F8F25AC-66A1-4CB2-8422-0E981B4C373F}" type="presParOf" srcId="{0A95DEF0-3238-486D-BCE7-C0A91CB2669A}" destId="{127025B0-7AFA-4F22-AF4A-55B527153754}" srcOrd="0" destOrd="0" presId="urn:microsoft.com/office/officeart/2016/7/layout/BasicLinearProcessNumbered"/>
    <dgm:cxn modelId="{A3EC8FD3-8AFE-4944-9DB2-D6540FFDF693}" type="presParOf" srcId="{127025B0-7AFA-4F22-AF4A-55B527153754}" destId="{FC16C43F-71CB-48C5-927B-377795C1CA42}" srcOrd="0" destOrd="0" presId="urn:microsoft.com/office/officeart/2016/7/layout/BasicLinearProcessNumbered"/>
    <dgm:cxn modelId="{150FD51E-22B4-4C30-9DB3-65C82A1F1032}" type="presParOf" srcId="{127025B0-7AFA-4F22-AF4A-55B527153754}" destId="{2BD638EC-67F0-4559-8C74-2DD59C6E82F6}" srcOrd="1" destOrd="0" presId="urn:microsoft.com/office/officeart/2016/7/layout/BasicLinearProcessNumbered"/>
    <dgm:cxn modelId="{DDA5F88A-4E5C-47DB-A5E8-84A3627CBD11}" type="presParOf" srcId="{127025B0-7AFA-4F22-AF4A-55B527153754}" destId="{E1445D61-1F07-4179-A824-1F4C83426882}" srcOrd="2" destOrd="0" presId="urn:microsoft.com/office/officeart/2016/7/layout/BasicLinearProcessNumbered"/>
    <dgm:cxn modelId="{E53C6131-98B1-44DC-8A5A-614F05E56735}" type="presParOf" srcId="{127025B0-7AFA-4F22-AF4A-55B527153754}" destId="{CC4F13CB-DCFF-48DA-8636-92426C169752}" srcOrd="3" destOrd="0" presId="urn:microsoft.com/office/officeart/2016/7/layout/BasicLinearProcessNumbered"/>
    <dgm:cxn modelId="{3F7D926E-522C-4297-A93C-12DD82B74BE0}" type="presParOf" srcId="{0A95DEF0-3238-486D-BCE7-C0A91CB2669A}" destId="{660AE8AF-2945-49B2-B727-9696961F244F}" srcOrd="1" destOrd="0" presId="urn:microsoft.com/office/officeart/2016/7/layout/BasicLinearProcessNumbered"/>
    <dgm:cxn modelId="{92DD8218-D2D0-4B84-9F0C-80B75ED62D95}" type="presParOf" srcId="{0A95DEF0-3238-486D-BCE7-C0A91CB2669A}" destId="{5136F63C-DF57-421B-AD8F-AD9D999999A5}" srcOrd="2" destOrd="0" presId="urn:microsoft.com/office/officeart/2016/7/layout/BasicLinearProcessNumbered"/>
    <dgm:cxn modelId="{65F05AC0-2227-493C-B2E4-74F8303C1914}" type="presParOf" srcId="{5136F63C-DF57-421B-AD8F-AD9D999999A5}" destId="{0F9A9BF8-2FE9-4AB2-BEA1-38D54A51B93E}" srcOrd="0" destOrd="0" presId="urn:microsoft.com/office/officeart/2016/7/layout/BasicLinearProcessNumbered"/>
    <dgm:cxn modelId="{689D34CA-79F2-42E4-B277-112E8A9D9E67}" type="presParOf" srcId="{5136F63C-DF57-421B-AD8F-AD9D999999A5}" destId="{C062567C-B036-4E74-A561-1E85271AACE2}" srcOrd="1" destOrd="0" presId="urn:microsoft.com/office/officeart/2016/7/layout/BasicLinearProcessNumbered"/>
    <dgm:cxn modelId="{85D2EDEE-6230-471C-9E84-8523962E954C}" type="presParOf" srcId="{5136F63C-DF57-421B-AD8F-AD9D999999A5}" destId="{514FCA1D-67FC-4011-AC4E-839547DE2CDB}" srcOrd="2" destOrd="0" presId="urn:microsoft.com/office/officeart/2016/7/layout/BasicLinearProcessNumbered"/>
    <dgm:cxn modelId="{EC002A8C-2F0A-4263-9793-BC6C78770160}" type="presParOf" srcId="{5136F63C-DF57-421B-AD8F-AD9D999999A5}" destId="{5B78374B-07C4-4F2D-BC11-6F2647A16BDE}" srcOrd="3" destOrd="0" presId="urn:microsoft.com/office/officeart/2016/7/layout/BasicLinearProcessNumbered"/>
    <dgm:cxn modelId="{2DE04560-F2CA-4AC4-B28D-031746E46967}" type="presParOf" srcId="{0A95DEF0-3238-486D-BCE7-C0A91CB2669A}" destId="{C599C548-CE9A-4D1E-9F8F-3EFC058A4753}" srcOrd="3" destOrd="0" presId="urn:microsoft.com/office/officeart/2016/7/layout/BasicLinearProcessNumbered"/>
    <dgm:cxn modelId="{103F6B94-4220-4853-9570-A4AB9F0B49AA}" type="presParOf" srcId="{0A95DEF0-3238-486D-BCE7-C0A91CB2669A}" destId="{AE51D0B2-E563-4413-94CE-2F7306255BA6}" srcOrd="4" destOrd="0" presId="urn:microsoft.com/office/officeart/2016/7/layout/BasicLinearProcessNumbered"/>
    <dgm:cxn modelId="{DA9230C7-7796-4C83-8CD6-D718458BE9CE}" type="presParOf" srcId="{AE51D0B2-E563-4413-94CE-2F7306255BA6}" destId="{83CBB3EF-D8C2-4CE2-A39F-FF9DC787A1A1}" srcOrd="0" destOrd="0" presId="urn:microsoft.com/office/officeart/2016/7/layout/BasicLinearProcessNumbered"/>
    <dgm:cxn modelId="{F43F8FA8-6442-447D-ACCF-F2DBD232BDF8}" type="presParOf" srcId="{AE51D0B2-E563-4413-94CE-2F7306255BA6}" destId="{C3E0D6E6-1A9A-40B9-8963-D5349DC9EDAD}" srcOrd="1" destOrd="0" presId="urn:microsoft.com/office/officeart/2016/7/layout/BasicLinearProcessNumbered"/>
    <dgm:cxn modelId="{71FB4534-7541-4A01-8991-8CB1DD55A304}" type="presParOf" srcId="{AE51D0B2-E563-4413-94CE-2F7306255BA6}" destId="{AD8D9B0C-2A78-4266-BE25-7598893BE260}" srcOrd="2" destOrd="0" presId="urn:microsoft.com/office/officeart/2016/7/layout/BasicLinearProcessNumbered"/>
    <dgm:cxn modelId="{34C81164-20AF-4F17-90F3-714D47748728}" type="presParOf" srcId="{AE51D0B2-E563-4413-94CE-2F7306255BA6}" destId="{1DA97FBD-674B-4E83-B994-C96A923CA84C}"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2B0C65-EB25-4894-8C86-FBF8213831A7}" type="doc">
      <dgm:prSet loTypeId="urn:microsoft.com/office/officeart/2018/2/layout/IconVerticalSolidList" loCatId="icon" qsTypeId="urn:microsoft.com/office/officeart/2005/8/quickstyle/simple1" qsCatId="simple" csTypeId="urn:microsoft.com/office/officeart/2018/5/colors/Iconchunking_neutralicontext_accent0_3" csCatId="mainScheme" phldr="1"/>
      <dgm:spPr/>
      <dgm:t>
        <a:bodyPr/>
        <a:lstStyle/>
        <a:p>
          <a:endParaRPr lang="en-US"/>
        </a:p>
      </dgm:t>
    </dgm:pt>
    <dgm:pt modelId="{D569DE51-9F37-4B7A-9E47-8B35071C44EC}">
      <dgm:prSet/>
      <dgm:spPr/>
      <dgm:t>
        <a:bodyPr/>
        <a:lstStyle/>
        <a:p>
          <a:r>
            <a:rPr lang="en-US" b="1"/>
            <a:t>You are driving a car; some unfamiliar young ladies or young men approach you and ask for a ride home, what should be your response?</a:t>
          </a:r>
          <a:endParaRPr lang="en-US"/>
        </a:p>
      </dgm:t>
    </dgm:pt>
    <dgm:pt modelId="{CF487414-E1A0-4C8F-826A-930E203AAD4C}" type="parTrans" cxnId="{412F18C4-7FF2-448C-8648-EC12610DE553}">
      <dgm:prSet/>
      <dgm:spPr/>
      <dgm:t>
        <a:bodyPr/>
        <a:lstStyle/>
        <a:p>
          <a:endParaRPr lang="en-US"/>
        </a:p>
      </dgm:t>
    </dgm:pt>
    <dgm:pt modelId="{51340AFD-37F7-4EF9-AC1D-0934354B5535}" type="sibTrans" cxnId="{412F18C4-7FF2-448C-8648-EC12610DE553}">
      <dgm:prSet/>
      <dgm:spPr/>
      <dgm:t>
        <a:bodyPr/>
        <a:lstStyle/>
        <a:p>
          <a:endParaRPr lang="en-US"/>
        </a:p>
      </dgm:t>
    </dgm:pt>
    <dgm:pt modelId="{87C83383-AFC9-49C6-A7CF-908101D88C9B}">
      <dgm:prSet/>
      <dgm:spPr/>
      <dgm:t>
        <a:bodyPr/>
        <a:lstStyle/>
        <a:p>
          <a:r>
            <a:rPr lang="en-US"/>
            <a:t>Tell the young ladies or young men to jump in and ask no questions.</a:t>
          </a:r>
        </a:p>
      </dgm:t>
    </dgm:pt>
    <dgm:pt modelId="{9AA3CE9F-3EA9-4E13-865D-C640B36DE804}" type="parTrans" cxnId="{7EF4EFEC-7DAC-492E-8C23-66885F8544F4}">
      <dgm:prSet/>
      <dgm:spPr/>
      <dgm:t>
        <a:bodyPr/>
        <a:lstStyle/>
        <a:p>
          <a:endParaRPr lang="en-US"/>
        </a:p>
      </dgm:t>
    </dgm:pt>
    <dgm:pt modelId="{F0E2C002-6B11-437F-A41F-BC9C6C6E1F99}" type="sibTrans" cxnId="{7EF4EFEC-7DAC-492E-8C23-66885F8544F4}">
      <dgm:prSet/>
      <dgm:spPr/>
      <dgm:t>
        <a:bodyPr/>
        <a:lstStyle/>
        <a:p>
          <a:endParaRPr lang="en-US"/>
        </a:p>
      </dgm:t>
    </dgm:pt>
    <dgm:pt modelId="{2FB23151-30A8-46E1-9465-B15452772C6C}" type="pres">
      <dgm:prSet presAssocID="{682B0C65-EB25-4894-8C86-FBF8213831A7}" presName="root" presStyleCnt="0">
        <dgm:presLayoutVars>
          <dgm:dir/>
          <dgm:resizeHandles val="exact"/>
        </dgm:presLayoutVars>
      </dgm:prSet>
      <dgm:spPr/>
    </dgm:pt>
    <dgm:pt modelId="{7727BA59-A07D-47FE-B0E2-F084F82FBED0}" type="pres">
      <dgm:prSet presAssocID="{D569DE51-9F37-4B7A-9E47-8B35071C44EC}" presName="compNode" presStyleCnt="0"/>
      <dgm:spPr/>
    </dgm:pt>
    <dgm:pt modelId="{016F75CE-5499-48D8-B5BD-488AC0C6D390}" type="pres">
      <dgm:prSet presAssocID="{D569DE51-9F37-4B7A-9E47-8B35071C44EC}" presName="bgRect" presStyleLbl="bgShp" presStyleIdx="0" presStyleCnt="2"/>
      <dgm:spPr/>
    </dgm:pt>
    <dgm:pt modelId="{B3896CDC-E6C1-4EF0-A81F-EB73830AE993}" type="pres">
      <dgm:prSet presAssocID="{D569DE51-9F37-4B7A-9E47-8B35071C44E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r"/>
        </a:ext>
      </dgm:extLst>
    </dgm:pt>
    <dgm:pt modelId="{CB31663F-84DB-4C9B-9AF6-C57F402FF304}" type="pres">
      <dgm:prSet presAssocID="{D569DE51-9F37-4B7A-9E47-8B35071C44EC}" presName="spaceRect" presStyleCnt="0"/>
      <dgm:spPr/>
    </dgm:pt>
    <dgm:pt modelId="{851A5278-E46D-4E64-BE00-052E993158A5}" type="pres">
      <dgm:prSet presAssocID="{D569DE51-9F37-4B7A-9E47-8B35071C44EC}" presName="parTx" presStyleLbl="revTx" presStyleIdx="0" presStyleCnt="2">
        <dgm:presLayoutVars>
          <dgm:chMax val="0"/>
          <dgm:chPref val="0"/>
        </dgm:presLayoutVars>
      </dgm:prSet>
      <dgm:spPr/>
    </dgm:pt>
    <dgm:pt modelId="{38E7DE92-8714-45BD-82A9-643F5649A2B9}" type="pres">
      <dgm:prSet presAssocID="{51340AFD-37F7-4EF9-AC1D-0934354B5535}" presName="sibTrans" presStyleCnt="0"/>
      <dgm:spPr/>
    </dgm:pt>
    <dgm:pt modelId="{2B73E03A-7C26-4F1A-BF33-2CD1F0C0DB60}" type="pres">
      <dgm:prSet presAssocID="{87C83383-AFC9-49C6-A7CF-908101D88C9B}" presName="compNode" presStyleCnt="0"/>
      <dgm:spPr/>
    </dgm:pt>
    <dgm:pt modelId="{5C0B3973-7C05-4FE7-8615-617D0CD416B7}" type="pres">
      <dgm:prSet presAssocID="{87C83383-AFC9-49C6-A7CF-908101D88C9B}" presName="bgRect" presStyleLbl="bgShp" presStyleIdx="1" presStyleCnt="2"/>
      <dgm:spPr/>
    </dgm:pt>
    <dgm:pt modelId="{ADEA1518-6E36-491E-9E88-CE938BD69072}" type="pres">
      <dgm:prSet presAssocID="{87C83383-AFC9-49C6-A7CF-908101D88C9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ign Language"/>
        </a:ext>
      </dgm:extLst>
    </dgm:pt>
    <dgm:pt modelId="{6A26F4F1-C361-42F3-AB33-4BCF2A92F4AE}" type="pres">
      <dgm:prSet presAssocID="{87C83383-AFC9-49C6-A7CF-908101D88C9B}" presName="spaceRect" presStyleCnt="0"/>
      <dgm:spPr/>
    </dgm:pt>
    <dgm:pt modelId="{801B908D-8AD8-41C0-B8E7-3A4880593641}" type="pres">
      <dgm:prSet presAssocID="{87C83383-AFC9-49C6-A7CF-908101D88C9B}" presName="parTx" presStyleLbl="revTx" presStyleIdx="1" presStyleCnt="2">
        <dgm:presLayoutVars>
          <dgm:chMax val="0"/>
          <dgm:chPref val="0"/>
        </dgm:presLayoutVars>
      </dgm:prSet>
      <dgm:spPr/>
    </dgm:pt>
  </dgm:ptLst>
  <dgm:cxnLst>
    <dgm:cxn modelId="{28A77B39-BAC2-429C-8251-26B7F4D08347}" type="presOf" srcId="{D569DE51-9F37-4B7A-9E47-8B35071C44EC}" destId="{851A5278-E46D-4E64-BE00-052E993158A5}" srcOrd="0" destOrd="0" presId="urn:microsoft.com/office/officeart/2018/2/layout/IconVerticalSolidList"/>
    <dgm:cxn modelId="{8DEB3D7E-750A-4EA7-A4FA-C34A6A39E69A}" type="presOf" srcId="{87C83383-AFC9-49C6-A7CF-908101D88C9B}" destId="{801B908D-8AD8-41C0-B8E7-3A4880593641}" srcOrd="0" destOrd="0" presId="urn:microsoft.com/office/officeart/2018/2/layout/IconVerticalSolidList"/>
    <dgm:cxn modelId="{412F18C4-7FF2-448C-8648-EC12610DE553}" srcId="{682B0C65-EB25-4894-8C86-FBF8213831A7}" destId="{D569DE51-9F37-4B7A-9E47-8B35071C44EC}" srcOrd="0" destOrd="0" parTransId="{CF487414-E1A0-4C8F-826A-930E203AAD4C}" sibTransId="{51340AFD-37F7-4EF9-AC1D-0934354B5535}"/>
    <dgm:cxn modelId="{7EF4EFEC-7DAC-492E-8C23-66885F8544F4}" srcId="{682B0C65-EB25-4894-8C86-FBF8213831A7}" destId="{87C83383-AFC9-49C6-A7CF-908101D88C9B}" srcOrd="1" destOrd="0" parTransId="{9AA3CE9F-3EA9-4E13-865D-C640B36DE804}" sibTransId="{F0E2C002-6B11-437F-A41F-BC9C6C6E1F99}"/>
    <dgm:cxn modelId="{B88D9FFD-DBB6-473F-B3B8-110D7F485B6A}" type="presOf" srcId="{682B0C65-EB25-4894-8C86-FBF8213831A7}" destId="{2FB23151-30A8-46E1-9465-B15452772C6C}" srcOrd="0" destOrd="0" presId="urn:microsoft.com/office/officeart/2018/2/layout/IconVerticalSolidList"/>
    <dgm:cxn modelId="{BF4E09AB-9CC0-48B3-87EC-531D4A8ED5F7}" type="presParOf" srcId="{2FB23151-30A8-46E1-9465-B15452772C6C}" destId="{7727BA59-A07D-47FE-B0E2-F084F82FBED0}" srcOrd="0" destOrd="0" presId="urn:microsoft.com/office/officeart/2018/2/layout/IconVerticalSolidList"/>
    <dgm:cxn modelId="{544E9E0C-71EA-4D5F-AEDD-2F173F42819F}" type="presParOf" srcId="{7727BA59-A07D-47FE-B0E2-F084F82FBED0}" destId="{016F75CE-5499-48D8-B5BD-488AC0C6D390}" srcOrd="0" destOrd="0" presId="urn:microsoft.com/office/officeart/2018/2/layout/IconVerticalSolidList"/>
    <dgm:cxn modelId="{661A3109-732C-4733-90E5-AF484A3B5DFC}" type="presParOf" srcId="{7727BA59-A07D-47FE-B0E2-F084F82FBED0}" destId="{B3896CDC-E6C1-4EF0-A81F-EB73830AE993}" srcOrd="1" destOrd="0" presId="urn:microsoft.com/office/officeart/2018/2/layout/IconVerticalSolidList"/>
    <dgm:cxn modelId="{8699ABF5-B568-492E-8EE0-333E9A230081}" type="presParOf" srcId="{7727BA59-A07D-47FE-B0E2-F084F82FBED0}" destId="{CB31663F-84DB-4C9B-9AF6-C57F402FF304}" srcOrd="2" destOrd="0" presId="urn:microsoft.com/office/officeart/2018/2/layout/IconVerticalSolidList"/>
    <dgm:cxn modelId="{D3C8AE72-F2D1-4CC5-90F7-53595D46B507}" type="presParOf" srcId="{7727BA59-A07D-47FE-B0E2-F084F82FBED0}" destId="{851A5278-E46D-4E64-BE00-052E993158A5}" srcOrd="3" destOrd="0" presId="urn:microsoft.com/office/officeart/2018/2/layout/IconVerticalSolidList"/>
    <dgm:cxn modelId="{44BEE0C9-20FF-488A-9EAE-F43FFCD7F8D2}" type="presParOf" srcId="{2FB23151-30A8-46E1-9465-B15452772C6C}" destId="{38E7DE92-8714-45BD-82A9-643F5649A2B9}" srcOrd="1" destOrd="0" presId="urn:microsoft.com/office/officeart/2018/2/layout/IconVerticalSolidList"/>
    <dgm:cxn modelId="{6101432A-5856-43D8-96A0-95777D628E56}" type="presParOf" srcId="{2FB23151-30A8-46E1-9465-B15452772C6C}" destId="{2B73E03A-7C26-4F1A-BF33-2CD1F0C0DB60}" srcOrd="2" destOrd="0" presId="urn:microsoft.com/office/officeart/2018/2/layout/IconVerticalSolidList"/>
    <dgm:cxn modelId="{9DFD0563-B84B-42A3-98A3-0E224A576027}" type="presParOf" srcId="{2B73E03A-7C26-4F1A-BF33-2CD1F0C0DB60}" destId="{5C0B3973-7C05-4FE7-8615-617D0CD416B7}" srcOrd="0" destOrd="0" presId="urn:microsoft.com/office/officeart/2018/2/layout/IconVerticalSolidList"/>
    <dgm:cxn modelId="{F11B34B4-FDBE-43AC-B8A6-4B078C79EA8E}" type="presParOf" srcId="{2B73E03A-7C26-4F1A-BF33-2CD1F0C0DB60}" destId="{ADEA1518-6E36-491E-9E88-CE938BD69072}" srcOrd="1" destOrd="0" presId="urn:microsoft.com/office/officeart/2018/2/layout/IconVerticalSolidList"/>
    <dgm:cxn modelId="{0054D7B3-C949-4289-8DC0-55692EE18E86}" type="presParOf" srcId="{2B73E03A-7C26-4F1A-BF33-2CD1F0C0DB60}" destId="{6A26F4F1-C361-42F3-AB33-4BCF2A92F4AE}" srcOrd="2" destOrd="0" presId="urn:microsoft.com/office/officeart/2018/2/layout/IconVerticalSolidList"/>
    <dgm:cxn modelId="{1F002139-093B-4E85-BE46-8ED9D4A718BC}" type="presParOf" srcId="{2B73E03A-7C26-4F1A-BF33-2CD1F0C0DB60}" destId="{801B908D-8AD8-41C0-B8E7-3A488059364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CBC533-B614-4A18-9B60-88F2E092BC1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D7573E00-9667-4AEE-9062-93E0EDB21B2D}">
      <dgm:prSet/>
      <dgm:spPr/>
      <dgm:t>
        <a:bodyPr/>
        <a:lstStyle/>
        <a:p>
          <a:r>
            <a:rPr lang="en-US" b="1" dirty="0">
              <a:solidFill>
                <a:srgbClr val="FF0000"/>
              </a:solidFill>
            </a:rPr>
            <a:t>Refuse to wear the colors because there are too many potential dangers</a:t>
          </a:r>
          <a:r>
            <a:rPr lang="en-US" b="1" dirty="0"/>
            <a:t>.</a:t>
          </a:r>
          <a:endParaRPr lang="en-US" dirty="0"/>
        </a:p>
      </dgm:t>
    </dgm:pt>
    <dgm:pt modelId="{00BA4D74-AD50-4597-8B67-1D58D14E80D3}" type="parTrans" cxnId="{57EAC365-0F5B-41A4-94B2-0452FCC26BE1}">
      <dgm:prSet/>
      <dgm:spPr/>
      <dgm:t>
        <a:bodyPr/>
        <a:lstStyle/>
        <a:p>
          <a:endParaRPr lang="en-US"/>
        </a:p>
      </dgm:t>
    </dgm:pt>
    <dgm:pt modelId="{7EA036F1-B1F8-4841-BCFB-BBC0FFFC3F9A}" type="sibTrans" cxnId="{57EAC365-0F5B-41A4-94B2-0452FCC26BE1}">
      <dgm:prSet/>
      <dgm:spPr/>
      <dgm:t>
        <a:bodyPr/>
        <a:lstStyle/>
        <a:p>
          <a:endParaRPr lang="en-US"/>
        </a:p>
      </dgm:t>
    </dgm:pt>
    <dgm:pt modelId="{ACCCDE13-AA9D-4051-97B3-7C2E0B3DED63}">
      <dgm:prSet/>
      <dgm:spPr/>
      <dgm:t>
        <a:bodyPr/>
        <a:lstStyle/>
        <a:p>
          <a:r>
            <a:rPr lang="en-US" dirty="0"/>
            <a:t>Playing with gang colors is no laughing matter. Gangs are serious when it comes to gang-related colors. It is not a good idea to wear gang colors in or out of school.  It is too dangerous to play games with gang colors. Refusing to wear gang-related colors is the best option; you may save your life and someone else’s life.</a:t>
          </a:r>
        </a:p>
      </dgm:t>
    </dgm:pt>
    <dgm:pt modelId="{09FFF409-A8D6-4D40-B349-BFCECC4E739B}" type="parTrans" cxnId="{C03FFED1-0D80-48F1-B96F-2F002239BD58}">
      <dgm:prSet/>
      <dgm:spPr/>
      <dgm:t>
        <a:bodyPr/>
        <a:lstStyle/>
        <a:p>
          <a:endParaRPr lang="en-US"/>
        </a:p>
      </dgm:t>
    </dgm:pt>
    <dgm:pt modelId="{616E02A9-181A-4EC7-BE0B-DEC2C68A8D68}" type="sibTrans" cxnId="{C03FFED1-0D80-48F1-B96F-2F002239BD58}">
      <dgm:prSet/>
      <dgm:spPr/>
      <dgm:t>
        <a:bodyPr/>
        <a:lstStyle/>
        <a:p>
          <a:endParaRPr lang="en-US"/>
        </a:p>
      </dgm:t>
    </dgm:pt>
    <dgm:pt modelId="{4FD99BE5-51D9-4545-B23B-595976B53723}" type="pres">
      <dgm:prSet presAssocID="{A4CBC533-B614-4A18-9B60-88F2E092BC15}" presName="vert0" presStyleCnt="0">
        <dgm:presLayoutVars>
          <dgm:dir/>
          <dgm:animOne val="branch"/>
          <dgm:animLvl val="lvl"/>
        </dgm:presLayoutVars>
      </dgm:prSet>
      <dgm:spPr/>
    </dgm:pt>
    <dgm:pt modelId="{A3D81C46-C76E-47B4-A50E-EA89C1F2C89A}" type="pres">
      <dgm:prSet presAssocID="{D7573E00-9667-4AEE-9062-93E0EDB21B2D}" presName="thickLine" presStyleLbl="alignNode1" presStyleIdx="0" presStyleCnt="2"/>
      <dgm:spPr/>
    </dgm:pt>
    <dgm:pt modelId="{2E07F2C2-16E4-492A-81BC-F1D211379D98}" type="pres">
      <dgm:prSet presAssocID="{D7573E00-9667-4AEE-9062-93E0EDB21B2D}" presName="horz1" presStyleCnt="0"/>
      <dgm:spPr/>
    </dgm:pt>
    <dgm:pt modelId="{1AB4A9E9-22C3-45F0-81F5-4958C7745CA5}" type="pres">
      <dgm:prSet presAssocID="{D7573E00-9667-4AEE-9062-93E0EDB21B2D}" presName="tx1" presStyleLbl="revTx" presStyleIdx="0" presStyleCnt="2"/>
      <dgm:spPr/>
    </dgm:pt>
    <dgm:pt modelId="{197C98AC-D26A-4F13-8654-8E0B7FCD936A}" type="pres">
      <dgm:prSet presAssocID="{D7573E00-9667-4AEE-9062-93E0EDB21B2D}" presName="vert1" presStyleCnt="0"/>
      <dgm:spPr/>
    </dgm:pt>
    <dgm:pt modelId="{99438710-D79B-4FD0-B50F-2242EB959CB2}" type="pres">
      <dgm:prSet presAssocID="{ACCCDE13-AA9D-4051-97B3-7C2E0B3DED63}" presName="thickLine" presStyleLbl="alignNode1" presStyleIdx="1" presStyleCnt="2"/>
      <dgm:spPr/>
    </dgm:pt>
    <dgm:pt modelId="{B07D85DA-CAE4-4303-8BD3-6F2393206695}" type="pres">
      <dgm:prSet presAssocID="{ACCCDE13-AA9D-4051-97B3-7C2E0B3DED63}" presName="horz1" presStyleCnt="0"/>
      <dgm:spPr/>
    </dgm:pt>
    <dgm:pt modelId="{C7D1C517-90D5-4CFF-843B-89C922C650F8}" type="pres">
      <dgm:prSet presAssocID="{ACCCDE13-AA9D-4051-97B3-7C2E0B3DED63}" presName="tx1" presStyleLbl="revTx" presStyleIdx="1" presStyleCnt="2" custScaleY="224478"/>
      <dgm:spPr/>
    </dgm:pt>
    <dgm:pt modelId="{BFC91C03-0F3B-4C23-9266-F45026E8A6AF}" type="pres">
      <dgm:prSet presAssocID="{ACCCDE13-AA9D-4051-97B3-7C2E0B3DED63}" presName="vert1" presStyleCnt="0"/>
      <dgm:spPr/>
    </dgm:pt>
  </dgm:ptLst>
  <dgm:cxnLst>
    <dgm:cxn modelId="{57EAC365-0F5B-41A4-94B2-0452FCC26BE1}" srcId="{A4CBC533-B614-4A18-9B60-88F2E092BC15}" destId="{D7573E00-9667-4AEE-9062-93E0EDB21B2D}" srcOrd="0" destOrd="0" parTransId="{00BA4D74-AD50-4597-8B67-1D58D14E80D3}" sibTransId="{7EA036F1-B1F8-4841-BCFB-BBC0FFFC3F9A}"/>
    <dgm:cxn modelId="{C03FFED1-0D80-48F1-B96F-2F002239BD58}" srcId="{A4CBC533-B614-4A18-9B60-88F2E092BC15}" destId="{ACCCDE13-AA9D-4051-97B3-7C2E0B3DED63}" srcOrd="1" destOrd="0" parTransId="{09FFF409-A8D6-4D40-B349-BFCECC4E739B}" sibTransId="{616E02A9-181A-4EC7-BE0B-DEC2C68A8D68}"/>
    <dgm:cxn modelId="{C750B8DF-444F-4358-8659-66B55AE01AEC}" type="presOf" srcId="{A4CBC533-B614-4A18-9B60-88F2E092BC15}" destId="{4FD99BE5-51D9-4545-B23B-595976B53723}" srcOrd="0" destOrd="0" presId="urn:microsoft.com/office/officeart/2008/layout/LinedList"/>
    <dgm:cxn modelId="{D538F7E0-FD79-44E0-B17C-B494513BF06D}" type="presOf" srcId="{D7573E00-9667-4AEE-9062-93E0EDB21B2D}" destId="{1AB4A9E9-22C3-45F0-81F5-4958C7745CA5}" srcOrd="0" destOrd="0" presId="urn:microsoft.com/office/officeart/2008/layout/LinedList"/>
    <dgm:cxn modelId="{627498E5-A3FB-4BB0-9E7C-EA0D0D2B9BB7}" type="presOf" srcId="{ACCCDE13-AA9D-4051-97B3-7C2E0B3DED63}" destId="{C7D1C517-90D5-4CFF-843B-89C922C650F8}" srcOrd="0" destOrd="0" presId="urn:microsoft.com/office/officeart/2008/layout/LinedList"/>
    <dgm:cxn modelId="{FF702A09-0275-4AC9-B2EC-D3C2D5B9FDBA}" type="presParOf" srcId="{4FD99BE5-51D9-4545-B23B-595976B53723}" destId="{A3D81C46-C76E-47B4-A50E-EA89C1F2C89A}" srcOrd="0" destOrd="0" presId="urn:microsoft.com/office/officeart/2008/layout/LinedList"/>
    <dgm:cxn modelId="{6997631C-7DDE-4DFC-B3D7-00DDD1506941}" type="presParOf" srcId="{4FD99BE5-51D9-4545-B23B-595976B53723}" destId="{2E07F2C2-16E4-492A-81BC-F1D211379D98}" srcOrd="1" destOrd="0" presId="urn:microsoft.com/office/officeart/2008/layout/LinedList"/>
    <dgm:cxn modelId="{614F681D-68EB-4146-8912-77577D10A2B6}" type="presParOf" srcId="{2E07F2C2-16E4-492A-81BC-F1D211379D98}" destId="{1AB4A9E9-22C3-45F0-81F5-4958C7745CA5}" srcOrd="0" destOrd="0" presId="urn:microsoft.com/office/officeart/2008/layout/LinedList"/>
    <dgm:cxn modelId="{9E777C8B-233C-4BF5-880F-CBC1A8EE94DE}" type="presParOf" srcId="{2E07F2C2-16E4-492A-81BC-F1D211379D98}" destId="{197C98AC-D26A-4F13-8654-8E0B7FCD936A}" srcOrd="1" destOrd="0" presId="urn:microsoft.com/office/officeart/2008/layout/LinedList"/>
    <dgm:cxn modelId="{99270FC3-5FF1-4A57-B28F-069DE11C7C88}" type="presParOf" srcId="{4FD99BE5-51D9-4545-B23B-595976B53723}" destId="{99438710-D79B-4FD0-B50F-2242EB959CB2}" srcOrd="2" destOrd="0" presId="urn:microsoft.com/office/officeart/2008/layout/LinedList"/>
    <dgm:cxn modelId="{70385795-9FB4-45AA-9A29-9D552DB5CAED}" type="presParOf" srcId="{4FD99BE5-51D9-4545-B23B-595976B53723}" destId="{B07D85DA-CAE4-4303-8BD3-6F2393206695}" srcOrd="3" destOrd="0" presId="urn:microsoft.com/office/officeart/2008/layout/LinedList"/>
    <dgm:cxn modelId="{C61F549B-081F-41E6-856A-CE2C1E57ABDB}" type="presParOf" srcId="{B07D85DA-CAE4-4303-8BD3-6F2393206695}" destId="{C7D1C517-90D5-4CFF-843B-89C922C650F8}" srcOrd="0" destOrd="0" presId="urn:microsoft.com/office/officeart/2008/layout/LinedList"/>
    <dgm:cxn modelId="{C8DB2A0E-374D-4787-9A46-48FDF5A5FE64}" type="presParOf" srcId="{B07D85DA-CAE4-4303-8BD3-6F2393206695}" destId="{BFC91C03-0F3B-4C23-9266-F45026E8A6A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4D17B9-5809-4B0F-A0F0-6204DCDEC921}"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528EF06C-93F9-4BBC-B56C-70BEDC3F800D}">
      <dgm:prSet/>
      <dgm:spPr/>
      <dgm:t>
        <a:bodyPr/>
        <a:lstStyle/>
        <a:p>
          <a:r>
            <a:rPr lang="en-US" b="1" dirty="0"/>
            <a:t>A peer suggests that you skip school and hang out at the park until the end of the school day; what should be your response? </a:t>
          </a:r>
          <a:endParaRPr lang="en-US" dirty="0"/>
        </a:p>
      </dgm:t>
    </dgm:pt>
    <dgm:pt modelId="{74E273A4-0E1E-4645-A3C8-5ABC40D584A8}" type="parTrans" cxnId="{B86337B1-7026-4F99-9AC3-EF7BE21B813F}">
      <dgm:prSet/>
      <dgm:spPr/>
      <dgm:t>
        <a:bodyPr/>
        <a:lstStyle/>
        <a:p>
          <a:endParaRPr lang="en-US"/>
        </a:p>
      </dgm:t>
    </dgm:pt>
    <dgm:pt modelId="{DACC47C1-E6FD-49DA-954D-C090BBEDCDC6}" type="sibTrans" cxnId="{B86337B1-7026-4F99-9AC3-EF7BE21B813F}">
      <dgm:prSet/>
      <dgm:spPr/>
      <dgm:t>
        <a:bodyPr/>
        <a:lstStyle/>
        <a:p>
          <a:endParaRPr lang="en-US"/>
        </a:p>
      </dgm:t>
    </dgm:pt>
    <dgm:pt modelId="{56F89CD8-9F95-4DC8-8DD4-D4D8249AA621}">
      <dgm:prSet/>
      <dgm:spPr/>
      <dgm:t>
        <a:bodyPr/>
        <a:lstStyle/>
        <a:p>
          <a:r>
            <a:rPr lang="en-US" dirty="0">
              <a:solidFill>
                <a:srgbClr val="FF0000"/>
              </a:solidFill>
            </a:rPr>
            <a:t>Go along with the plan; everyone needs a break from school.</a:t>
          </a:r>
        </a:p>
      </dgm:t>
    </dgm:pt>
    <dgm:pt modelId="{74923326-98A5-4770-A698-7E91484C6E43}" type="parTrans" cxnId="{112697CC-831C-44C6-9A86-F0106E8A3D21}">
      <dgm:prSet/>
      <dgm:spPr/>
      <dgm:t>
        <a:bodyPr/>
        <a:lstStyle/>
        <a:p>
          <a:endParaRPr lang="en-US"/>
        </a:p>
      </dgm:t>
    </dgm:pt>
    <dgm:pt modelId="{23268373-429A-47E6-8CB6-3E6D198BB8E0}" type="sibTrans" cxnId="{112697CC-831C-44C6-9A86-F0106E8A3D21}">
      <dgm:prSet/>
      <dgm:spPr/>
      <dgm:t>
        <a:bodyPr/>
        <a:lstStyle/>
        <a:p>
          <a:endParaRPr lang="en-US"/>
        </a:p>
      </dgm:t>
    </dgm:pt>
    <dgm:pt modelId="{A4895248-1CFD-4EA6-8043-94B8488598ED}" type="pres">
      <dgm:prSet presAssocID="{DC4D17B9-5809-4B0F-A0F0-6204DCDEC921}" presName="vert0" presStyleCnt="0">
        <dgm:presLayoutVars>
          <dgm:dir/>
          <dgm:animOne val="branch"/>
          <dgm:animLvl val="lvl"/>
        </dgm:presLayoutVars>
      </dgm:prSet>
      <dgm:spPr/>
    </dgm:pt>
    <dgm:pt modelId="{1548C39F-8626-4506-BF1A-6055978A52C4}" type="pres">
      <dgm:prSet presAssocID="{528EF06C-93F9-4BBC-B56C-70BEDC3F800D}" presName="thickLine" presStyleLbl="alignNode1" presStyleIdx="0" presStyleCnt="2"/>
      <dgm:spPr/>
    </dgm:pt>
    <dgm:pt modelId="{0E212D74-E51E-4E4B-A84E-7891896F2BF1}" type="pres">
      <dgm:prSet presAssocID="{528EF06C-93F9-4BBC-B56C-70BEDC3F800D}" presName="horz1" presStyleCnt="0"/>
      <dgm:spPr/>
    </dgm:pt>
    <dgm:pt modelId="{352DF9BA-4181-4090-A434-E64941E29666}" type="pres">
      <dgm:prSet presAssocID="{528EF06C-93F9-4BBC-B56C-70BEDC3F800D}" presName="tx1" presStyleLbl="revTx" presStyleIdx="0" presStyleCnt="2"/>
      <dgm:spPr/>
    </dgm:pt>
    <dgm:pt modelId="{105448FC-945F-48A0-BAC3-8798BBD38062}" type="pres">
      <dgm:prSet presAssocID="{528EF06C-93F9-4BBC-B56C-70BEDC3F800D}" presName="vert1" presStyleCnt="0"/>
      <dgm:spPr/>
    </dgm:pt>
    <dgm:pt modelId="{203B9990-4896-4A12-BBC5-AA9C3160C1BE}" type="pres">
      <dgm:prSet presAssocID="{56F89CD8-9F95-4DC8-8DD4-D4D8249AA621}" presName="thickLine" presStyleLbl="alignNode1" presStyleIdx="1" presStyleCnt="2"/>
      <dgm:spPr/>
    </dgm:pt>
    <dgm:pt modelId="{0BA84432-CA19-486D-9B2D-2969DFA95887}" type="pres">
      <dgm:prSet presAssocID="{56F89CD8-9F95-4DC8-8DD4-D4D8249AA621}" presName="horz1" presStyleCnt="0"/>
      <dgm:spPr/>
    </dgm:pt>
    <dgm:pt modelId="{4F4326B7-0F23-4049-9013-8BF99978A74D}" type="pres">
      <dgm:prSet presAssocID="{56F89CD8-9F95-4DC8-8DD4-D4D8249AA621}" presName="tx1" presStyleLbl="revTx" presStyleIdx="1" presStyleCnt="2"/>
      <dgm:spPr/>
    </dgm:pt>
    <dgm:pt modelId="{78CD7270-EB57-42A5-A2CB-6F7D364726C4}" type="pres">
      <dgm:prSet presAssocID="{56F89CD8-9F95-4DC8-8DD4-D4D8249AA621}" presName="vert1" presStyleCnt="0"/>
      <dgm:spPr/>
    </dgm:pt>
  </dgm:ptLst>
  <dgm:cxnLst>
    <dgm:cxn modelId="{D99D5D82-CE85-484A-AF80-25B17D5C9FCD}" type="presOf" srcId="{528EF06C-93F9-4BBC-B56C-70BEDC3F800D}" destId="{352DF9BA-4181-4090-A434-E64941E29666}" srcOrd="0" destOrd="0" presId="urn:microsoft.com/office/officeart/2008/layout/LinedList"/>
    <dgm:cxn modelId="{91FBA78E-1727-4146-906A-527E9A33C1E5}" type="presOf" srcId="{DC4D17B9-5809-4B0F-A0F0-6204DCDEC921}" destId="{A4895248-1CFD-4EA6-8043-94B8488598ED}" srcOrd="0" destOrd="0" presId="urn:microsoft.com/office/officeart/2008/layout/LinedList"/>
    <dgm:cxn modelId="{C2B3588F-6DD4-4B64-8093-CD16D007A6DE}" type="presOf" srcId="{56F89CD8-9F95-4DC8-8DD4-D4D8249AA621}" destId="{4F4326B7-0F23-4049-9013-8BF99978A74D}" srcOrd="0" destOrd="0" presId="urn:microsoft.com/office/officeart/2008/layout/LinedList"/>
    <dgm:cxn modelId="{B86337B1-7026-4F99-9AC3-EF7BE21B813F}" srcId="{DC4D17B9-5809-4B0F-A0F0-6204DCDEC921}" destId="{528EF06C-93F9-4BBC-B56C-70BEDC3F800D}" srcOrd="0" destOrd="0" parTransId="{74E273A4-0E1E-4645-A3C8-5ABC40D584A8}" sibTransId="{DACC47C1-E6FD-49DA-954D-C090BBEDCDC6}"/>
    <dgm:cxn modelId="{112697CC-831C-44C6-9A86-F0106E8A3D21}" srcId="{DC4D17B9-5809-4B0F-A0F0-6204DCDEC921}" destId="{56F89CD8-9F95-4DC8-8DD4-D4D8249AA621}" srcOrd="1" destOrd="0" parTransId="{74923326-98A5-4770-A698-7E91484C6E43}" sibTransId="{23268373-429A-47E6-8CB6-3E6D198BB8E0}"/>
    <dgm:cxn modelId="{143845F4-D75D-4591-8723-28E747B6E582}" type="presParOf" srcId="{A4895248-1CFD-4EA6-8043-94B8488598ED}" destId="{1548C39F-8626-4506-BF1A-6055978A52C4}" srcOrd="0" destOrd="0" presId="urn:microsoft.com/office/officeart/2008/layout/LinedList"/>
    <dgm:cxn modelId="{15488C43-96BA-426A-ACF8-90A301C96B2B}" type="presParOf" srcId="{A4895248-1CFD-4EA6-8043-94B8488598ED}" destId="{0E212D74-E51E-4E4B-A84E-7891896F2BF1}" srcOrd="1" destOrd="0" presId="urn:microsoft.com/office/officeart/2008/layout/LinedList"/>
    <dgm:cxn modelId="{FFF0C696-AF9A-404A-964C-1C925DA71CFE}" type="presParOf" srcId="{0E212D74-E51E-4E4B-A84E-7891896F2BF1}" destId="{352DF9BA-4181-4090-A434-E64941E29666}" srcOrd="0" destOrd="0" presId="urn:microsoft.com/office/officeart/2008/layout/LinedList"/>
    <dgm:cxn modelId="{55B2070C-E1BC-4210-89DC-1E7A367BFBB0}" type="presParOf" srcId="{0E212D74-E51E-4E4B-A84E-7891896F2BF1}" destId="{105448FC-945F-48A0-BAC3-8798BBD38062}" srcOrd="1" destOrd="0" presId="urn:microsoft.com/office/officeart/2008/layout/LinedList"/>
    <dgm:cxn modelId="{20DC88B3-F18D-4366-B555-400C4BE15AC3}" type="presParOf" srcId="{A4895248-1CFD-4EA6-8043-94B8488598ED}" destId="{203B9990-4896-4A12-BBC5-AA9C3160C1BE}" srcOrd="2" destOrd="0" presId="urn:microsoft.com/office/officeart/2008/layout/LinedList"/>
    <dgm:cxn modelId="{A9D6BBB7-D9B7-4A8F-8FD8-3A6622AF2847}" type="presParOf" srcId="{A4895248-1CFD-4EA6-8043-94B8488598ED}" destId="{0BA84432-CA19-486D-9B2D-2969DFA95887}" srcOrd="3" destOrd="0" presId="urn:microsoft.com/office/officeart/2008/layout/LinedList"/>
    <dgm:cxn modelId="{293D9EE1-DEFD-44F5-B92C-68DCAFC01C28}" type="presParOf" srcId="{0BA84432-CA19-486D-9B2D-2969DFA95887}" destId="{4F4326B7-0F23-4049-9013-8BF99978A74D}" srcOrd="0" destOrd="0" presId="urn:microsoft.com/office/officeart/2008/layout/LinedList"/>
    <dgm:cxn modelId="{3A80AF7D-B246-45A3-A606-37E1FB6FD8A0}" type="presParOf" srcId="{0BA84432-CA19-486D-9B2D-2969DFA95887}" destId="{78CD7270-EB57-42A5-A2CB-6F7D364726C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6C43F-71CB-48C5-927B-377795C1CA42}">
      <dsp:nvSpPr>
        <dsp:cNvPr id="0" name=""/>
        <dsp:cNvSpPr/>
      </dsp:nvSpPr>
      <dsp:spPr>
        <a:xfrm>
          <a:off x="0" y="249222"/>
          <a:ext cx="2464593" cy="345043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marL="0" lvl="0" indent="0" algn="l" defTabSz="1111250">
            <a:lnSpc>
              <a:spcPct val="90000"/>
            </a:lnSpc>
            <a:spcBef>
              <a:spcPct val="0"/>
            </a:spcBef>
            <a:spcAft>
              <a:spcPct val="35000"/>
            </a:spcAft>
            <a:buNone/>
          </a:pPr>
          <a:r>
            <a:rPr lang="en-US" sz="2500" kern="1200" dirty="0">
              <a:hlinkClick xmlns:r="http://schemas.openxmlformats.org/officeDocument/2006/relationships" r:id="" action="ppaction://hlinksldjump"/>
            </a:rPr>
            <a:t>A</a:t>
          </a:r>
          <a:r>
            <a:rPr lang="en-US" sz="2500" kern="1200" dirty="0">
              <a:hlinkClick xmlns:r="http://schemas.openxmlformats.org/officeDocument/2006/relationships" r:id="" action="ppaction://hlinksldjump"/>
            </a:rPr>
            <a:t>.</a:t>
          </a:r>
          <a:r>
            <a:rPr lang="en-US" sz="2500" kern="1200" dirty="0"/>
            <a:t> Follow the instructions you could be in for a big payday.</a:t>
          </a:r>
        </a:p>
      </dsp:txBody>
      <dsp:txXfrm>
        <a:off x="0" y="1560386"/>
        <a:ext cx="2464593" cy="2070258"/>
      </dsp:txXfrm>
    </dsp:sp>
    <dsp:sp modelId="{2BD638EC-67F0-4559-8C74-2DD59C6E82F6}">
      <dsp:nvSpPr>
        <dsp:cNvPr id="0" name=""/>
        <dsp:cNvSpPr/>
      </dsp:nvSpPr>
      <dsp:spPr>
        <a:xfrm>
          <a:off x="714732" y="594265"/>
          <a:ext cx="1035129" cy="1035129"/>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703" tIns="12700" rIns="80703"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endParaRPr lang="en-US" sz="4800" kern="1200" dirty="0"/>
        </a:p>
      </dsp:txBody>
      <dsp:txXfrm>
        <a:off x="866323" y="745856"/>
        <a:ext cx="731947" cy="731947"/>
      </dsp:txXfrm>
    </dsp:sp>
    <dsp:sp modelId="{E1445D61-1F07-4179-A824-1F4C83426882}">
      <dsp:nvSpPr>
        <dsp:cNvPr id="0" name=""/>
        <dsp:cNvSpPr/>
      </dsp:nvSpPr>
      <dsp:spPr>
        <a:xfrm>
          <a:off x="0" y="3699581"/>
          <a:ext cx="2464593"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9A9BF8-2FE9-4AB2-BEA1-38D54A51B93E}">
      <dsp:nvSpPr>
        <dsp:cNvPr id="0" name=""/>
        <dsp:cNvSpPr/>
      </dsp:nvSpPr>
      <dsp:spPr>
        <a:xfrm>
          <a:off x="2711053" y="249222"/>
          <a:ext cx="2464593" cy="345043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marL="0" lvl="0" indent="0" algn="l" defTabSz="1111250">
            <a:lnSpc>
              <a:spcPct val="90000"/>
            </a:lnSpc>
            <a:spcBef>
              <a:spcPct val="0"/>
            </a:spcBef>
            <a:spcAft>
              <a:spcPct val="35000"/>
            </a:spcAft>
            <a:buNone/>
          </a:pPr>
          <a:r>
            <a:rPr lang="en-US" sz="2500" kern="1200" dirty="0">
              <a:hlinkClick xmlns:r="http://schemas.openxmlformats.org/officeDocument/2006/relationships" r:id="" action="ppaction://hlinksldjump"/>
            </a:rPr>
            <a:t>B. </a:t>
          </a:r>
          <a:r>
            <a:rPr lang="en-US" sz="2500" kern="1200" dirty="0"/>
            <a:t>Go along for the thrill and excitement.</a:t>
          </a:r>
        </a:p>
      </dsp:txBody>
      <dsp:txXfrm>
        <a:off x="2711053" y="1560386"/>
        <a:ext cx="2464593" cy="2070258"/>
      </dsp:txXfrm>
    </dsp:sp>
    <dsp:sp modelId="{C062567C-B036-4E74-A561-1E85271AACE2}">
      <dsp:nvSpPr>
        <dsp:cNvPr id="0" name=""/>
        <dsp:cNvSpPr/>
      </dsp:nvSpPr>
      <dsp:spPr>
        <a:xfrm>
          <a:off x="3425785" y="594265"/>
          <a:ext cx="1035129" cy="1035129"/>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703" tIns="12700" rIns="80703"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endParaRPr lang="en-US" sz="4800" kern="1200" dirty="0"/>
        </a:p>
      </dsp:txBody>
      <dsp:txXfrm>
        <a:off x="3577376" y="745856"/>
        <a:ext cx="731947" cy="731947"/>
      </dsp:txXfrm>
    </dsp:sp>
    <dsp:sp modelId="{514FCA1D-67FC-4011-AC4E-839547DE2CDB}">
      <dsp:nvSpPr>
        <dsp:cNvPr id="0" name=""/>
        <dsp:cNvSpPr/>
      </dsp:nvSpPr>
      <dsp:spPr>
        <a:xfrm>
          <a:off x="2711053" y="3699581"/>
          <a:ext cx="2464593"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CBB3EF-D8C2-4CE2-A39F-FF9DC787A1A1}">
      <dsp:nvSpPr>
        <dsp:cNvPr id="0" name=""/>
        <dsp:cNvSpPr/>
      </dsp:nvSpPr>
      <dsp:spPr>
        <a:xfrm>
          <a:off x="5422106" y="249222"/>
          <a:ext cx="2464593" cy="3450431"/>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marL="0" lvl="0" indent="0" algn="l" defTabSz="1111250">
            <a:lnSpc>
              <a:spcPct val="90000"/>
            </a:lnSpc>
            <a:spcBef>
              <a:spcPct val="0"/>
            </a:spcBef>
            <a:spcAft>
              <a:spcPct val="35000"/>
            </a:spcAft>
            <a:buNone/>
          </a:pPr>
          <a:r>
            <a:rPr lang="en-US" sz="2500" kern="1200" dirty="0">
              <a:hlinkClick xmlns:r="http://schemas.openxmlformats.org/officeDocument/2006/relationships" r:id="" action="ppaction://hlinksldjump"/>
            </a:rPr>
            <a:t>C. </a:t>
          </a:r>
          <a:r>
            <a:rPr lang="en-US" sz="2500" kern="1200" dirty="0"/>
            <a:t>Refuse to go;  there are too many unknown facts.</a:t>
          </a:r>
        </a:p>
      </dsp:txBody>
      <dsp:txXfrm>
        <a:off x="5422106" y="1560386"/>
        <a:ext cx="2464593" cy="2070258"/>
      </dsp:txXfrm>
    </dsp:sp>
    <dsp:sp modelId="{C3E0D6E6-1A9A-40B9-8963-D5349DC9EDAD}">
      <dsp:nvSpPr>
        <dsp:cNvPr id="0" name=""/>
        <dsp:cNvSpPr/>
      </dsp:nvSpPr>
      <dsp:spPr>
        <a:xfrm>
          <a:off x="6136838" y="594265"/>
          <a:ext cx="1035129" cy="1035129"/>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703" tIns="12700" rIns="80703"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endParaRPr lang="en-US" sz="4800" kern="1200" dirty="0"/>
        </a:p>
      </dsp:txBody>
      <dsp:txXfrm>
        <a:off x="6288429" y="745856"/>
        <a:ext cx="731947" cy="731947"/>
      </dsp:txXfrm>
    </dsp:sp>
    <dsp:sp modelId="{AD8D9B0C-2A78-4266-BE25-7598893BE260}">
      <dsp:nvSpPr>
        <dsp:cNvPr id="0" name=""/>
        <dsp:cNvSpPr/>
      </dsp:nvSpPr>
      <dsp:spPr>
        <a:xfrm>
          <a:off x="5422106" y="3699581"/>
          <a:ext cx="2464593"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F75CE-5499-48D8-B5BD-488AC0C6D390}">
      <dsp:nvSpPr>
        <dsp:cNvPr id="0" name=""/>
        <dsp:cNvSpPr/>
      </dsp:nvSpPr>
      <dsp:spPr>
        <a:xfrm>
          <a:off x="0" y="894511"/>
          <a:ext cx="6263640" cy="1651406"/>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896CDC-E6C1-4EF0-A81F-EB73830AE993}">
      <dsp:nvSpPr>
        <dsp:cNvPr id="0" name=""/>
        <dsp:cNvSpPr/>
      </dsp:nvSpPr>
      <dsp:spPr>
        <a:xfrm>
          <a:off x="499550" y="1266078"/>
          <a:ext cx="908273" cy="9082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1A5278-E46D-4E64-BE00-052E993158A5}">
      <dsp:nvSpPr>
        <dsp:cNvPr id="0" name=""/>
        <dsp:cNvSpPr/>
      </dsp:nvSpPr>
      <dsp:spPr>
        <a:xfrm>
          <a:off x="1907374" y="894511"/>
          <a:ext cx="4356265" cy="165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74" tIns="174774" rIns="174774" bIns="174774" numCol="1" spcCol="1270" anchor="ctr" anchorCtr="0">
          <a:noAutofit/>
        </a:bodyPr>
        <a:lstStyle/>
        <a:p>
          <a:pPr marL="0" lvl="0" indent="0" algn="l" defTabSz="889000">
            <a:lnSpc>
              <a:spcPct val="90000"/>
            </a:lnSpc>
            <a:spcBef>
              <a:spcPct val="0"/>
            </a:spcBef>
            <a:spcAft>
              <a:spcPct val="35000"/>
            </a:spcAft>
            <a:buNone/>
          </a:pPr>
          <a:r>
            <a:rPr lang="en-US" sz="2000" b="1" kern="1200"/>
            <a:t>You are driving a car; some unfamiliar young ladies or young men approach you and ask for a ride home, what should be your response?</a:t>
          </a:r>
          <a:endParaRPr lang="en-US" sz="2000" kern="1200"/>
        </a:p>
      </dsp:txBody>
      <dsp:txXfrm>
        <a:off x="1907374" y="894511"/>
        <a:ext cx="4356265" cy="1651406"/>
      </dsp:txXfrm>
    </dsp:sp>
    <dsp:sp modelId="{5C0B3973-7C05-4FE7-8615-617D0CD416B7}">
      <dsp:nvSpPr>
        <dsp:cNvPr id="0" name=""/>
        <dsp:cNvSpPr/>
      </dsp:nvSpPr>
      <dsp:spPr>
        <a:xfrm>
          <a:off x="0" y="2958769"/>
          <a:ext cx="6263640" cy="1651406"/>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EA1518-6E36-491E-9E88-CE938BD69072}">
      <dsp:nvSpPr>
        <dsp:cNvPr id="0" name=""/>
        <dsp:cNvSpPr/>
      </dsp:nvSpPr>
      <dsp:spPr>
        <a:xfrm>
          <a:off x="499550" y="3330336"/>
          <a:ext cx="908273" cy="9082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1B908D-8AD8-41C0-B8E7-3A4880593641}">
      <dsp:nvSpPr>
        <dsp:cNvPr id="0" name=""/>
        <dsp:cNvSpPr/>
      </dsp:nvSpPr>
      <dsp:spPr>
        <a:xfrm>
          <a:off x="1907374" y="2958769"/>
          <a:ext cx="4356265" cy="165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74" tIns="174774" rIns="174774" bIns="174774" numCol="1" spcCol="1270" anchor="ctr" anchorCtr="0">
          <a:noAutofit/>
        </a:bodyPr>
        <a:lstStyle/>
        <a:p>
          <a:pPr marL="0" lvl="0" indent="0" algn="l" defTabSz="889000">
            <a:lnSpc>
              <a:spcPct val="90000"/>
            </a:lnSpc>
            <a:spcBef>
              <a:spcPct val="0"/>
            </a:spcBef>
            <a:spcAft>
              <a:spcPct val="35000"/>
            </a:spcAft>
            <a:buNone/>
          </a:pPr>
          <a:r>
            <a:rPr lang="en-US" sz="2000" kern="1200"/>
            <a:t>Tell the young ladies or young men to jump in and ask no questions.</a:t>
          </a:r>
        </a:p>
      </dsp:txBody>
      <dsp:txXfrm>
        <a:off x="1907374" y="2958769"/>
        <a:ext cx="4356265" cy="16514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81C46-C76E-47B4-A50E-EA89C1F2C89A}">
      <dsp:nvSpPr>
        <dsp:cNvPr id="0" name=""/>
        <dsp:cNvSpPr/>
      </dsp:nvSpPr>
      <dsp:spPr>
        <a:xfrm>
          <a:off x="0" y="735"/>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B4A9E9-22C3-45F0-81F5-4958C7745CA5}">
      <dsp:nvSpPr>
        <dsp:cNvPr id="0" name=""/>
        <dsp:cNvSpPr/>
      </dsp:nvSpPr>
      <dsp:spPr>
        <a:xfrm>
          <a:off x="0" y="735"/>
          <a:ext cx="5175384" cy="1705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solidFill>
                <a:srgbClr val="FF0000"/>
              </a:solidFill>
            </a:rPr>
            <a:t>Refuse to wear the colors because there are too many potential dangers</a:t>
          </a:r>
          <a:r>
            <a:rPr lang="en-US" sz="2600" b="1" kern="1200" dirty="0"/>
            <a:t>.</a:t>
          </a:r>
          <a:endParaRPr lang="en-US" sz="2600" kern="1200" dirty="0"/>
        </a:p>
      </dsp:txBody>
      <dsp:txXfrm>
        <a:off x="0" y="735"/>
        <a:ext cx="5175384" cy="1705715"/>
      </dsp:txXfrm>
    </dsp:sp>
    <dsp:sp modelId="{99438710-D79B-4FD0-B50F-2242EB959CB2}">
      <dsp:nvSpPr>
        <dsp:cNvPr id="0" name=""/>
        <dsp:cNvSpPr/>
      </dsp:nvSpPr>
      <dsp:spPr>
        <a:xfrm>
          <a:off x="0" y="1706450"/>
          <a:ext cx="517538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D1C517-90D5-4CFF-843B-89C922C650F8}">
      <dsp:nvSpPr>
        <dsp:cNvPr id="0" name=""/>
        <dsp:cNvSpPr/>
      </dsp:nvSpPr>
      <dsp:spPr>
        <a:xfrm>
          <a:off x="0" y="1706450"/>
          <a:ext cx="5170329" cy="3828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Playing with gang colors is no laughing matter. Gangs are serious when it comes to gang-related colors. It is not a good idea to wear gang colors in or out of school.  It is too dangerous to play games with gang colors. Refusing to wear gang-related colors is the best option; you may save your life and someone else’s life.</a:t>
          </a:r>
        </a:p>
      </dsp:txBody>
      <dsp:txXfrm>
        <a:off x="0" y="1706450"/>
        <a:ext cx="5170329" cy="38289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8C39F-8626-4506-BF1A-6055978A52C4}">
      <dsp:nvSpPr>
        <dsp:cNvPr id="0" name=""/>
        <dsp:cNvSpPr/>
      </dsp:nvSpPr>
      <dsp:spPr>
        <a:xfrm>
          <a:off x="0" y="0"/>
          <a:ext cx="459125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2DF9BA-4181-4090-A434-E64941E29666}">
      <dsp:nvSpPr>
        <dsp:cNvPr id="0" name=""/>
        <dsp:cNvSpPr/>
      </dsp:nvSpPr>
      <dsp:spPr>
        <a:xfrm>
          <a:off x="0" y="0"/>
          <a:ext cx="4591259" cy="2455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dirty="0"/>
            <a:t>A peer suggests that you skip school and hang out at the park until the end of the school day; what should be your response? </a:t>
          </a:r>
          <a:endParaRPr lang="en-US" sz="3100" kern="1200" dirty="0"/>
        </a:p>
      </dsp:txBody>
      <dsp:txXfrm>
        <a:off x="0" y="0"/>
        <a:ext cx="4591259" cy="2455649"/>
      </dsp:txXfrm>
    </dsp:sp>
    <dsp:sp modelId="{203B9990-4896-4A12-BBC5-AA9C3160C1BE}">
      <dsp:nvSpPr>
        <dsp:cNvPr id="0" name=""/>
        <dsp:cNvSpPr/>
      </dsp:nvSpPr>
      <dsp:spPr>
        <a:xfrm>
          <a:off x="0" y="2455649"/>
          <a:ext cx="4591259"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4326B7-0F23-4049-9013-8BF99978A74D}">
      <dsp:nvSpPr>
        <dsp:cNvPr id="0" name=""/>
        <dsp:cNvSpPr/>
      </dsp:nvSpPr>
      <dsp:spPr>
        <a:xfrm>
          <a:off x="0" y="2455649"/>
          <a:ext cx="4591259" cy="2455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solidFill>
                <a:srgbClr val="FF0000"/>
              </a:solidFill>
            </a:rPr>
            <a:t>Go along with the plan; everyone needs a break from school.</a:t>
          </a:r>
        </a:p>
      </dsp:txBody>
      <dsp:txXfrm>
        <a:off x="0" y="2455649"/>
        <a:ext cx="4591259" cy="2455649"/>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F0D29-762A-BC48-4EEF-3D7E661E48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8B1637-3A64-6A1D-D11F-938EA4F28E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D2AA20-9ADF-8BE7-A32F-689987245591}"/>
              </a:ext>
            </a:extLst>
          </p:cNvPr>
          <p:cNvSpPr>
            <a:spLocks noGrp="1"/>
          </p:cNvSpPr>
          <p:nvPr>
            <p:ph type="dt" sz="half" idx="10"/>
          </p:nvPr>
        </p:nvSpPr>
        <p:spPr/>
        <p:txBody>
          <a:bodyPr/>
          <a:lstStyle/>
          <a:p>
            <a:fld id="{C5FF4445-7593-4EBA-A39E-7D142098DB1D}" type="datetimeFigureOut">
              <a:rPr lang="en-US" smtClean="0"/>
              <a:t>8/9/2023</a:t>
            </a:fld>
            <a:endParaRPr lang="en-US"/>
          </a:p>
        </p:txBody>
      </p:sp>
      <p:sp>
        <p:nvSpPr>
          <p:cNvPr id="5" name="Footer Placeholder 4">
            <a:extLst>
              <a:ext uri="{FF2B5EF4-FFF2-40B4-BE49-F238E27FC236}">
                <a16:creationId xmlns:a16="http://schemas.microsoft.com/office/drawing/2014/main" id="{980BE90E-AF4F-A33B-583A-CEEF55C7AC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2EA1C1-08DB-D9E6-E937-E5DC659282CF}"/>
              </a:ext>
            </a:extLst>
          </p:cNvPr>
          <p:cNvSpPr>
            <a:spLocks noGrp="1"/>
          </p:cNvSpPr>
          <p:nvPr>
            <p:ph type="sldNum" sz="quarter" idx="12"/>
          </p:nvPr>
        </p:nvSpPr>
        <p:spPr/>
        <p:txBody>
          <a:bodyPr/>
          <a:lstStyle/>
          <a:p>
            <a:fld id="{0EE6EAFF-62A0-4898-A197-FF89641C0214}" type="slidenum">
              <a:rPr lang="en-US" smtClean="0"/>
              <a:t>‹#›</a:t>
            </a:fld>
            <a:endParaRPr lang="en-US"/>
          </a:p>
        </p:txBody>
      </p:sp>
    </p:spTree>
    <p:extLst>
      <p:ext uri="{BB962C8B-B14F-4D97-AF65-F5344CB8AC3E}">
        <p14:creationId xmlns:p14="http://schemas.microsoft.com/office/powerpoint/2010/main" val="1445575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B211D-BD9A-569D-9C85-7EAA965026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B3013C-4DF3-F279-9139-6E1F230853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97723-2232-4D0E-637B-134FA17610B5}"/>
              </a:ext>
            </a:extLst>
          </p:cNvPr>
          <p:cNvSpPr>
            <a:spLocks noGrp="1"/>
          </p:cNvSpPr>
          <p:nvPr>
            <p:ph type="dt" sz="half" idx="10"/>
          </p:nvPr>
        </p:nvSpPr>
        <p:spPr/>
        <p:txBody>
          <a:bodyPr/>
          <a:lstStyle/>
          <a:p>
            <a:fld id="{C5FF4445-7593-4EBA-A39E-7D142098DB1D}" type="datetimeFigureOut">
              <a:rPr lang="en-US" smtClean="0"/>
              <a:t>8/9/2023</a:t>
            </a:fld>
            <a:endParaRPr lang="en-US"/>
          </a:p>
        </p:txBody>
      </p:sp>
      <p:sp>
        <p:nvSpPr>
          <p:cNvPr id="5" name="Footer Placeholder 4">
            <a:extLst>
              <a:ext uri="{FF2B5EF4-FFF2-40B4-BE49-F238E27FC236}">
                <a16:creationId xmlns:a16="http://schemas.microsoft.com/office/drawing/2014/main" id="{FC541906-6AF7-A929-51F1-FBFD6D3A97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E1F774-8DF2-CE70-F6F6-96790D1DCCCB}"/>
              </a:ext>
            </a:extLst>
          </p:cNvPr>
          <p:cNvSpPr>
            <a:spLocks noGrp="1"/>
          </p:cNvSpPr>
          <p:nvPr>
            <p:ph type="sldNum" sz="quarter" idx="12"/>
          </p:nvPr>
        </p:nvSpPr>
        <p:spPr/>
        <p:txBody>
          <a:bodyPr/>
          <a:lstStyle/>
          <a:p>
            <a:fld id="{0EE6EAFF-62A0-4898-A197-FF89641C0214}" type="slidenum">
              <a:rPr lang="en-US" smtClean="0"/>
              <a:t>‹#›</a:t>
            </a:fld>
            <a:endParaRPr lang="en-US"/>
          </a:p>
        </p:txBody>
      </p:sp>
    </p:spTree>
    <p:extLst>
      <p:ext uri="{BB962C8B-B14F-4D97-AF65-F5344CB8AC3E}">
        <p14:creationId xmlns:p14="http://schemas.microsoft.com/office/powerpoint/2010/main" val="81327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14F304-FC18-00AB-9405-FC57B985C3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B2EF1D-243B-9F14-E1FE-BA138B4970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635321-4F40-C29E-E3ED-27D10E74A49A}"/>
              </a:ext>
            </a:extLst>
          </p:cNvPr>
          <p:cNvSpPr>
            <a:spLocks noGrp="1"/>
          </p:cNvSpPr>
          <p:nvPr>
            <p:ph type="dt" sz="half" idx="10"/>
          </p:nvPr>
        </p:nvSpPr>
        <p:spPr/>
        <p:txBody>
          <a:bodyPr/>
          <a:lstStyle/>
          <a:p>
            <a:fld id="{C5FF4445-7593-4EBA-A39E-7D142098DB1D}" type="datetimeFigureOut">
              <a:rPr lang="en-US" smtClean="0"/>
              <a:t>8/9/2023</a:t>
            </a:fld>
            <a:endParaRPr lang="en-US"/>
          </a:p>
        </p:txBody>
      </p:sp>
      <p:sp>
        <p:nvSpPr>
          <p:cNvPr id="5" name="Footer Placeholder 4">
            <a:extLst>
              <a:ext uri="{FF2B5EF4-FFF2-40B4-BE49-F238E27FC236}">
                <a16:creationId xmlns:a16="http://schemas.microsoft.com/office/drawing/2014/main" id="{56135DC4-853A-8F2E-78F2-776A400FA3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31CED8-40E2-91F9-3583-599EE7F0D196}"/>
              </a:ext>
            </a:extLst>
          </p:cNvPr>
          <p:cNvSpPr>
            <a:spLocks noGrp="1"/>
          </p:cNvSpPr>
          <p:nvPr>
            <p:ph type="sldNum" sz="quarter" idx="12"/>
          </p:nvPr>
        </p:nvSpPr>
        <p:spPr/>
        <p:txBody>
          <a:bodyPr/>
          <a:lstStyle/>
          <a:p>
            <a:fld id="{0EE6EAFF-62A0-4898-A197-FF89641C0214}" type="slidenum">
              <a:rPr lang="en-US" smtClean="0"/>
              <a:t>‹#›</a:t>
            </a:fld>
            <a:endParaRPr lang="en-US"/>
          </a:p>
        </p:txBody>
      </p:sp>
    </p:spTree>
    <p:extLst>
      <p:ext uri="{BB962C8B-B14F-4D97-AF65-F5344CB8AC3E}">
        <p14:creationId xmlns:p14="http://schemas.microsoft.com/office/powerpoint/2010/main" val="3402922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57482-46B2-3949-8D93-A5BE999B20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43E5E8-72E2-4713-D178-B0E953610E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45FB60-073D-DB7D-C610-376CEAC17293}"/>
              </a:ext>
            </a:extLst>
          </p:cNvPr>
          <p:cNvSpPr>
            <a:spLocks noGrp="1"/>
          </p:cNvSpPr>
          <p:nvPr>
            <p:ph type="dt" sz="half" idx="10"/>
          </p:nvPr>
        </p:nvSpPr>
        <p:spPr/>
        <p:txBody>
          <a:bodyPr/>
          <a:lstStyle/>
          <a:p>
            <a:fld id="{C5FF4445-7593-4EBA-A39E-7D142098DB1D}" type="datetimeFigureOut">
              <a:rPr lang="en-US" smtClean="0"/>
              <a:t>8/9/2023</a:t>
            </a:fld>
            <a:endParaRPr lang="en-US"/>
          </a:p>
        </p:txBody>
      </p:sp>
      <p:sp>
        <p:nvSpPr>
          <p:cNvPr id="5" name="Footer Placeholder 4">
            <a:extLst>
              <a:ext uri="{FF2B5EF4-FFF2-40B4-BE49-F238E27FC236}">
                <a16:creationId xmlns:a16="http://schemas.microsoft.com/office/drawing/2014/main" id="{EE9DAF31-ADB3-CD97-C0D3-0D933B175D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4ACA96-2116-F400-267A-866A86DEEB97}"/>
              </a:ext>
            </a:extLst>
          </p:cNvPr>
          <p:cNvSpPr>
            <a:spLocks noGrp="1"/>
          </p:cNvSpPr>
          <p:nvPr>
            <p:ph type="sldNum" sz="quarter" idx="12"/>
          </p:nvPr>
        </p:nvSpPr>
        <p:spPr/>
        <p:txBody>
          <a:bodyPr/>
          <a:lstStyle/>
          <a:p>
            <a:fld id="{0EE6EAFF-62A0-4898-A197-FF89641C0214}" type="slidenum">
              <a:rPr lang="en-US" smtClean="0"/>
              <a:t>‹#›</a:t>
            </a:fld>
            <a:endParaRPr lang="en-US"/>
          </a:p>
        </p:txBody>
      </p:sp>
    </p:spTree>
    <p:extLst>
      <p:ext uri="{BB962C8B-B14F-4D97-AF65-F5344CB8AC3E}">
        <p14:creationId xmlns:p14="http://schemas.microsoft.com/office/powerpoint/2010/main" val="548338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D4AB0-2ADC-2764-BCCE-3B64AA954A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B2A8E4-6250-52F7-A069-56F3CDA239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7FC12C-2703-466E-9F02-C846A5422BAB}"/>
              </a:ext>
            </a:extLst>
          </p:cNvPr>
          <p:cNvSpPr>
            <a:spLocks noGrp="1"/>
          </p:cNvSpPr>
          <p:nvPr>
            <p:ph type="dt" sz="half" idx="10"/>
          </p:nvPr>
        </p:nvSpPr>
        <p:spPr/>
        <p:txBody>
          <a:bodyPr/>
          <a:lstStyle/>
          <a:p>
            <a:fld id="{C5FF4445-7593-4EBA-A39E-7D142098DB1D}" type="datetimeFigureOut">
              <a:rPr lang="en-US" smtClean="0"/>
              <a:t>8/9/2023</a:t>
            </a:fld>
            <a:endParaRPr lang="en-US"/>
          </a:p>
        </p:txBody>
      </p:sp>
      <p:sp>
        <p:nvSpPr>
          <p:cNvPr id="5" name="Footer Placeholder 4">
            <a:extLst>
              <a:ext uri="{FF2B5EF4-FFF2-40B4-BE49-F238E27FC236}">
                <a16:creationId xmlns:a16="http://schemas.microsoft.com/office/drawing/2014/main" id="{DF284E77-C4F1-D658-FC98-6164C043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286932-0179-2D33-EFAD-D8D793EEA234}"/>
              </a:ext>
            </a:extLst>
          </p:cNvPr>
          <p:cNvSpPr>
            <a:spLocks noGrp="1"/>
          </p:cNvSpPr>
          <p:nvPr>
            <p:ph type="sldNum" sz="quarter" idx="12"/>
          </p:nvPr>
        </p:nvSpPr>
        <p:spPr/>
        <p:txBody>
          <a:bodyPr/>
          <a:lstStyle/>
          <a:p>
            <a:fld id="{0EE6EAFF-62A0-4898-A197-FF89641C0214}" type="slidenum">
              <a:rPr lang="en-US" smtClean="0"/>
              <a:t>‹#›</a:t>
            </a:fld>
            <a:endParaRPr lang="en-US"/>
          </a:p>
        </p:txBody>
      </p:sp>
    </p:spTree>
    <p:extLst>
      <p:ext uri="{BB962C8B-B14F-4D97-AF65-F5344CB8AC3E}">
        <p14:creationId xmlns:p14="http://schemas.microsoft.com/office/powerpoint/2010/main" val="1062186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6E8E4-4F81-54D7-09CA-EB3B969EC8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B84E15-6FE3-084D-EC08-F0B287779E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5BF601-9927-EABE-111C-CB167910C6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F68BED-A0D0-2758-AA72-127CED6B8969}"/>
              </a:ext>
            </a:extLst>
          </p:cNvPr>
          <p:cNvSpPr>
            <a:spLocks noGrp="1"/>
          </p:cNvSpPr>
          <p:nvPr>
            <p:ph type="dt" sz="half" idx="10"/>
          </p:nvPr>
        </p:nvSpPr>
        <p:spPr/>
        <p:txBody>
          <a:bodyPr/>
          <a:lstStyle/>
          <a:p>
            <a:fld id="{C5FF4445-7593-4EBA-A39E-7D142098DB1D}" type="datetimeFigureOut">
              <a:rPr lang="en-US" smtClean="0"/>
              <a:t>8/9/2023</a:t>
            </a:fld>
            <a:endParaRPr lang="en-US"/>
          </a:p>
        </p:txBody>
      </p:sp>
      <p:sp>
        <p:nvSpPr>
          <p:cNvPr id="6" name="Footer Placeholder 5">
            <a:extLst>
              <a:ext uri="{FF2B5EF4-FFF2-40B4-BE49-F238E27FC236}">
                <a16:creationId xmlns:a16="http://schemas.microsoft.com/office/drawing/2014/main" id="{7B6D49A4-2808-C279-F27F-5F9A60F6ED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683D1B-1FC9-8C5C-FDBA-8EE1CF8DF423}"/>
              </a:ext>
            </a:extLst>
          </p:cNvPr>
          <p:cNvSpPr>
            <a:spLocks noGrp="1"/>
          </p:cNvSpPr>
          <p:nvPr>
            <p:ph type="sldNum" sz="quarter" idx="12"/>
          </p:nvPr>
        </p:nvSpPr>
        <p:spPr/>
        <p:txBody>
          <a:bodyPr/>
          <a:lstStyle/>
          <a:p>
            <a:fld id="{0EE6EAFF-62A0-4898-A197-FF89641C0214}" type="slidenum">
              <a:rPr lang="en-US" smtClean="0"/>
              <a:t>‹#›</a:t>
            </a:fld>
            <a:endParaRPr lang="en-US"/>
          </a:p>
        </p:txBody>
      </p:sp>
    </p:spTree>
    <p:extLst>
      <p:ext uri="{BB962C8B-B14F-4D97-AF65-F5344CB8AC3E}">
        <p14:creationId xmlns:p14="http://schemas.microsoft.com/office/powerpoint/2010/main" val="3299683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8BB2E-E671-356E-1B21-4788E1D5B0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C3C73A-E99E-CF84-919E-BB565C4F0F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92CF99-2519-D235-E48B-6992E00FFD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438F18-0BFA-65B0-1EC1-8BD1C8CA47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DB6603-8969-29F1-40BD-F08EC71C5B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E17970-53FE-802F-6AD1-143DFA086660}"/>
              </a:ext>
            </a:extLst>
          </p:cNvPr>
          <p:cNvSpPr>
            <a:spLocks noGrp="1"/>
          </p:cNvSpPr>
          <p:nvPr>
            <p:ph type="dt" sz="half" idx="10"/>
          </p:nvPr>
        </p:nvSpPr>
        <p:spPr/>
        <p:txBody>
          <a:bodyPr/>
          <a:lstStyle/>
          <a:p>
            <a:fld id="{C5FF4445-7593-4EBA-A39E-7D142098DB1D}" type="datetimeFigureOut">
              <a:rPr lang="en-US" smtClean="0"/>
              <a:t>8/9/2023</a:t>
            </a:fld>
            <a:endParaRPr lang="en-US"/>
          </a:p>
        </p:txBody>
      </p:sp>
      <p:sp>
        <p:nvSpPr>
          <p:cNvPr id="8" name="Footer Placeholder 7">
            <a:extLst>
              <a:ext uri="{FF2B5EF4-FFF2-40B4-BE49-F238E27FC236}">
                <a16:creationId xmlns:a16="http://schemas.microsoft.com/office/drawing/2014/main" id="{9064A043-820F-5BA2-296C-75257F58EC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9FFA39-AC97-FBCA-CE31-48877DD1D0D6}"/>
              </a:ext>
            </a:extLst>
          </p:cNvPr>
          <p:cNvSpPr>
            <a:spLocks noGrp="1"/>
          </p:cNvSpPr>
          <p:nvPr>
            <p:ph type="sldNum" sz="quarter" idx="12"/>
          </p:nvPr>
        </p:nvSpPr>
        <p:spPr/>
        <p:txBody>
          <a:bodyPr/>
          <a:lstStyle/>
          <a:p>
            <a:fld id="{0EE6EAFF-62A0-4898-A197-FF89641C0214}" type="slidenum">
              <a:rPr lang="en-US" smtClean="0"/>
              <a:t>‹#›</a:t>
            </a:fld>
            <a:endParaRPr lang="en-US"/>
          </a:p>
        </p:txBody>
      </p:sp>
    </p:spTree>
    <p:extLst>
      <p:ext uri="{BB962C8B-B14F-4D97-AF65-F5344CB8AC3E}">
        <p14:creationId xmlns:p14="http://schemas.microsoft.com/office/powerpoint/2010/main" val="1585878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728A-2C72-1FC1-F03C-164DCF6719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932A35-4801-BD8D-36D2-30ECA63A4DAA}"/>
              </a:ext>
            </a:extLst>
          </p:cNvPr>
          <p:cNvSpPr>
            <a:spLocks noGrp="1"/>
          </p:cNvSpPr>
          <p:nvPr>
            <p:ph type="dt" sz="half" idx="10"/>
          </p:nvPr>
        </p:nvSpPr>
        <p:spPr/>
        <p:txBody>
          <a:bodyPr/>
          <a:lstStyle/>
          <a:p>
            <a:fld id="{C5FF4445-7593-4EBA-A39E-7D142098DB1D}" type="datetimeFigureOut">
              <a:rPr lang="en-US" smtClean="0"/>
              <a:t>8/9/2023</a:t>
            </a:fld>
            <a:endParaRPr lang="en-US"/>
          </a:p>
        </p:txBody>
      </p:sp>
      <p:sp>
        <p:nvSpPr>
          <p:cNvPr id="4" name="Footer Placeholder 3">
            <a:extLst>
              <a:ext uri="{FF2B5EF4-FFF2-40B4-BE49-F238E27FC236}">
                <a16:creationId xmlns:a16="http://schemas.microsoft.com/office/drawing/2014/main" id="{6298AF4E-8C23-0360-70F5-CA65D32696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0B3CEA-6EAA-28AD-FC31-E56751CE43AF}"/>
              </a:ext>
            </a:extLst>
          </p:cNvPr>
          <p:cNvSpPr>
            <a:spLocks noGrp="1"/>
          </p:cNvSpPr>
          <p:nvPr>
            <p:ph type="sldNum" sz="quarter" idx="12"/>
          </p:nvPr>
        </p:nvSpPr>
        <p:spPr/>
        <p:txBody>
          <a:bodyPr/>
          <a:lstStyle/>
          <a:p>
            <a:fld id="{0EE6EAFF-62A0-4898-A197-FF89641C0214}" type="slidenum">
              <a:rPr lang="en-US" smtClean="0"/>
              <a:t>‹#›</a:t>
            </a:fld>
            <a:endParaRPr lang="en-US"/>
          </a:p>
        </p:txBody>
      </p:sp>
    </p:spTree>
    <p:extLst>
      <p:ext uri="{BB962C8B-B14F-4D97-AF65-F5344CB8AC3E}">
        <p14:creationId xmlns:p14="http://schemas.microsoft.com/office/powerpoint/2010/main" val="1560395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B03A43-D973-0BA4-AB8D-1E8051ADEFCA}"/>
              </a:ext>
            </a:extLst>
          </p:cNvPr>
          <p:cNvSpPr>
            <a:spLocks noGrp="1"/>
          </p:cNvSpPr>
          <p:nvPr>
            <p:ph type="dt" sz="half" idx="10"/>
          </p:nvPr>
        </p:nvSpPr>
        <p:spPr/>
        <p:txBody>
          <a:bodyPr/>
          <a:lstStyle/>
          <a:p>
            <a:fld id="{C5FF4445-7593-4EBA-A39E-7D142098DB1D}" type="datetimeFigureOut">
              <a:rPr lang="en-US" smtClean="0"/>
              <a:t>8/9/2023</a:t>
            </a:fld>
            <a:endParaRPr lang="en-US"/>
          </a:p>
        </p:txBody>
      </p:sp>
      <p:sp>
        <p:nvSpPr>
          <p:cNvPr id="3" name="Footer Placeholder 2">
            <a:extLst>
              <a:ext uri="{FF2B5EF4-FFF2-40B4-BE49-F238E27FC236}">
                <a16:creationId xmlns:a16="http://schemas.microsoft.com/office/drawing/2014/main" id="{03E4B0EE-C4CA-B0A5-09B9-735F99F39C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38EEA8-6D3E-8342-4CB1-E94810224018}"/>
              </a:ext>
            </a:extLst>
          </p:cNvPr>
          <p:cNvSpPr>
            <a:spLocks noGrp="1"/>
          </p:cNvSpPr>
          <p:nvPr>
            <p:ph type="sldNum" sz="quarter" idx="12"/>
          </p:nvPr>
        </p:nvSpPr>
        <p:spPr/>
        <p:txBody>
          <a:bodyPr/>
          <a:lstStyle/>
          <a:p>
            <a:fld id="{0EE6EAFF-62A0-4898-A197-FF89641C0214}" type="slidenum">
              <a:rPr lang="en-US" smtClean="0"/>
              <a:t>‹#›</a:t>
            </a:fld>
            <a:endParaRPr lang="en-US"/>
          </a:p>
        </p:txBody>
      </p:sp>
    </p:spTree>
    <p:extLst>
      <p:ext uri="{BB962C8B-B14F-4D97-AF65-F5344CB8AC3E}">
        <p14:creationId xmlns:p14="http://schemas.microsoft.com/office/powerpoint/2010/main" val="1184772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6A2C2-490C-069C-0440-85E280327F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6FE018-C232-E20F-E6DE-8E341212F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A1ECA1-7E3F-628A-C743-1135A7E84F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0736D9-D024-4708-D964-29AA1E475DE8}"/>
              </a:ext>
            </a:extLst>
          </p:cNvPr>
          <p:cNvSpPr>
            <a:spLocks noGrp="1"/>
          </p:cNvSpPr>
          <p:nvPr>
            <p:ph type="dt" sz="half" idx="10"/>
          </p:nvPr>
        </p:nvSpPr>
        <p:spPr/>
        <p:txBody>
          <a:bodyPr/>
          <a:lstStyle/>
          <a:p>
            <a:fld id="{C5FF4445-7593-4EBA-A39E-7D142098DB1D}" type="datetimeFigureOut">
              <a:rPr lang="en-US" smtClean="0"/>
              <a:t>8/9/2023</a:t>
            </a:fld>
            <a:endParaRPr lang="en-US"/>
          </a:p>
        </p:txBody>
      </p:sp>
      <p:sp>
        <p:nvSpPr>
          <p:cNvPr id="6" name="Footer Placeholder 5">
            <a:extLst>
              <a:ext uri="{FF2B5EF4-FFF2-40B4-BE49-F238E27FC236}">
                <a16:creationId xmlns:a16="http://schemas.microsoft.com/office/drawing/2014/main" id="{4C70F6F9-DB36-D20A-8479-78B66A6C43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432B5A-DB95-E49F-AF82-B9057058AB98}"/>
              </a:ext>
            </a:extLst>
          </p:cNvPr>
          <p:cNvSpPr>
            <a:spLocks noGrp="1"/>
          </p:cNvSpPr>
          <p:nvPr>
            <p:ph type="sldNum" sz="quarter" idx="12"/>
          </p:nvPr>
        </p:nvSpPr>
        <p:spPr/>
        <p:txBody>
          <a:bodyPr/>
          <a:lstStyle/>
          <a:p>
            <a:fld id="{0EE6EAFF-62A0-4898-A197-FF89641C0214}" type="slidenum">
              <a:rPr lang="en-US" smtClean="0"/>
              <a:t>‹#›</a:t>
            </a:fld>
            <a:endParaRPr lang="en-US"/>
          </a:p>
        </p:txBody>
      </p:sp>
    </p:spTree>
    <p:extLst>
      <p:ext uri="{BB962C8B-B14F-4D97-AF65-F5344CB8AC3E}">
        <p14:creationId xmlns:p14="http://schemas.microsoft.com/office/powerpoint/2010/main" val="3798799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F0032-4611-BF9A-C7B5-D1E60C33CF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3CE3AD-79BA-5BC9-7988-8233436C89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C7298F-3088-2E13-853E-894FC6A772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FEEEDF-3645-0A73-A61B-E76CEB1194A3}"/>
              </a:ext>
            </a:extLst>
          </p:cNvPr>
          <p:cNvSpPr>
            <a:spLocks noGrp="1"/>
          </p:cNvSpPr>
          <p:nvPr>
            <p:ph type="dt" sz="half" idx="10"/>
          </p:nvPr>
        </p:nvSpPr>
        <p:spPr/>
        <p:txBody>
          <a:bodyPr/>
          <a:lstStyle/>
          <a:p>
            <a:fld id="{C5FF4445-7593-4EBA-A39E-7D142098DB1D}" type="datetimeFigureOut">
              <a:rPr lang="en-US" smtClean="0"/>
              <a:t>8/9/2023</a:t>
            </a:fld>
            <a:endParaRPr lang="en-US"/>
          </a:p>
        </p:txBody>
      </p:sp>
      <p:sp>
        <p:nvSpPr>
          <p:cNvPr id="6" name="Footer Placeholder 5">
            <a:extLst>
              <a:ext uri="{FF2B5EF4-FFF2-40B4-BE49-F238E27FC236}">
                <a16:creationId xmlns:a16="http://schemas.microsoft.com/office/drawing/2014/main" id="{D7C8C12E-BE4F-D221-ECE9-4278F67F0E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E87879-CFCA-F817-6A5B-5C7F3D2CC7B4}"/>
              </a:ext>
            </a:extLst>
          </p:cNvPr>
          <p:cNvSpPr>
            <a:spLocks noGrp="1"/>
          </p:cNvSpPr>
          <p:nvPr>
            <p:ph type="sldNum" sz="quarter" idx="12"/>
          </p:nvPr>
        </p:nvSpPr>
        <p:spPr/>
        <p:txBody>
          <a:bodyPr/>
          <a:lstStyle/>
          <a:p>
            <a:fld id="{0EE6EAFF-62A0-4898-A197-FF89641C0214}" type="slidenum">
              <a:rPr lang="en-US" smtClean="0"/>
              <a:t>‹#›</a:t>
            </a:fld>
            <a:endParaRPr lang="en-US"/>
          </a:p>
        </p:txBody>
      </p:sp>
    </p:spTree>
    <p:extLst>
      <p:ext uri="{BB962C8B-B14F-4D97-AF65-F5344CB8AC3E}">
        <p14:creationId xmlns:p14="http://schemas.microsoft.com/office/powerpoint/2010/main" val="1820004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B2C91C-8D74-511D-891D-5487E8BCB7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A88F71-315C-DC47-7A7B-3DAA5B9B4B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4EB37F-B0E9-EE5B-81E3-178DE28054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F4445-7593-4EBA-A39E-7D142098DB1D}" type="datetimeFigureOut">
              <a:rPr lang="en-US" smtClean="0"/>
              <a:t>8/9/2023</a:t>
            </a:fld>
            <a:endParaRPr lang="en-US"/>
          </a:p>
        </p:txBody>
      </p:sp>
      <p:sp>
        <p:nvSpPr>
          <p:cNvPr id="5" name="Footer Placeholder 4">
            <a:extLst>
              <a:ext uri="{FF2B5EF4-FFF2-40B4-BE49-F238E27FC236}">
                <a16:creationId xmlns:a16="http://schemas.microsoft.com/office/drawing/2014/main" id="{537A63B6-CAE6-13DF-2E5C-F674EC1354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9D4D72-D2D5-BF2E-4827-CE6B1616CB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E6EAFF-62A0-4898-A197-FF89641C0214}" type="slidenum">
              <a:rPr lang="en-US" smtClean="0"/>
              <a:t>‹#›</a:t>
            </a:fld>
            <a:endParaRPr lang="en-US"/>
          </a:p>
        </p:txBody>
      </p:sp>
    </p:spTree>
    <p:extLst>
      <p:ext uri="{BB962C8B-B14F-4D97-AF65-F5344CB8AC3E}">
        <p14:creationId xmlns:p14="http://schemas.microsoft.com/office/powerpoint/2010/main" val="4210170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slide" Target="slide10.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slide" Target="slide18.xml"/><Relationship Id="rId4" Type="http://schemas.openxmlformats.org/officeDocument/2006/relationships/slide" Target="slide21.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23.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5.xml"/><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slide" Target="slide28.xml"/><Relationship Id="rId4" Type="http://schemas.openxmlformats.org/officeDocument/2006/relationships/slide" Target="slide2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slide" Target="slide31.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30.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slide" Target="slide32.xml"/><Relationship Id="rId4" Type="http://schemas.openxmlformats.org/officeDocument/2006/relationships/slide" Target="slide33.xml"/></Relationships>
</file>

<file path=ppt/slides/_rels/slide32.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slide" Target="slide31.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8.xml"/><Relationship Id="rId1" Type="http://schemas.openxmlformats.org/officeDocument/2006/relationships/slideLayout" Target="../slideLayouts/slideLayout2.xml"/><Relationship Id="rId4" Type="http://schemas.openxmlformats.org/officeDocument/2006/relationships/slide" Target="slide37.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na structure with hexagons and dots&#10;&#10;Description automatically generated with low confidence">
            <a:extLst>
              <a:ext uri="{FF2B5EF4-FFF2-40B4-BE49-F238E27FC236}">
                <a16:creationId xmlns:a16="http://schemas.microsoft.com/office/drawing/2014/main" id="{D92AB831-3301-DDDC-3ABD-C6F3918FF25D}"/>
              </a:ext>
            </a:extLst>
          </p:cNvPr>
          <p:cNvPicPr>
            <a:picLocks noChangeAspect="1"/>
          </p:cNvPicPr>
          <p:nvPr/>
        </p:nvPicPr>
        <p:blipFill rotWithShape="1">
          <a:blip r:embed="rId2"/>
          <a:srcRect t="8273" r="2" b="7920"/>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1" name="Freeform: Shape 1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358865E-DA42-1E3A-F20C-916B6D5F4696}"/>
              </a:ext>
            </a:extLst>
          </p:cNvPr>
          <p:cNvSpPr>
            <a:spLocks noGrp="1"/>
          </p:cNvSpPr>
          <p:nvPr>
            <p:ph type="ctrTitle"/>
          </p:nvPr>
        </p:nvSpPr>
        <p:spPr>
          <a:xfrm>
            <a:off x="477981" y="1122363"/>
            <a:ext cx="4023360" cy="3204134"/>
          </a:xfrm>
        </p:spPr>
        <p:txBody>
          <a:bodyPr anchor="b">
            <a:normAutofit/>
          </a:bodyPr>
          <a:lstStyle/>
          <a:p>
            <a:pPr algn="l"/>
            <a:r>
              <a:rPr lang="en-US" sz="4400" dirty="0">
                <a:solidFill>
                  <a:srgbClr val="FF0000"/>
                </a:solidFill>
              </a:rPr>
              <a:t>Making the right choices when it comes to peer pressure</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ADE0452-95B2-98FD-3320-F27ED225CCAE}"/>
              </a:ext>
            </a:extLst>
          </p:cNvPr>
          <p:cNvSpPr txBox="1"/>
          <p:nvPr/>
        </p:nvSpPr>
        <p:spPr>
          <a:xfrm>
            <a:off x="1045029" y="5425440"/>
            <a:ext cx="3903858" cy="369332"/>
          </a:xfrm>
          <a:prstGeom prst="rect">
            <a:avLst/>
          </a:prstGeom>
          <a:noFill/>
        </p:spPr>
        <p:txBody>
          <a:bodyPr wrap="square" rtlCol="0">
            <a:spAutoFit/>
          </a:bodyPr>
          <a:lstStyle/>
          <a:p>
            <a:r>
              <a:rPr lang="en-US" dirty="0"/>
              <a:t>Micheal J. Darby  (jonah68@gmail.com</a:t>
            </a:r>
          </a:p>
        </p:txBody>
      </p:sp>
    </p:spTree>
    <p:extLst>
      <p:ext uri="{BB962C8B-B14F-4D97-AF65-F5344CB8AC3E}">
        <p14:creationId xmlns:p14="http://schemas.microsoft.com/office/powerpoint/2010/main" val="297194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025" name="Rectangle 8602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18" name="Rectangle 2">
            <a:extLst>
              <a:ext uri="{FF2B5EF4-FFF2-40B4-BE49-F238E27FC236}">
                <a16:creationId xmlns:a16="http://schemas.microsoft.com/office/drawing/2014/main" id="{DDD8F093-FBE8-40A9-B560-49730CEB1094}"/>
              </a:ext>
            </a:extLst>
          </p:cNvPr>
          <p:cNvSpPr>
            <a:spLocks noGrp="1" noChangeArrowheads="1"/>
          </p:cNvSpPr>
          <p:nvPr>
            <p:ph type="title"/>
          </p:nvPr>
        </p:nvSpPr>
        <p:spPr>
          <a:xfrm>
            <a:off x="640080" y="325369"/>
            <a:ext cx="4368602" cy="1956841"/>
          </a:xfrm>
        </p:spPr>
        <p:txBody>
          <a:bodyPr anchor="b">
            <a:normAutofit/>
          </a:bodyPr>
          <a:lstStyle/>
          <a:p>
            <a:pPr eaLnBrk="1" hangingPunct="1">
              <a:defRPr/>
            </a:pPr>
            <a:r>
              <a:rPr lang="en-US" altLang="en-US" sz="2600" b="1" dirty="0">
                <a:solidFill>
                  <a:srgbClr val="FF0000"/>
                </a:solidFill>
              </a:rPr>
              <a:t>You are driving a car; some unfamiliar young ladies or young men approach you and ask for a ride home; what is the best response?</a:t>
            </a:r>
          </a:p>
        </p:txBody>
      </p:sp>
      <p:sp>
        <p:nvSpPr>
          <p:cNvPr id="8602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19" name="Rectangle 3">
            <a:extLst>
              <a:ext uri="{FF2B5EF4-FFF2-40B4-BE49-F238E27FC236}">
                <a16:creationId xmlns:a16="http://schemas.microsoft.com/office/drawing/2014/main" id="{51832ABD-3D3C-49C6-B546-3664B1F2B730}"/>
              </a:ext>
            </a:extLst>
          </p:cNvPr>
          <p:cNvSpPr>
            <a:spLocks noGrp="1" noChangeArrowheads="1"/>
          </p:cNvSpPr>
          <p:nvPr>
            <p:ph type="body" idx="1"/>
          </p:nvPr>
        </p:nvSpPr>
        <p:spPr>
          <a:xfrm>
            <a:off x="640080" y="2872899"/>
            <a:ext cx="4243589" cy="3320668"/>
          </a:xfrm>
        </p:spPr>
        <p:txBody>
          <a:bodyPr>
            <a:normAutofit/>
          </a:bodyPr>
          <a:lstStyle/>
          <a:p>
            <a:pPr marL="0" indent="0">
              <a:buNone/>
              <a:defRPr/>
            </a:pPr>
            <a:r>
              <a:rPr lang="en-US" altLang="en-US" sz="2200" dirty="0">
                <a:hlinkClick r:id="rId2" action="ppaction://hlinksldjump"/>
              </a:rPr>
              <a:t>A. </a:t>
            </a:r>
            <a:r>
              <a:rPr lang="en-US" altLang="en-US" sz="2200" dirty="0"/>
              <a:t>Tell the young ladies or young </a:t>
            </a:r>
          </a:p>
          <a:p>
            <a:pPr marL="0" indent="0">
              <a:buNone/>
              <a:defRPr/>
            </a:pPr>
            <a:r>
              <a:rPr lang="en-US" altLang="en-US" sz="2200" dirty="0"/>
              <a:t>    men to jump in and ask no </a:t>
            </a:r>
          </a:p>
          <a:p>
            <a:pPr marL="0" indent="0">
              <a:buNone/>
              <a:defRPr/>
            </a:pPr>
            <a:r>
              <a:rPr lang="en-US" altLang="en-US" sz="2200" dirty="0"/>
              <a:t>    questions.</a:t>
            </a:r>
          </a:p>
          <a:p>
            <a:pPr marL="0" indent="0">
              <a:buNone/>
              <a:defRPr/>
            </a:pPr>
            <a:r>
              <a:rPr lang="en-US" altLang="en-US" sz="2200" dirty="0">
                <a:hlinkClick r:id="rId3" action="ppaction://hlinksldjump"/>
              </a:rPr>
              <a:t>B. </a:t>
            </a:r>
            <a:r>
              <a:rPr lang="en-US" altLang="en-US" sz="2200" dirty="0"/>
              <a:t>Flirt with the young ladies or </a:t>
            </a:r>
          </a:p>
          <a:p>
            <a:pPr marL="0" indent="0">
              <a:buNone/>
              <a:defRPr/>
            </a:pPr>
            <a:r>
              <a:rPr lang="en-US" altLang="en-US" sz="2200" dirty="0"/>
              <a:t>    young men and drive off.</a:t>
            </a:r>
          </a:p>
          <a:p>
            <a:pPr marL="0" indent="0">
              <a:buNone/>
              <a:defRPr/>
            </a:pPr>
            <a:r>
              <a:rPr lang="en-US" altLang="en-US" sz="2200" dirty="0">
                <a:hlinkClick r:id="rId4" action="ppaction://hlinksldjump"/>
              </a:rPr>
              <a:t>C. </a:t>
            </a:r>
            <a:r>
              <a:rPr lang="en-US" altLang="en-US" sz="2200" dirty="0"/>
              <a:t>Say no, I cannot give you a ride   </a:t>
            </a:r>
          </a:p>
          <a:p>
            <a:pPr marL="0" indent="0">
              <a:buNone/>
              <a:defRPr/>
            </a:pPr>
            <a:r>
              <a:rPr lang="en-US" altLang="en-US" sz="2200" dirty="0"/>
              <a:t>     and drive off.</a:t>
            </a:r>
          </a:p>
        </p:txBody>
      </p:sp>
      <p:pic>
        <p:nvPicPr>
          <p:cNvPr id="86021" name="Picture 86020" descr="A dashboard of a car">
            <a:extLst>
              <a:ext uri="{FF2B5EF4-FFF2-40B4-BE49-F238E27FC236}">
                <a16:creationId xmlns:a16="http://schemas.microsoft.com/office/drawing/2014/main" id="{F5FB7BC1-9261-8B25-9874-2392CE51534F}"/>
              </a:ext>
            </a:extLst>
          </p:cNvPr>
          <p:cNvPicPr>
            <a:picLocks noChangeAspect="1"/>
          </p:cNvPicPr>
          <p:nvPr/>
        </p:nvPicPr>
        <p:blipFill rotWithShape="1">
          <a:blip r:embed="rId5"/>
          <a:srcRect l="12375" r="2067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1048" name="Rectangle 471047">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50" name="Freeform: Shape 471049">
            <a:extLst>
              <a:ext uri="{FF2B5EF4-FFF2-40B4-BE49-F238E27FC236}">
                <a16:creationId xmlns:a16="http://schemas.microsoft.com/office/drawing/2014/main" id="{03E485DD-0C12-45BC-A361-28152A03B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4207"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1052" name="Freeform: Shape 471051">
            <a:extLst>
              <a:ext uri="{FF2B5EF4-FFF2-40B4-BE49-F238E27FC236}">
                <a16:creationId xmlns:a16="http://schemas.microsoft.com/office/drawing/2014/main" id="{6D6B998F-CA62-4EE6-B7E7-046377D4F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3038" y="1992863"/>
            <a:ext cx="1488962" cy="2872274"/>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1042" name="Rectangle 2">
            <a:extLst>
              <a:ext uri="{FF2B5EF4-FFF2-40B4-BE49-F238E27FC236}">
                <a16:creationId xmlns:a16="http://schemas.microsoft.com/office/drawing/2014/main" id="{E2EDC172-3EC8-4BC2-A2DE-CDEE183F72E6}"/>
              </a:ext>
            </a:extLst>
          </p:cNvPr>
          <p:cNvSpPr>
            <a:spLocks noGrp="1" noChangeArrowheads="1"/>
          </p:cNvSpPr>
          <p:nvPr>
            <p:ph type="title"/>
          </p:nvPr>
        </p:nvSpPr>
        <p:spPr>
          <a:xfrm>
            <a:off x="3648075" y="1633502"/>
            <a:ext cx="2340797" cy="3538951"/>
          </a:xfrm>
        </p:spPr>
        <p:txBody>
          <a:bodyPr>
            <a:normAutofit/>
          </a:bodyPr>
          <a:lstStyle/>
          <a:p>
            <a:pPr defTabSz="731520">
              <a:defRPr/>
            </a:pPr>
            <a:r>
              <a:rPr lang="en-US" altLang="en-US" sz="2480" kern="1200">
                <a:solidFill>
                  <a:srgbClr val="FF0000"/>
                </a:solidFill>
                <a:latin typeface="+mj-lt"/>
                <a:ea typeface="+mj-ea"/>
                <a:cs typeface="+mj-cs"/>
              </a:rPr>
              <a:t>Right  Answer</a:t>
            </a:r>
            <a:endParaRPr lang="en-US" altLang="en-US" sz="3100">
              <a:solidFill>
                <a:srgbClr val="FF0000"/>
              </a:solidFill>
            </a:endParaRPr>
          </a:p>
        </p:txBody>
      </p:sp>
      <p:sp>
        <p:nvSpPr>
          <p:cNvPr id="471043" name="Rectangle 3">
            <a:extLst>
              <a:ext uri="{FF2B5EF4-FFF2-40B4-BE49-F238E27FC236}">
                <a16:creationId xmlns:a16="http://schemas.microsoft.com/office/drawing/2014/main" id="{E82F54DD-8BDC-450B-8607-71287AAF4DC4}"/>
              </a:ext>
            </a:extLst>
          </p:cNvPr>
          <p:cNvSpPr>
            <a:spLocks noGrp="1" noChangeArrowheads="1"/>
          </p:cNvSpPr>
          <p:nvPr>
            <p:ph type="body" idx="1"/>
          </p:nvPr>
        </p:nvSpPr>
        <p:spPr>
          <a:xfrm>
            <a:off x="6132542" y="1463495"/>
            <a:ext cx="4040158" cy="3878968"/>
          </a:xfrm>
        </p:spPr>
        <p:txBody>
          <a:bodyPr anchor="ctr">
            <a:normAutofit/>
          </a:bodyPr>
          <a:lstStyle/>
          <a:p>
            <a:pPr marL="487680" indent="-487680" defTabSz="731520">
              <a:spcBef>
                <a:spcPts val="800"/>
              </a:spcBef>
              <a:defRPr/>
            </a:pPr>
            <a:r>
              <a:rPr lang="en-US" altLang="en-US" sz="1600" b="1" kern="1200">
                <a:solidFill>
                  <a:srgbClr val="FF0000"/>
                </a:solidFill>
                <a:latin typeface="+mn-lt"/>
                <a:ea typeface="+mn-ea"/>
                <a:cs typeface="+mn-cs"/>
              </a:rPr>
              <a:t>Say no, I cannot give you a ride, and drive off.</a:t>
            </a:r>
            <a:endParaRPr lang="en-US" altLang="en-US" sz="1600" kern="1200">
              <a:solidFill>
                <a:srgbClr val="FF0000"/>
              </a:solidFill>
              <a:latin typeface="+mn-lt"/>
              <a:ea typeface="+mn-ea"/>
              <a:cs typeface="+mn-cs"/>
            </a:endParaRPr>
          </a:p>
          <a:p>
            <a:pPr marL="487680" indent="-487680" defTabSz="731520">
              <a:spcBef>
                <a:spcPts val="800"/>
              </a:spcBef>
              <a:defRPr/>
            </a:pPr>
            <a:r>
              <a:rPr lang="en-US" altLang="en-US" sz="1600" kern="1200">
                <a:solidFill>
                  <a:schemeClr val="tx2"/>
                </a:solidFill>
                <a:latin typeface="+mn-lt"/>
                <a:ea typeface="+mn-ea"/>
                <a:cs typeface="+mn-cs"/>
              </a:rPr>
              <a:t>Telling the young ladies or men to jump in and ask no questions could be a deadly mistake. There is no way of knowing the intentions of unfamiliar people. There are many dangerous people; it is best not to take any unnecessary chances. Everyone who has a pretty or handsome face is not pretty or handsome on the inside. </a:t>
            </a:r>
            <a:endParaRPr lang="en-US" altLang="en-US" sz="2000">
              <a:solidFill>
                <a:schemeClr val="tx2"/>
              </a:solidFill>
            </a:endParaRPr>
          </a:p>
        </p:txBody>
      </p:sp>
      <p:sp>
        <p:nvSpPr>
          <p:cNvPr id="2" name="Arrow: Right 1">
            <a:hlinkClick r:id="rId2" action="ppaction://hlinksldjump"/>
            <a:extLst>
              <a:ext uri="{FF2B5EF4-FFF2-40B4-BE49-F238E27FC236}">
                <a16:creationId xmlns:a16="http://schemas.microsoft.com/office/drawing/2014/main" id="{9267CCAB-7C49-E40B-F7CF-79B3EBE88B12}"/>
              </a:ext>
            </a:extLst>
          </p:cNvPr>
          <p:cNvSpPr/>
          <p:nvPr/>
        </p:nvSpPr>
        <p:spPr bwMode="auto">
          <a:xfrm>
            <a:off x="8152621" y="5180869"/>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0025" name="Rectangle 47002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018" name="Rectangle 2">
            <a:extLst>
              <a:ext uri="{FF2B5EF4-FFF2-40B4-BE49-F238E27FC236}">
                <a16:creationId xmlns:a16="http://schemas.microsoft.com/office/drawing/2014/main" id="{F2C3171C-0450-4052-A840-52C3BB5E1ED1}"/>
              </a:ext>
            </a:extLst>
          </p:cNvPr>
          <p:cNvSpPr>
            <a:spLocks noGrp="1" noChangeArrowheads="1"/>
          </p:cNvSpPr>
          <p:nvPr>
            <p:ph type="title"/>
          </p:nvPr>
        </p:nvSpPr>
        <p:spPr>
          <a:xfrm>
            <a:off x="640080" y="325369"/>
            <a:ext cx="4368602" cy="1956841"/>
          </a:xfrm>
        </p:spPr>
        <p:txBody>
          <a:bodyPr anchor="b">
            <a:normAutofit/>
          </a:bodyPr>
          <a:lstStyle/>
          <a:p>
            <a:pPr eaLnBrk="1" hangingPunct="1">
              <a:defRPr/>
            </a:pPr>
            <a:r>
              <a:rPr lang="en-US" altLang="en-US" sz="5400" dirty="0">
                <a:solidFill>
                  <a:srgbClr val="FF0000"/>
                </a:solidFill>
              </a:rPr>
              <a:t>Wrong answer</a:t>
            </a:r>
          </a:p>
        </p:txBody>
      </p:sp>
      <p:sp>
        <p:nvSpPr>
          <p:cNvPr id="47002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019" name="Rectangle 3">
            <a:extLst>
              <a:ext uri="{FF2B5EF4-FFF2-40B4-BE49-F238E27FC236}">
                <a16:creationId xmlns:a16="http://schemas.microsoft.com/office/drawing/2014/main" id="{DEC35183-FAF0-4AB0-B0AD-00BC0464FF3F}"/>
              </a:ext>
            </a:extLst>
          </p:cNvPr>
          <p:cNvSpPr>
            <a:spLocks noGrp="1" noChangeArrowheads="1"/>
          </p:cNvSpPr>
          <p:nvPr>
            <p:ph type="body" idx="1"/>
          </p:nvPr>
        </p:nvSpPr>
        <p:spPr>
          <a:xfrm>
            <a:off x="640080" y="2872899"/>
            <a:ext cx="4243589" cy="3320668"/>
          </a:xfrm>
        </p:spPr>
        <p:txBody>
          <a:bodyPr>
            <a:normAutofit/>
          </a:bodyPr>
          <a:lstStyle/>
          <a:p>
            <a:pPr marL="609600" indent="-609600">
              <a:defRPr/>
            </a:pPr>
            <a:r>
              <a:rPr lang="en-US" altLang="en-US" sz="2200"/>
              <a:t>Flirt with the ladies or young men and drive off.</a:t>
            </a:r>
          </a:p>
        </p:txBody>
      </p:sp>
      <p:pic>
        <p:nvPicPr>
          <p:cNvPr id="470021" name="Picture 470020" descr="A blue retro toy car with a knitted heart tied on its roof">
            <a:extLst>
              <a:ext uri="{FF2B5EF4-FFF2-40B4-BE49-F238E27FC236}">
                <a16:creationId xmlns:a16="http://schemas.microsoft.com/office/drawing/2014/main" id="{85E866A6-6571-77A3-5042-F03EEE67B758}"/>
              </a:ext>
            </a:extLst>
          </p:cNvPr>
          <p:cNvPicPr>
            <a:picLocks noChangeAspect="1"/>
          </p:cNvPicPr>
          <p:nvPr/>
        </p:nvPicPr>
        <p:blipFill rotWithShape="1">
          <a:blip r:embed="rId2"/>
          <a:srcRect r="32044"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Arrow: Left 1">
            <a:hlinkClick r:id="" action="ppaction://noaction"/>
            <a:extLst>
              <a:ext uri="{FF2B5EF4-FFF2-40B4-BE49-F238E27FC236}">
                <a16:creationId xmlns:a16="http://schemas.microsoft.com/office/drawing/2014/main" id="{084D7F6D-84F3-F308-AD47-8267B44205CE}"/>
              </a:ext>
            </a:extLst>
          </p:cNvPr>
          <p:cNvSpPr/>
          <p:nvPr/>
        </p:nvSpPr>
        <p:spPr bwMode="auto">
          <a:xfrm>
            <a:off x="6553200" y="45720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 name="Arrow: Right 2">
            <a:hlinkClick r:id="rId3" action="ppaction://hlinksldjump"/>
            <a:extLst>
              <a:ext uri="{FF2B5EF4-FFF2-40B4-BE49-F238E27FC236}">
                <a16:creationId xmlns:a16="http://schemas.microsoft.com/office/drawing/2014/main" id="{89C0C41F-B24A-A756-DC01-5402BB5EB8E0}"/>
              </a:ext>
            </a:extLst>
          </p:cNvPr>
          <p:cNvSpPr/>
          <p:nvPr/>
        </p:nvSpPr>
        <p:spPr>
          <a:xfrm rot="10800000">
            <a:off x="3794760" y="5282005"/>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70018"/>
                                        </p:tgtEl>
                                        <p:attrNameLst>
                                          <p:attrName>style.visibility</p:attrName>
                                        </p:attrNameLst>
                                      </p:cBhvr>
                                      <p:to>
                                        <p:strVal val="visible"/>
                                      </p:to>
                                    </p:set>
                                    <p:animEffect transition="in" filter="fade">
                                      <p:cBhvr>
                                        <p:cTn id="7" dur="700"/>
                                        <p:tgtEl>
                                          <p:spTgt spid="470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9002" name="Rectangle 469001">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994" name="Rectangle 2">
            <a:extLst>
              <a:ext uri="{FF2B5EF4-FFF2-40B4-BE49-F238E27FC236}">
                <a16:creationId xmlns:a16="http://schemas.microsoft.com/office/drawing/2014/main" id="{737BA5D2-3BEB-42B4-9645-00B097AB3913}"/>
              </a:ext>
            </a:extLst>
          </p:cNvPr>
          <p:cNvSpPr>
            <a:spLocks noGrp="1" noChangeArrowheads="1"/>
          </p:cNvSpPr>
          <p:nvPr>
            <p:ph type="title"/>
          </p:nvPr>
        </p:nvSpPr>
        <p:spPr>
          <a:xfrm>
            <a:off x="838200" y="557189"/>
            <a:ext cx="3374136" cy="5567891"/>
          </a:xfrm>
        </p:spPr>
        <p:txBody>
          <a:bodyPr>
            <a:normAutofit/>
          </a:bodyPr>
          <a:lstStyle/>
          <a:p>
            <a:pPr eaLnBrk="1" hangingPunct="1">
              <a:defRPr/>
            </a:pPr>
            <a:r>
              <a:rPr lang="en-US" altLang="en-US" sz="5200" dirty="0">
                <a:solidFill>
                  <a:srgbClr val="FF0000"/>
                </a:solidFill>
              </a:rPr>
              <a:t>Wrong answer</a:t>
            </a:r>
          </a:p>
        </p:txBody>
      </p:sp>
      <p:sp>
        <p:nvSpPr>
          <p:cNvPr id="2" name="Arrow: Left 1">
            <a:hlinkClick r:id="" action="ppaction://noaction"/>
            <a:extLst>
              <a:ext uri="{FF2B5EF4-FFF2-40B4-BE49-F238E27FC236}">
                <a16:creationId xmlns:a16="http://schemas.microsoft.com/office/drawing/2014/main" id="{5534479A-B1BE-D7DD-FF65-1E492D7303DD}"/>
              </a:ext>
            </a:extLst>
          </p:cNvPr>
          <p:cNvSpPr/>
          <p:nvPr/>
        </p:nvSpPr>
        <p:spPr bwMode="auto">
          <a:xfrm>
            <a:off x="6248400" y="44196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graphicFrame>
        <p:nvGraphicFramePr>
          <p:cNvPr id="468997" name="Rectangle 3">
            <a:extLst>
              <a:ext uri="{FF2B5EF4-FFF2-40B4-BE49-F238E27FC236}">
                <a16:creationId xmlns:a16="http://schemas.microsoft.com/office/drawing/2014/main" id="{89E65EF3-92EE-C8B8-55AB-A2E12D6A1236}"/>
              </a:ext>
            </a:extLst>
          </p:cNvPr>
          <p:cNvGraphicFramePr/>
          <p:nvPr>
            <p:extLst>
              <p:ext uri="{D42A27DB-BD31-4B8C-83A1-F6EECF244321}">
                <p14:modId xmlns:p14="http://schemas.microsoft.com/office/powerpoint/2010/main" val="1951056440"/>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rrow: Right 2">
            <a:hlinkClick r:id="rId7" action="ppaction://hlinksldjump"/>
            <a:extLst>
              <a:ext uri="{FF2B5EF4-FFF2-40B4-BE49-F238E27FC236}">
                <a16:creationId xmlns:a16="http://schemas.microsoft.com/office/drawing/2014/main" id="{B77F5641-E41C-BB7D-D15D-B1E5EA5686F6}"/>
              </a:ext>
            </a:extLst>
          </p:cNvPr>
          <p:cNvSpPr/>
          <p:nvPr/>
        </p:nvSpPr>
        <p:spPr>
          <a:xfrm rot="10800000">
            <a:off x="7065266" y="5924236"/>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4697" name="Rectangle 11469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90" name="Rectangle 2">
            <a:extLst>
              <a:ext uri="{FF2B5EF4-FFF2-40B4-BE49-F238E27FC236}">
                <a16:creationId xmlns:a16="http://schemas.microsoft.com/office/drawing/2014/main" id="{AF8D1585-C4AE-440C-914A-3ECD927E3E93}"/>
              </a:ext>
            </a:extLst>
          </p:cNvPr>
          <p:cNvSpPr>
            <a:spLocks noGrp="1" noChangeArrowheads="1"/>
          </p:cNvSpPr>
          <p:nvPr>
            <p:ph type="title"/>
          </p:nvPr>
        </p:nvSpPr>
        <p:spPr>
          <a:xfrm>
            <a:off x="640080" y="325369"/>
            <a:ext cx="4368602" cy="1956841"/>
          </a:xfrm>
        </p:spPr>
        <p:txBody>
          <a:bodyPr anchor="b">
            <a:normAutofit/>
          </a:bodyPr>
          <a:lstStyle/>
          <a:p>
            <a:pPr eaLnBrk="1" hangingPunct="1">
              <a:defRPr/>
            </a:pPr>
            <a:r>
              <a:rPr lang="en-US" altLang="en-US" sz="2600" b="1" dirty="0">
                <a:solidFill>
                  <a:srgbClr val="FF0000"/>
                </a:solidFill>
              </a:rPr>
              <a:t>Your peers say there are certain things you have to do if you want to hang with them; what is the best response?</a:t>
            </a:r>
          </a:p>
        </p:txBody>
      </p:sp>
      <p:sp>
        <p:nvSpPr>
          <p:cNvPr id="11469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91" name="Rectangle 3">
            <a:extLst>
              <a:ext uri="{FF2B5EF4-FFF2-40B4-BE49-F238E27FC236}">
                <a16:creationId xmlns:a16="http://schemas.microsoft.com/office/drawing/2014/main" id="{E3396744-8A0E-4D1D-9EA5-CBFE64F911AB}"/>
              </a:ext>
            </a:extLst>
          </p:cNvPr>
          <p:cNvSpPr>
            <a:spLocks noGrp="1" noChangeArrowheads="1"/>
          </p:cNvSpPr>
          <p:nvPr>
            <p:ph type="body" idx="1"/>
          </p:nvPr>
        </p:nvSpPr>
        <p:spPr>
          <a:xfrm>
            <a:off x="640080" y="2872899"/>
            <a:ext cx="4773749" cy="3320668"/>
          </a:xfrm>
        </p:spPr>
        <p:txBody>
          <a:bodyPr>
            <a:normAutofit/>
          </a:bodyPr>
          <a:lstStyle/>
          <a:p>
            <a:pPr marL="0" indent="0">
              <a:buNone/>
              <a:defRPr/>
            </a:pPr>
            <a:r>
              <a:rPr lang="en-US" altLang="en-US" sz="2200" dirty="0">
                <a:hlinkClick r:id="rId2" action="ppaction://hlinksldjump"/>
              </a:rPr>
              <a:t>A.  </a:t>
            </a:r>
            <a:r>
              <a:rPr lang="en-US" altLang="en-US" sz="2200" dirty="0"/>
              <a:t>Cooperate and do what is </a:t>
            </a:r>
          </a:p>
          <a:p>
            <a:pPr marL="0" indent="0">
              <a:buNone/>
              <a:defRPr/>
            </a:pPr>
            <a:r>
              <a:rPr lang="en-US" altLang="en-US" sz="2200" dirty="0"/>
              <a:t>      required to join the group.</a:t>
            </a:r>
          </a:p>
          <a:p>
            <a:pPr marL="0" indent="0">
              <a:buNone/>
              <a:defRPr/>
            </a:pPr>
            <a:r>
              <a:rPr lang="en-US" altLang="en-US" sz="2200" dirty="0">
                <a:hlinkClick r:id="rId3" action="ppaction://hlinksldjump"/>
              </a:rPr>
              <a:t>B</a:t>
            </a:r>
            <a:r>
              <a:rPr lang="en-US" altLang="en-US" sz="2200" dirty="0">
                <a:hlinkClick r:id="" action="ppaction://noaction"/>
              </a:rPr>
              <a:t>. </a:t>
            </a:r>
            <a:r>
              <a:rPr lang="en-US" altLang="en-US" sz="2200" dirty="0"/>
              <a:t>Steer clear of the group; there </a:t>
            </a:r>
          </a:p>
          <a:p>
            <a:pPr marL="0" indent="0">
              <a:buNone/>
              <a:defRPr/>
            </a:pPr>
            <a:r>
              <a:rPr lang="en-US" altLang="en-US" sz="2200" dirty="0"/>
              <a:t>     are too many unknown facts.</a:t>
            </a:r>
          </a:p>
          <a:p>
            <a:pPr marL="0" indent="0">
              <a:buNone/>
              <a:defRPr/>
            </a:pPr>
            <a:r>
              <a:rPr lang="en-US" altLang="en-US" sz="2200" dirty="0">
                <a:hlinkClick r:id="rId4" action="ppaction://hlinksldjump"/>
              </a:rPr>
              <a:t>C. </a:t>
            </a:r>
            <a:r>
              <a:rPr lang="en-US" altLang="en-US" sz="2200" dirty="0"/>
              <a:t>Research, the group to find out </a:t>
            </a:r>
          </a:p>
          <a:p>
            <a:pPr marL="0" indent="0">
              <a:buNone/>
              <a:defRPr/>
            </a:pPr>
            <a:r>
              <a:rPr lang="en-US" altLang="en-US" sz="2200" dirty="0"/>
              <a:t>     what has to be done to enter the </a:t>
            </a:r>
          </a:p>
          <a:p>
            <a:pPr marL="0" indent="0">
              <a:buNone/>
              <a:defRPr/>
            </a:pPr>
            <a:r>
              <a:rPr lang="en-US" altLang="en-US" sz="2200" dirty="0"/>
              <a:t>     group.</a:t>
            </a:r>
          </a:p>
        </p:txBody>
      </p:sp>
      <p:pic>
        <p:nvPicPr>
          <p:cNvPr id="114693" name="Picture 114692" descr="One in a crowd">
            <a:extLst>
              <a:ext uri="{FF2B5EF4-FFF2-40B4-BE49-F238E27FC236}">
                <a16:creationId xmlns:a16="http://schemas.microsoft.com/office/drawing/2014/main" id="{ECBB3E2A-E356-69B4-6E90-8582C23D36C5}"/>
              </a:ext>
            </a:extLst>
          </p:cNvPr>
          <p:cNvPicPr>
            <a:picLocks noChangeAspect="1"/>
          </p:cNvPicPr>
          <p:nvPr/>
        </p:nvPicPr>
        <p:blipFill rotWithShape="1">
          <a:blip r:embed="rId5"/>
          <a:srcRect l="16482" r="829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a:extLst>
              <a:ext uri="{FF2B5EF4-FFF2-40B4-BE49-F238E27FC236}">
                <a16:creationId xmlns:a16="http://schemas.microsoft.com/office/drawing/2014/main" id="{0BA36AE1-AF40-4F84-A307-92401E39E36E}"/>
              </a:ext>
            </a:extLst>
          </p:cNvPr>
          <p:cNvSpPr>
            <a:spLocks noGrp="1" noChangeArrowheads="1"/>
          </p:cNvSpPr>
          <p:nvPr>
            <p:ph type="title"/>
          </p:nvPr>
        </p:nvSpPr>
        <p:spPr>
          <a:xfrm>
            <a:off x="1999085" y="640082"/>
            <a:ext cx="4921697" cy="2026919"/>
          </a:xfrm>
          <a:noFill/>
        </p:spPr>
        <p:txBody>
          <a:bodyPr vert="horz" lIns="91440" tIns="45720" rIns="91440" bIns="45720" rtlCol="0" anchor="b">
            <a:normAutofit/>
          </a:bodyPr>
          <a:lstStyle/>
          <a:p>
            <a:pPr algn="r" eaLnBrk="1" hangingPunct="1">
              <a:lnSpc>
                <a:spcPct val="90000"/>
              </a:lnSpc>
              <a:defRPr/>
            </a:pPr>
            <a:r>
              <a:rPr lang="en-US" altLang="en-US" sz="6000" dirty="0">
                <a:solidFill>
                  <a:srgbClr val="FF0000"/>
                </a:solidFill>
              </a:rPr>
              <a:t>Wrong answer</a:t>
            </a:r>
          </a:p>
        </p:txBody>
      </p:sp>
      <p:sp>
        <p:nvSpPr>
          <p:cNvPr id="474115" name="Rectangle 3">
            <a:extLst>
              <a:ext uri="{FF2B5EF4-FFF2-40B4-BE49-F238E27FC236}">
                <a16:creationId xmlns:a16="http://schemas.microsoft.com/office/drawing/2014/main" id="{AC012F76-0A41-482E-9A2E-739BB84CD09D}"/>
              </a:ext>
            </a:extLst>
          </p:cNvPr>
          <p:cNvSpPr>
            <a:spLocks noGrp="1" noChangeArrowheads="1"/>
          </p:cNvSpPr>
          <p:nvPr>
            <p:ph type="body" idx="1"/>
          </p:nvPr>
        </p:nvSpPr>
        <p:spPr>
          <a:xfrm>
            <a:off x="1447800" y="3307082"/>
            <a:ext cx="5638800" cy="2975810"/>
          </a:xfrm>
          <a:noFill/>
        </p:spPr>
        <p:txBody>
          <a:bodyPr vert="horz" lIns="91440" tIns="45720" rIns="91440" bIns="45720" rtlCol="0">
            <a:normAutofit/>
          </a:bodyPr>
          <a:lstStyle/>
          <a:p>
            <a:pPr marL="0" indent="0">
              <a:buNone/>
              <a:defRPr/>
            </a:pPr>
            <a:r>
              <a:rPr lang="en-US" altLang="en-US" sz="2400" dirty="0"/>
              <a:t>Research the group to find out what   </a:t>
            </a:r>
          </a:p>
          <a:p>
            <a:pPr marL="0" indent="0">
              <a:buNone/>
              <a:defRPr/>
            </a:pPr>
            <a:r>
              <a:rPr lang="en-US" altLang="en-US" sz="2400" dirty="0"/>
              <a:t>has to be done to gain entrance into the group.</a:t>
            </a:r>
          </a:p>
        </p:txBody>
      </p:sp>
      <p:pic>
        <p:nvPicPr>
          <p:cNvPr id="474117" name="Picture 474116" descr="Magnifying glass and question mark">
            <a:extLst>
              <a:ext uri="{FF2B5EF4-FFF2-40B4-BE49-F238E27FC236}">
                <a16:creationId xmlns:a16="http://schemas.microsoft.com/office/drawing/2014/main" id="{01092ECA-6FDA-716F-60DC-9E274D4DC0EE}"/>
              </a:ext>
            </a:extLst>
          </p:cNvPr>
          <p:cNvPicPr>
            <a:picLocks noChangeAspect="1"/>
          </p:cNvPicPr>
          <p:nvPr/>
        </p:nvPicPr>
        <p:blipFill rotWithShape="1">
          <a:blip r:embed="rId2"/>
          <a:srcRect l="37565" r="33917"/>
          <a:stretch/>
        </p:blipFill>
        <p:spPr>
          <a:xfrm>
            <a:off x="7188708" y="10"/>
            <a:ext cx="3477006" cy="6857990"/>
          </a:xfrm>
          <a:prstGeom prst="rect">
            <a:avLst/>
          </a:prstGeom>
        </p:spPr>
      </p:pic>
      <p:sp>
        <p:nvSpPr>
          <p:cNvPr id="2" name="Arrow: Left 1">
            <a:hlinkClick r:id="rId3" action="ppaction://hlinksldjump"/>
            <a:extLst>
              <a:ext uri="{FF2B5EF4-FFF2-40B4-BE49-F238E27FC236}">
                <a16:creationId xmlns:a16="http://schemas.microsoft.com/office/drawing/2014/main" id="{C0C60433-5EB6-D571-50AA-42008F792CA4}"/>
              </a:ext>
            </a:extLst>
          </p:cNvPr>
          <p:cNvSpPr/>
          <p:nvPr/>
        </p:nvSpPr>
        <p:spPr bwMode="auto">
          <a:xfrm>
            <a:off x="4618617" y="5108985"/>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a:extLst>
              <a:ext uri="{FF2B5EF4-FFF2-40B4-BE49-F238E27FC236}">
                <a16:creationId xmlns:a16="http://schemas.microsoft.com/office/drawing/2014/main" id="{0BA36AE1-AF40-4F84-A307-92401E39E36E}"/>
              </a:ext>
            </a:extLst>
          </p:cNvPr>
          <p:cNvSpPr>
            <a:spLocks noGrp="1" noChangeArrowheads="1"/>
          </p:cNvSpPr>
          <p:nvPr>
            <p:ph type="title"/>
          </p:nvPr>
        </p:nvSpPr>
        <p:spPr>
          <a:xfrm>
            <a:off x="1999085" y="640082"/>
            <a:ext cx="4921697" cy="2026919"/>
          </a:xfrm>
          <a:noFill/>
        </p:spPr>
        <p:txBody>
          <a:bodyPr vert="horz" lIns="91440" tIns="45720" rIns="91440" bIns="45720" rtlCol="0" anchor="b">
            <a:normAutofit/>
          </a:bodyPr>
          <a:lstStyle/>
          <a:p>
            <a:pPr algn="r" eaLnBrk="1" hangingPunct="1">
              <a:lnSpc>
                <a:spcPct val="90000"/>
              </a:lnSpc>
              <a:defRPr/>
            </a:pPr>
            <a:r>
              <a:rPr lang="en-US" altLang="en-US" sz="6000" dirty="0">
                <a:solidFill>
                  <a:srgbClr val="FF0000"/>
                </a:solidFill>
              </a:rPr>
              <a:t>Wrong answer</a:t>
            </a:r>
          </a:p>
        </p:txBody>
      </p:sp>
      <p:sp>
        <p:nvSpPr>
          <p:cNvPr id="474115" name="Rectangle 3">
            <a:extLst>
              <a:ext uri="{FF2B5EF4-FFF2-40B4-BE49-F238E27FC236}">
                <a16:creationId xmlns:a16="http://schemas.microsoft.com/office/drawing/2014/main" id="{AC012F76-0A41-482E-9A2E-739BB84CD09D}"/>
              </a:ext>
            </a:extLst>
          </p:cNvPr>
          <p:cNvSpPr>
            <a:spLocks noGrp="1" noChangeArrowheads="1"/>
          </p:cNvSpPr>
          <p:nvPr>
            <p:ph type="body" idx="1"/>
          </p:nvPr>
        </p:nvSpPr>
        <p:spPr>
          <a:xfrm>
            <a:off x="1447800" y="3307082"/>
            <a:ext cx="5638800" cy="2975810"/>
          </a:xfrm>
          <a:noFill/>
        </p:spPr>
        <p:txBody>
          <a:bodyPr vert="horz" lIns="91440" tIns="45720" rIns="91440" bIns="45720" rtlCol="0">
            <a:normAutofit/>
          </a:bodyPr>
          <a:lstStyle/>
          <a:p>
            <a:pPr marL="0" indent="0">
              <a:buNone/>
              <a:defRPr/>
            </a:pPr>
            <a:r>
              <a:rPr lang="en-US" altLang="en-US" sz="2400" dirty="0"/>
              <a:t>Research the group to find out what   </a:t>
            </a:r>
          </a:p>
          <a:p>
            <a:pPr marL="0" indent="0">
              <a:buNone/>
              <a:defRPr/>
            </a:pPr>
            <a:r>
              <a:rPr lang="en-US" altLang="en-US" sz="2400" dirty="0"/>
              <a:t>has to be done to gain entrance into the group.</a:t>
            </a:r>
          </a:p>
        </p:txBody>
      </p:sp>
      <p:pic>
        <p:nvPicPr>
          <p:cNvPr id="474117" name="Picture 474116" descr="Magnifying glass and question mark">
            <a:extLst>
              <a:ext uri="{FF2B5EF4-FFF2-40B4-BE49-F238E27FC236}">
                <a16:creationId xmlns:a16="http://schemas.microsoft.com/office/drawing/2014/main" id="{01092ECA-6FDA-716F-60DC-9E274D4DC0EE}"/>
              </a:ext>
            </a:extLst>
          </p:cNvPr>
          <p:cNvPicPr>
            <a:picLocks noChangeAspect="1"/>
          </p:cNvPicPr>
          <p:nvPr/>
        </p:nvPicPr>
        <p:blipFill rotWithShape="1">
          <a:blip r:embed="rId2"/>
          <a:srcRect l="37565" r="33917"/>
          <a:stretch/>
        </p:blipFill>
        <p:spPr>
          <a:xfrm>
            <a:off x="7188708" y="10"/>
            <a:ext cx="3477006" cy="6857990"/>
          </a:xfrm>
          <a:prstGeom prst="rect">
            <a:avLst/>
          </a:prstGeom>
        </p:spPr>
      </p:pic>
      <p:sp>
        <p:nvSpPr>
          <p:cNvPr id="2" name="Arrow: Left 1">
            <a:hlinkClick r:id="rId3" action="ppaction://hlinksldjump"/>
            <a:extLst>
              <a:ext uri="{FF2B5EF4-FFF2-40B4-BE49-F238E27FC236}">
                <a16:creationId xmlns:a16="http://schemas.microsoft.com/office/drawing/2014/main" id="{C0C60433-5EB6-D571-50AA-42008F792CA4}"/>
              </a:ext>
            </a:extLst>
          </p:cNvPr>
          <p:cNvSpPr/>
          <p:nvPr/>
        </p:nvSpPr>
        <p:spPr bwMode="auto">
          <a:xfrm>
            <a:off x="3962400" y="44958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2073" name="Rectangle 47207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066" name="Rectangle 2">
            <a:extLst>
              <a:ext uri="{FF2B5EF4-FFF2-40B4-BE49-F238E27FC236}">
                <a16:creationId xmlns:a16="http://schemas.microsoft.com/office/drawing/2014/main" id="{B2C527D5-25EF-4078-82EF-22846E18CFAF}"/>
              </a:ext>
            </a:extLst>
          </p:cNvPr>
          <p:cNvSpPr>
            <a:spLocks noGrp="1" noChangeArrowheads="1"/>
          </p:cNvSpPr>
          <p:nvPr>
            <p:ph type="title"/>
          </p:nvPr>
        </p:nvSpPr>
        <p:spPr>
          <a:xfrm>
            <a:off x="640080" y="325369"/>
            <a:ext cx="4368602" cy="1956841"/>
          </a:xfrm>
        </p:spPr>
        <p:txBody>
          <a:bodyPr anchor="b">
            <a:normAutofit/>
          </a:bodyPr>
          <a:lstStyle/>
          <a:p>
            <a:pPr eaLnBrk="1" hangingPunct="1">
              <a:defRPr/>
            </a:pPr>
            <a:r>
              <a:rPr lang="en-US" altLang="en-US" sz="5400" dirty="0">
                <a:solidFill>
                  <a:srgbClr val="FF0000"/>
                </a:solidFill>
                <a:hlinkClick r:id="rId2" action="ppaction://hlinksldjump">
                  <a:extLst>
                    <a:ext uri="{A12FA001-AC4F-418D-AE19-62706E023703}">
                      <ahyp:hlinkClr xmlns:ahyp="http://schemas.microsoft.com/office/drawing/2018/hyperlinkcolor" val="tx"/>
                    </a:ext>
                  </a:extLst>
                </a:hlinkClick>
              </a:rPr>
              <a:t>Wrong answer</a:t>
            </a:r>
            <a:endParaRPr lang="en-US" altLang="en-US" sz="5400" dirty="0">
              <a:solidFill>
                <a:srgbClr val="FF0000"/>
              </a:solidFill>
            </a:endParaRPr>
          </a:p>
        </p:txBody>
      </p:sp>
      <p:sp>
        <p:nvSpPr>
          <p:cNvPr id="47207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067" name="Rectangle 3">
            <a:extLst>
              <a:ext uri="{FF2B5EF4-FFF2-40B4-BE49-F238E27FC236}">
                <a16:creationId xmlns:a16="http://schemas.microsoft.com/office/drawing/2014/main" id="{DDBB3623-33C1-4A56-8E95-2D909B1F863F}"/>
              </a:ext>
            </a:extLst>
          </p:cNvPr>
          <p:cNvSpPr>
            <a:spLocks noGrp="1" noChangeArrowheads="1"/>
          </p:cNvSpPr>
          <p:nvPr>
            <p:ph type="body" idx="1"/>
          </p:nvPr>
        </p:nvSpPr>
        <p:spPr>
          <a:xfrm>
            <a:off x="640080" y="2872899"/>
            <a:ext cx="4243589" cy="3320668"/>
          </a:xfrm>
        </p:spPr>
        <p:txBody>
          <a:bodyPr>
            <a:normAutofit/>
          </a:bodyPr>
          <a:lstStyle/>
          <a:p>
            <a:pPr eaLnBrk="1" hangingPunct="1">
              <a:defRPr/>
            </a:pPr>
            <a:r>
              <a:rPr lang="en-US" altLang="en-US" sz="2200" b="1" dirty="0"/>
              <a:t>Your peers say there are certain things you have to do if you want to hang with them; what should be your response?</a:t>
            </a:r>
            <a:endParaRPr lang="en-US" altLang="en-US" sz="2200" dirty="0"/>
          </a:p>
          <a:p>
            <a:pPr eaLnBrk="1" hangingPunct="1">
              <a:defRPr/>
            </a:pPr>
            <a:r>
              <a:rPr lang="en-US" altLang="en-US" sz="2200" dirty="0"/>
              <a:t>Cooperate and do what is required to become a part of the group.</a:t>
            </a:r>
          </a:p>
        </p:txBody>
      </p:sp>
      <p:pic>
        <p:nvPicPr>
          <p:cNvPr id="472069" name="Picture 472068" descr="Empty speech bubbles">
            <a:extLst>
              <a:ext uri="{FF2B5EF4-FFF2-40B4-BE49-F238E27FC236}">
                <a16:creationId xmlns:a16="http://schemas.microsoft.com/office/drawing/2014/main" id="{9152F335-02CE-9FA4-487B-1D60063A8AE2}"/>
              </a:ext>
            </a:extLst>
          </p:cNvPr>
          <p:cNvPicPr>
            <a:picLocks noChangeAspect="1"/>
          </p:cNvPicPr>
          <p:nvPr/>
        </p:nvPicPr>
        <p:blipFill rotWithShape="1">
          <a:blip r:embed="rId3"/>
          <a:srcRect l="20771" r="1227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Arrow: Left 1">
            <a:hlinkClick r:id="rId2" action="ppaction://hlinksldjump"/>
            <a:extLst>
              <a:ext uri="{FF2B5EF4-FFF2-40B4-BE49-F238E27FC236}">
                <a16:creationId xmlns:a16="http://schemas.microsoft.com/office/drawing/2014/main" id="{62131565-0CEA-7348-3C1B-EB6085A1EED1}"/>
              </a:ext>
            </a:extLst>
          </p:cNvPr>
          <p:cNvSpPr/>
          <p:nvPr/>
        </p:nvSpPr>
        <p:spPr bwMode="auto">
          <a:xfrm>
            <a:off x="5831236" y="5402147"/>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3097" name="Rectangle 47309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090" name="Rectangle 2">
            <a:extLst>
              <a:ext uri="{FF2B5EF4-FFF2-40B4-BE49-F238E27FC236}">
                <a16:creationId xmlns:a16="http://schemas.microsoft.com/office/drawing/2014/main" id="{8F309254-406C-4DE2-80FC-9E44C6F95F58}"/>
              </a:ext>
            </a:extLst>
          </p:cNvPr>
          <p:cNvSpPr>
            <a:spLocks noGrp="1" noChangeArrowheads="1"/>
          </p:cNvSpPr>
          <p:nvPr>
            <p:ph type="title"/>
          </p:nvPr>
        </p:nvSpPr>
        <p:spPr>
          <a:xfrm>
            <a:off x="640080" y="325369"/>
            <a:ext cx="4368602" cy="1956841"/>
          </a:xfrm>
        </p:spPr>
        <p:txBody>
          <a:bodyPr anchor="b">
            <a:normAutofit/>
          </a:bodyPr>
          <a:lstStyle/>
          <a:p>
            <a:pPr eaLnBrk="1" hangingPunct="1">
              <a:defRPr/>
            </a:pPr>
            <a:r>
              <a:rPr lang="en-US" altLang="en-US" sz="5400" dirty="0">
                <a:solidFill>
                  <a:srgbClr val="FF0000"/>
                </a:solidFill>
              </a:rPr>
              <a:t>Right answer</a:t>
            </a:r>
          </a:p>
        </p:txBody>
      </p:sp>
      <p:sp>
        <p:nvSpPr>
          <p:cNvPr id="47309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091" name="Rectangle 3">
            <a:extLst>
              <a:ext uri="{FF2B5EF4-FFF2-40B4-BE49-F238E27FC236}">
                <a16:creationId xmlns:a16="http://schemas.microsoft.com/office/drawing/2014/main" id="{7618146A-E55E-4358-8032-52920584A73D}"/>
              </a:ext>
            </a:extLst>
          </p:cNvPr>
          <p:cNvSpPr>
            <a:spLocks noGrp="1" noChangeArrowheads="1"/>
          </p:cNvSpPr>
          <p:nvPr>
            <p:ph type="body" idx="1"/>
          </p:nvPr>
        </p:nvSpPr>
        <p:spPr>
          <a:xfrm>
            <a:off x="640080" y="2872899"/>
            <a:ext cx="4243589" cy="3320668"/>
          </a:xfrm>
        </p:spPr>
        <p:txBody>
          <a:bodyPr>
            <a:normAutofit/>
          </a:bodyPr>
          <a:lstStyle/>
          <a:p>
            <a:pPr marL="609600" indent="-609600">
              <a:defRPr/>
            </a:pPr>
            <a:r>
              <a:rPr lang="en-US" altLang="en-US" sz="1900" b="1"/>
              <a:t>Steer clear of the group; there are too many unknown factors. </a:t>
            </a:r>
            <a:endParaRPr lang="en-US" altLang="en-US" sz="1900"/>
          </a:p>
          <a:p>
            <a:pPr marL="0" indent="0">
              <a:buNone/>
              <a:defRPr/>
            </a:pPr>
            <a:endParaRPr lang="en-US" altLang="en-US" sz="1900" dirty="0"/>
          </a:p>
          <a:p>
            <a:pPr marL="609600" indent="-609600">
              <a:defRPr/>
            </a:pPr>
            <a:r>
              <a:rPr lang="en-US" altLang="en-US" sz="1900" dirty="0"/>
              <a:t>Steering clear of the group because there are too many unknown factors is the best option. Researching the group may be good, but it is always wise to be vigilant about joining secretive groups that are not upfront with their membership information. </a:t>
            </a:r>
          </a:p>
        </p:txBody>
      </p:sp>
      <p:pic>
        <p:nvPicPr>
          <p:cNvPr id="473093" name="Picture 473092" descr="Large skydiving group mid-air">
            <a:extLst>
              <a:ext uri="{FF2B5EF4-FFF2-40B4-BE49-F238E27FC236}">
                <a16:creationId xmlns:a16="http://schemas.microsoft.com/office/drawing/2014/main" id="{8521BF80-472B-9450-CA8E-8FB4711727EF}"/>
              </a:ext>
            </a:extLst>
          </p:cNvPr>
          <p:cNvPicPr>
            <a:picLocks noChangeAspect="1"/>
          </p:cNvPicPr>
          <p:nvPr/>
        </p:nvPicPr>
        <p:blipFill rotWithShape="1">
          <a:blip r:embed="rId2"/>
          <a:srcRect l="17233" r="1606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Arrow: Right 1">
            <a:hlinkClick r:id="rId3" action="ppaction://hlinksldjump"/>
            <a:extLst>
              <a:ext uri="{FF2B5EF4-FFF2-40B4-BE49-F238E27FC236}">
                <a16:creationId xmlns:a16="http://schemas.microsoft.com/office/drawing/2014/main" id="{042166C5-512D-3742-9013-2E94F3FACC32}"/>
              </a:ext>
            </a:extLst>
          </p:cNvPr>
          <p:cNvSpPr/>
          <p:nvPr/>
        </p:nvSpPr>
        <p:spPr bwMode="auto">
          <a:xfrm>
            <a:off x="4094282" y="6193567"/>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39E5596B-84F1-42F5-8A02-B0B6525C525F}"/>
              </a:ext>
            </a:extLst>
          </p:cNvPr>
          <p:cNvSpPr>
            <a:spLocks noGrp="1" noChangeArrowheads="1"/>
          </p:cNvSpPr>
          <p:nvPr>
            <p:ph type="title"/>
          </p:nvPr>
        </p:nvSpPr>
        <p:spPr>
          <a:xfrm>
            <a:off x="6096001" y="365126"/>
            <a:ext cx="4267200" cy="1807305"/>
          </a:xfrm>
        </p:spPr>
        <p:txBody>
          <a:bodyPr>
            <a:normAutofit/>
          </a:bodyPr>
          <a:lstStyle/>
          <a:p>
            <a:pPr eaLnBrk="1" hangingPunct="1">
              <a:lnSpc>
                <a:spcPct val="90000"/>
              </a:lnSpc>
              <a:defRPr/>
            </a:pPr>
            <a:r>
              <a:rPr lang="en-US" altLang="en-US" sz="2500" b="1" dirty="0">
                <a:solidFill>
                  <a:srgbClr val="FF0000"/>
                </a:solidFill>
              </a:rPr>
              <a:t>Your peers tell you about a website with a lot of inappropriate content; what is the best response?</a:t>
            </a:r>
          </a:p>
        </p:txBody>
      </p:sp>
      <p:pic>
        <p:nvPicPr>
          <p:cNvPr id="116741" name="Picture 116740" descr="Office items on a table">
            <a:extLst>
              <a:ext uri="{FF2B5EF4-FFF2-40B4-BE49-F238E27FC236}">
                <a16:creationId xmlns:a16="http://schemas.microsoft.com/office/drawing/2014/main" id="{3B9FFD1A-E92E-E6BE-0029-07E1EA618051}"/>
              </a:ext>
            </a:extLst>
          </p:cNvPr>
          <p:cNvPicPr>
            <a:picLocks noChangeAspect="1"/>
          </p:cNvPicPr>
          <p:nvPr/>
        </p:nvPicPr>
        <p:blipFill rotWithShape="1">
          <a:blip r:embed="rId2"/>
          <a:srcRect l="29378" r="20120" b="2"/>
          <a:stretch/>
        </p:blipFill>
        <p:spPr>
          <a:xfrm>
            <a:off x="15240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16739" name="Rectangle 3">
            <a:extLst>
              <a:ext uri="{FF2B5EF4-FFF2-40B4-BE49-F238E27FC236}">
                <a16:creationId xmlns:a16="http://schemas.microsoft.com/office/drawing/2014/main" id="{FA0E006D-A788-4D4E-9C08-BE451D59663D}"/>
              </a:ext>
            </a:extLst>
          </p:cNvPr>
          <p:cNvSpPr>
            <a:spLocks noGrp="1" noChangeArrowheads="1"/>
          </p:cNvSpPr>
          <p:nvPr>
            <p:ph type="body" idx="1"/>
          </p:nvPr>
        </p:nvSpPr>
        <p:spPr>
          <a:xfrm>
            <a:off x="6409342" y="2333297"/>
            <a:ext cx="3630007" cy="3843666"/>
          </a:xfrm>
        </p:spPr>
        <p:txBody>
          <a:bodyPr>
            <a:normAutofit/>
          </a:bodyPr>
          <a:lstStyle/>
          <a:p>
            <a:pPr marL="0" indent="0">
              <a:buNone/>
              <a:defRPr/>
            </a:pPr>
            <a:r>
              <a:rPr lang="en-US" altLang="en-US" sz="1700" dirty="0">
                <a:hlinkClick r:id="rId3" action="ppaction://hlinksldjump"/>
              </a:rPr>
              <a:t>A. </a:t>
            </a:r>
            <a:r>
              <a:rPr lang="en-US" altLang="en-US" sz="1700" dirty="0"/>
              <a:t>Get the website address and </a:t>
            </a:r>
          </a:p>
          <a:p>
            <a:pPr marL="0" indent="0">
              <a:buNone/>
              <a:defRPr/>
            </a:pPr>
            <a:r>
              <a:rPr lang="en-US" altLang="en-US" sz="1700" dirty="0"/>
              <a:t>     visit the site as soon as </a:t>
            </a:r>
          </a:p>
          <a:p>
            <a:pPr marL="0" indent="0">
              <a:buNone/>
              <a:defRPr/>
            </a:pPr>
            <a:r>
              <a:rPr lang="en-US" altLang="en-US" sz="1700" dirty="0"/>
              <a:t>     possible.</a:t>
            </a:r>
          </a:p>
          <a:p>
            <a:pPr marL="0" indent="0">
              <a:buNone/>
              <a:defRPr/>
            </a:pPr>
            <a:r>
              <a:rPr lang="en-US" altLang="en-US" sz="1700" dirty="0">
                <a:hlinkClick r:id="rId4" action="ppaction://hlinksldjump"/>
              </a:rPr>
              <a:t>B. </a:t>
            </a:r>
            <a:r>
              <a:rPr lang="en-US" altLang="en-US" sz="1700" dirty="0"/>
              <a:t>Briefly visit the site to check out </a:t>
            </a:r>
          </a:p>
          <a:p>
            <a:pPr marL="0" indent="0">
              <a:buNone/>
              <a:defRPr/>
            </a:pPr>
            <a:r>
              <a:rPr lang="en-US" altLang="en-US" sz="1700" dirty="0"/>
              <a:t>     the content and then exit the </a:t>
            </a:r>
          </a:p>
          <a:p>
            <a:pPr marL="0" indent="0">
              <a:buNone/>
              <a:defRPr/>
            </a:pPr>
            <a:r>
              <a:rPr lang="en-US" altLang="en-US" sz="1700" dirty="0"/>
              <a:t>     site.</a:t>
            </a:r>
          </a:p>
          <a:p>
            <a:pPr marL="0" indent="0">
              <a:buNone/>
              <a:defRPr/>
            </a:pPr>
            <a:r>
              <a:rPr lang="en-US" altLang="en-US" sz="1700" dirty="0">
                <a:hlinkClick r:id="rId5" action="ppaction://hlinksldjump"/>
              </a:rPr>
              <a:t>C.  </a:t>
            </a:r>
            <a:r>
              <a:rPr lang="en-US" altLang="en-US" sz="1700" dirty="0"/>
              <a:t>Refuse to visit the site; there </a:t>
            </a:r>
          </a:p>
          <a:p>
            <a:pPr marL="0" indent="0">
              <a:buNone/>
              <a:defRPr/>
            </a:pPr>
            <a:r>
              <a:rPr lang="en-US" altLang="en-US" sz="1700" dirty="0"/>
              <a:t>     could be some harmful content.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758CDF42-7285-4F04-8CA9-EF14FDB6537E}"/>
              </a:ext>
            </a:extLst>
          </p:cNvPr>
          <p:cNvSpPr>
            <a:spLocks noGrp="1" noChangeArrowheads="1"/>
          </p:cNvSpPr>
          <p:nvPr>
            <p:ph type="title"/>
          </p:nvPr>
        </p:nvSpPr>
        <p:spPr>
          <a:xfrm>
            <a:off x="5154028" y="228602"/>
            <a:ext cx="5056772" cy="914399"/>
          </a:xfrm>
        </p:spPr>
        <p:txBody>
          <a:bodyPr>
            <a:normAutofit/>
          </a:bodyPr>
          <a:lstStyle/>
          <a:p>
            <a:pPr eaLnBrk="1" hangingPunct="1">
              <a:defRPr/>
            </a:pPr>
            <a:r>
              <a:rPr lang="en-US" altLang="en-US" b="1" dirty="0">
                <a:solidFill>
                  <a:srgbClr val="FF0000"/>
                </a:solidFill>
              </a:rPr>
              <a:t>Peer Pressure</a:t>
            </a:r>
          </a:p>
        </p:txBody>
      </p:sp>
      <p:pic>
        <p:nvPicPr>
          <p:cNvPr id="111621" name="Picture 111620" descr="Boxes On Rack In Warehouse">
            <a:extLst>
              <a:ext uri="{FF2B5EF4-FFF2-40B4-BE49-F238E27FC236}">
                <a16:creationId xmlns:a16="http://schemas.microsoft.com/office/drawing/2014/main" id="{254CE07A-CEB5-17DC-9D84-BD62777E4B31}"/>
              </a:ext>
            </a:extLst>
          </p:cNvPr>
          <p:cNvPicPr>
            <a:picLocks noChangeAspect="1"/>
          </p:cNvPicPr>
          <p:nvPr/>
        </p:nvPicPr>
        <p:blipFill rotWithShape="1">
          <a:blip r:embed="rId2"/>
          <a:srcRect l="32371" r="22978" b="-1"/>
          <a:stretch/>
        </p:blipFill>
        <p:spPr>
          <a:xfrm>
            <a:off x="1524021" y="10"/>
            <a:ext cx="3630007"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11619" name="Rectangle 3">
            <a:extLst>
              <a:ext uri="{FF2B5EF4-FFF2-40B4-BE49-F238E27FC236}">
                <a16:creationId xmlns:a16="http://schemas.microsoft.com/office/drawing/2014/main" id="{15953A8E-E73C-4EB6-ACFA-9B22162C77AC}"/>
              </a:ext>
            </a:extLst>
          </p:cNvPr>
          <p:cNvSpPr>
            <a:spLocks noGrp="1" noChangeArrowheads="1"/>
          </p:cNvSpPr>
          <p:nvPr>
            <p:ph type="body" idx="1"/>
          </p:nvPr>
        </p:nvSpPr>
        <p:spPr>
          <a:xfrm>
            <a:off x="5562600" y="1371592"/>
            <a:ext cx="4823918" cy="4834275"/>
          </a:xfrm>
        </p:spPr>
        <p:txBody>
          <a:bodyPr>
            <a:normAutofit/>
          </a:bodyPr>
          <a:lstStyle/>
          <a:p>
            <a:pPr marL="533400" indent="-533400">
              <a:buNone/>
              <a:defRPr/>
            </a:pPr>
            <a:r>
              <a:rPr lang="en-US" altLang="en-US" sz="1700" b="1" dirty="0">
                <a:solidFill>
                  <a:srgbClr val="FF0000"/>
                </a:solidFill>
              </a:rPr>
              <a:t>You are in the company of a friend </a:t>
            </a:r>
          </a:p>
          <a:p>
            <a:pPr marL="533400" indent="-533400">
              <a:buNone/>
              <a:defRPr/>
            </a:pPr>
            <a:r>
              <a:rPr lang="en-US" altLang="en-US" sz="1700" b="1" dirty="0">
                <a:solidFill>
                  <a:srgbClr val="FF0000"/>
                </a:solidFill>
              </a:rPr>
              <a:t>who for no reason begin to steal </a:t>
            </a:r>
          </a:p>
          <a:p>
            <a:pPr marL="533400" indent="-533400">
              <a:buNone/>
              <a:defRPr/>
            </a:pPr>
            <a:r>
              <a:rPr lang="en-US" altLang="en-US" sz="1700" b="1" dirty="0">
                <a:solidFill>
                  <a:srgbClr val="FF0000"/>
                </a:solidFill>
              </a:rPr>
              <a:t>merchandise from a store, what are </a:t>
            </a:r>
          </a:p>
          <a:p>
            <a:pPr marL="533400" indent="-533400">
              <a:buNone/>
              <a:defRPr/>
            </a:pPr>
            <a:r>
              <a:rPr lang="en-US" altLang="en-US" sz="1700" b="1" dirty="0">
                <a:solidFill>
                  <a:srgbClr val="FF0000"/>
                </a:solidFill>
              </a:rPr>
              <a:t>the best two responses? </a:t>
            </a:r>
            <a:endParaRPr lang="en-US" altLang="en-US" sz="1700" dirty="0">
              <a:solidFill>
                <a:srgbClr val="FF0000"/>
              </a:solidFill>
            </a:endParaRPr>
          </a:p>
          <a:p>
            <a:pPr marL="0" indent="0">
              <a:buNone/>
              <a:defRPr/>
            </a:pPr>
            <a:r>
              <a:rPr lang="en-US" altLang="en-US" sz="1700" dirty="0">
                <a:hlinkClick r:id="rId3" action="ppaction://hlinksldjump"/>
              </a:rPr>
              <a:t>A. </a:t>
            </a:r>
            <a:r>
              <a:rPr lang="en-US" altLang="en-US" sz="1700" dirty="0"/>
              <a:t>Immediately walk away from the person and </a:t>
            </a:r>
          </a:p>
          <a:p>
            <a:pPr marL="0" indent="0">
              <a:buNone/>
              <a:defRPr/>
            </a:pPr>
            <a:r>
              <a:rPr lang="en-US" altLang="en-US" sz="1700" dirty="0"/>
              <a:t>    keep your distance, and when you get a </a:t>
            </a:r>
          </a:p>
          <a:p>
            <a:pPr marL="0" indent="0">
              <a:buNone/>
              <a:defRPr/>
            </a:pPr>
            <a:r>
              <a:rPr lang="en-US" altLang="en-US" sz="1700" dirty="0"/>
              <a:t>    chance tell them that you do approve of </a:t>
            </a:r>
          </a:p>
          <a:p>
            <a:pPr marL="0" indent="0">
              <a:buNone/>
              <a:defRPr/>
            </a:pPr>
            <a:r>
              <a:rPr lang="en-US" altLang="en-US" sz="1700" dirty="0"/>
              <a:t>    stealing.</a:t>
            </a:r>
          </a:p>
          <a:p>
            <a:pPr marL="0" indent="0">
              <a:buNone/>
              <a:defRPr/>
            </a:pPr>
            <a:r>
              <a:rPr lang="en-US" altLang="en-US" sz="1700" dirty="0">
                <a:hlinkClick r:id="rId4" action="ppaction://hlinksldjump"/>
              </a:rPr>
              <a:t>B. </a:t>
            </a:r>
            <a:r>
              <a:rPr lang="en-US" altLang="en-US" sz="1700" dirty="0"/>
              <a:t>Join in and take what you want.</a:t>
            </a:r>
          </a:p>
          <a:p>
            <a:pPr marL="0" indent="0">
              <a:buNone/>
              <a:defRPr/>
            </a:pPr>
            <a:r>
              <a:rPr lang="en-US" altLang="en-US" sz="1700" dirty="0">
                <a:hlinkClick r:id="rId5" action="ppaction://hlinksldjump"/>
              </a:rPr>
              <a:t>C. </a:t>
            </a:r>
            <a:r>
              <a:rPr lang="en-US" altLang="en-US" sz="1700" dirty="0"/>
              <a:t>Immediately reprimand the person and make </a:t>
            </a:r>
          </a:p>
          <a:p>
            <a:pPr marL="0" indent="0">
              <a:buNone/>
              <a:defRPr/>
            </a:pPr>
            <a:r>
              <a:rPr lang="en-US" altLang="en-US" sz="1700" dirty="0"/>
              <a:t>    a scene.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1305" name="Rectangle 48130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282" name="Rectangle 2">
            <a:extLst>
              <a:ext uri="{FF2B5EF4-FFF2-40B4-BE49-F238E27FC236}">
                <a16:creationId xmlns:a16="http://schemas.microsoft.com/office/drawing/2014/main" id="{4DCC98F4-F1BD-4CFF-8B8C-E04589684E40}"/>
              </a:ext>
            </a:extLst>
          </p:cNvPr>
          <p:cNvSpPr>
            <a:spLocks noGrp="1" noChangeArrowheads="1"/>
          </p:cNvSpPr>
          <p:nvPr>
            <p:ph type="title"/>
          </p:nvPr>
        </p:nvSpPr>
        <p:spPr>
          <a:xfrm>
            <a:off x="640080" y="325369"/>
            <a:ext cx="4368602" cy="1956841"/>
          </a:xfrm>
        </p:spPr>
        <p:txBody>
          <a:bodyPr anchor="b">
            <a:normAutofit/>
          </a:bodyPr>
          <a:lstStyle/>
          <a:p>
            <a:pPr eaLnBrk="1" hangingPunct="1">
              <a:defRPr/>
            </a:pPr>
            <a:r>
              <a:rPr lang="en-US" altLang="en-US" sz="5400"/>
              <a:t>Right answer</a:t>
            </a:r>
          </a:p>
        </p:txBody>
      </p:sp>
      <p:sp>
        <p:nvSpPr>
          <p:cNvPr id="48130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299" name="Rectangle 3">
            <a:extLst>
              <a:ext uri="{FF2B5EF4-FFF2-40B4-BE49-F238E27FC236}">
                <a16:creationId xmlns:a16="http://schemas.microsoft.com/office/drawing/2014/main" id="{63F4AA11-DE19-4AC5-8A01-7CB31C16FF93}"/>
              </a:ext>
            </a:extLst>
          </p:cNvPr>
          <p:cNvSpPr>
            <a:spLocks noGrp="1" noChangeArrowheads="1"/>
          </p:cNvSpPr>
          <p:nvPr>
            <p:ph type="body" idx="1"/>
          </p:nvPr>
        </p:nvSpPr>
        <p:spPr>
          <a:xfrm>
            <a:off x="640080" y="2872899"/>
            <a:ext cx="4243589" cy="3320668"/>
          </a:xfrm>
        </p:spPr>
        <p:txBody>
          <a:bodyPr>
            <a:normAutofit/>
          </a:bodyPr>
          <a:lstStyle/>
          <a:p>
            <a:pPr marL="609600" indent="-609600">
              <a:defRPr/>
            </a:pPr>
            <a:r>
              <a:rPr lang="en-US" altLang="en-US" sz="1500" b="1"/>
              <a:t>Refuse to visit the site; there could be some harmful content.</a:t>
            </a:r>
            <a:endParaRPr lang="en-US" altLang="en-US" sz="1500"/>
          </a:p>
          <a:p>
            <a:pPr marL="609600" indent="-609600">
              <a:defRPr/>
            </a:pPr>
            <a:r>
              <a:rPr lang="en-US" altLang="en-US" sz="1500"/>
              <a:t>A visit to the website should not be an option. The danger of being drawn into negative behaviors and lifestyles far outweighs the benefits of visiting the site.  There is a saying, “curiosity killed the cat” a lot of people’s lives have been significantly harmed because they were exposed to content that they were not mature enough or ready to receive or digest. Some young people have psychological scars because they were exposed to harmful content at a young age. </a:t>
            </a:r>
          </a:p>
        </p:txBody>
      </p:sp>
      <p:pic>
        <p:nvPicPr>
          <p:cNvPr id="481301" name="Picture 481300" descr="Large skydiving group mid-air">
            <a:extLst>
              <a:ext uri="{FF2B5EF4-FFF2-40B4-BE49-F238E27FC236}">
                <a16:creationId xmlns:a16="http://schemas.microsoft.com/office/drawing/2014/main" id="{7DB0ED90-EBA1-85A8-94F8-732C71FABF20}"/>
              </a:ext>
            </a:extLst>
          </p:cNvPr>
          <p:cNvPicPr>
            <a:picLocks noChangeAspect="1"/>
          </p:cNvPicPr>
          <p:nvPr/>
        </p:nvPicPr>
        <p:blipFill rotWithShape="1">
          <a:blip r:embed="rId2"/>
          <a:srcRect l="17233" r="1606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Arrow: Right 1">
            <a:hlinkClick r:id="" action="ppaction://noaction"/>
            <a:extLst>
              <a:ext uri="{FF2B5EF4-FFF2-40B4-BE49-F238E27FC236}">
                <a16:creationId xmlns:a16="http://schemas.microsoft.com/office/drawing/2014/main" id="{52B6F030-1F2F-08B1-BD80-1CC20CD2BF62}"/>
              </a:ext>
            </a:extLst>
          </p:cNvPr>
          <p:cNvSpPr/>
          <p:nvPr/>
        </p:nvSpPr>
        <p:spPr bwMode="auto">
          <a:xfrm>
            <a:off x="6096000" y="4906307"/>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0265" name="Rectangle 48026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258" name="Rectangle 2">
            <a:extLst>
              <a:ext uri="{FF2B5EF4-FFF2-40B4-BE49-F238E27FC236}">
                <a16:creationId xmlns:a16="http://schemas.microsoft.com/office/drawing/2014/main" id="{8D85347F-D8EE-4957-86B8-75070A94613E}"/>
              </a:ext>
            </a:extLst>
          </p:cNvPr>
          <p:cNvSpPr>
            <a:spLocks noGrp="1" noChangeArrowheads="1"/>
          </p:cNvSpPr>
          <p:nvPr>
            <p:ph type="title"/>
          </p:nvPr>
        </p:nvSpPr>
        <p:spPr>
          <a:xfrm>
            <a:off x="640080" y="325369"/>
            <a:ext cx="4368602" cy="1956841"/>
          </a:xfrm>
        </p:spPr>
        <p:txBody>
          <a:bodyPr vert="horz" lIns="91440" tIns="45720" rIns="91440" bIns="45720" rtlCol="0" anchor="b">
            <a:normAutofit/>
          </a:bodyPr>
          <a:lstStyle/>
          <a:p>
            <a:pPr eaLnBrk="1" hangingPunct="1">
              <a:defRPr/>
            </a:pPr>
            <a:r>
              <a:rPr lang="en-US" altLang="en-US" sz="5400" kern="1200" dirty="0">
                <a:solidFill>
                  <a:srgbClr val="FF0000"/>
                </a:solidFill>
                <a:latin typeface="+mj-lt"/>
                <a:ea typeface="+mj-ea"/>
                <a:cs typeface="+mj-cs"/>
              </a:rPr>
              <a:t>Wrong answer</a:t>
            </a:r>
          </a:p>
        </p:txBody>
      </p:sp>
      <p:sp>
        <p:nvSpPr>
          <p:cNvPr id="48026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259" name="Rectangle 3">
            <a:extLst>
              <a:ext uri="{FF2B5EF4-FFF2-40B4-BE49-F238E27FC236}">
                <a16:creationId xmlns:a16="http://schemas.microsoft.com/office/drawing/2014/main" id="{E0A91969-80D9-4406-9EB4-8D4D0BA41BE9}"/>
              </a:ext>
            </a:extLst>
          </p:cNvPr>
          <p:cNvSpPr>
            <a:spLocks noGrp="1" noChangeArrowheads="1"/>
          </p:cNvSpPr>
          <p:nvPr>
            <p:ph type="body" idx="1"/>
          </p:nvPr>
        </p:nvSpPr>
        <p:spPr>
          <a:xfrm>
            <a:off x="640080" y="2872899"/>
            <a:ext cx="4243589" cy="3320668"/>
          </a:xfrm>
        </p:spPr>
        <p:txBody>
          <a:bodyPr vert="horz" lIns="91440" tIns="45720" rIns="91440" bIns="45720" rtlCol="0">
            <a:normAutofit/>
          </a:bodyPr>
          <a:lstStyle/>
          <a:p>
            <a:pPr marL="0" indent="0">
              <a:buNone/>
              <a:defRPr/>
            </a:pPr>
            <a:r>
              <a:rPr lang="en-US" altLang="en-US" sz="2200" kern="1200">
                <a:latin typeface="+mn-lt"/>
                <a:ea typeface="+mn-ea"/>
                <a:cs typeface="+mn-cs"/>
              </a:rPr>
              <a:t>Briefly visit the site to check out the content and then exist the site.</a:t>
            </a:r>
          </a:p>
        </p:txBody>
      </p:sp>
      <p:pic>
        <p:nvPicPr>
          <p:cNvPr id="480261" name="Picture 480260" descr="Exclamation mark on a yellow background">
            <a:extLst>
              <a:ext uri="{FF2B5EF4-FFF2-40B4-BE49-F238E27FC236}">
                <a16:creationId xmlns:a16="http://schemas.microsoft.com/office/drawing/2014/main" id="{A0011056-421F-114D-19CF-CB3A59ED10A0}"/>
              </a:ext>
            </a:extLst>
          </p:cNvPr>
          <p:cNvPicPr>
            <a:picLocks noChangeAspect="1"/>
          </p:cNvPicPr>
          <p:nvPr/>
        </p:nvPicPr>
        <p:blipFill rotWithShape="1">
          <a:blip r:embed="rId2"/>
          <a:srcRect l="18845" r="592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Arrow: Left 1">
            <a:hlinkClick r:id="rId3" action="ppaction://hlinksldjump"/>
            <a:extLst>
              <a:ext uri="{FF2B5EF4-FFF2-40B4-BE49-F238E27FC236}">
                <a16:creationId xmlns:a16="http://schemas.microsoft.com/office/drawing/2014/main" id="{2FE3300C-8DAF-1484-0CB9-71DAB414DEC3}"/>
              </a:ext>
            </a:extLst>
          </p:cNvPr>
          <p:cNvSpPr/>
          <p:nvPr/>
        </p:nvSpPr>
        <p:spPr bwMode="auto">
          <a:xfrm>
            <a:off x="2989943" y="4902199"/>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80258"/>
                                        </p:tgtEl>
                                        <p:attrNameLst>
                                          <p:attrName>style.visibility</p:attrName>
                                        </p:attrNameLst>
                                      </p:cBhvr>
                                      <p:to>
                                        <p:strVal val="visible"/>
                                      </p:to>
                                    </p:set>
                                    <p:animEffect transition="in" filter="fade">
                                      <p:cBhvr>
                                        <p:cTn id="7" dur="1000"/>
                                        <p:tgtEl>
                                          <p:spTgt spid="480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5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9262" name="Rectangle 479261">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9256" name="Graphic 479238" descr="Laptop">
            <a:extLst>
              <a:ext uri="{FF2B5EF4-FFF2-40B4-BE49-F238E27FC236}">
                <a16:creationId xmlns:a16="http://schemas.microsoft.com/office/drawing/2014/main" id="{AF60FCA7-288A-4B58-63B5-B53332256A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988" y="1744515"/>
            <a:ext cx="3368969" cy="3368969"/>
          </a:xfrm>
          <a:prstGeom prst="rect">
            <a:avLst/>
          </a:prstGeom>
        </p:spPr>
      </p:pic>
      <p:sp>
        <p:nvSpPr>
          <p:cNvPr id="479264" name="Freeform: Shape 479263">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479234" name="Rectangle 2">
            <a:extLst>
              <a:ext uri="{FF2B5EF4-FFF2-40B4-BE49-F238E27FC236}">
                <a16:creationId xmlns:a16="http://schemas.microsoft.com/office/drawing/2014/main" id="{738A7471-996C-4A77-8DDC-17D2613491F4}"/>
              </a:ext>
            </a:extLst>
          </p:cNvPr>
          <p:cNvSpPr>
            <a:spLocks noGrp="1" noChangeArrowheads="1"/>
          </p:cNvSpPr>
          <p:nvPr>
            <p:ph type="title"/>
          </p:nvPr>
        </p:nvSpPr>
        <p:spPr>
          <a:xfrm>
            <a:off x="5759354" y="457201"/>
            <a:ext cx="5337270" cy="1835911"/>
          </a:xfrm>
        </p:spPr>
        <p:txBody>
          <a:bodyPr anchor="b">
            <a:normAutofit/>
          </a:bodyPr>
          <a:lstStyle/>
          <a:p>
            <a:pPr eaLnBrk="1" hangingPunct="1">
              <a:defRPr/>
            </a:pPr>
            <a:r>
              <a:rPr lang="en-US" altLang="en-US" sz="5400">
                <a:solidFill>
                  <a:srgbClr val="FFFFFF"/>
                </a:solidFill>
              </a:rPr>
              <a:t>Wrong answer</a:t>
            </a:r>
          </a:p>
        </p:txBody>
      </p:sp>
      <p:sp>
        <p:nvSpPr>
          <p:cNvPr id="479266"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257" name="Rectangle 3">
            <a:extLst>
              <a:ext uri="{FF2B5EF4-FFF2-40B4-BE49-F238E27FC236}">
                <a16:creationId xmlns:a16="http://schemas.microsoft.com/office/drawing/2014/main" id="{6E07F087-104B-47D1-BEF1-8FFD405BBEE1}"/>
              </a:ext>
            </a:extLst>
          </p:cNvPr>
          <p:cNvSpPr>
            <a:spLocks noGrp="1" noChangeArrowheads="1"/>
          </p:cNvSpPr>
          <p:nvPr>
            <p:ph type="body" idx="1"/>
          </p:nvPr>
        </p:nvSpPr>
        <p:spPr>
          <a:xfrm>
            <a:off x="5759354" y="2798064"/>
            <a:ext cx="5461095" cy="3417611"/>
          </a:xfrm>
        </p:spPr>
        <p:txBody>
          <a:bodyPr anchor="t">
            <a:normAutofit/>
          </a:bodyPr>
          <a:lstStyle/>
          <a:p>
            <a:pPr eaLnBrk="1" hangingPunct="1">
              <a:defRPr/>
            </a:pPr>
            <a:r>
              <a:rPr lang="en-US" altLang="en-US" sz="2200" b="1">
                <a:solidFill>
                  <a:srgbClr val="FFFFFF"/>
                </a:solidFill>
              </a:rPr>
              <a:t>Your peers tell you about a website that has a lot of inappropriate content what should be your response?</a:t>
            </a:r>
            <a:endParaRPr lang="en-US" altLang="en-US" sz="2200">
              <a:solidFill>
                <a:srgbClr val="FFFFFF"/>
              </a:solidFill>
            </a:endParaRPr>
          </a:p>
          <a:p>
            <a:pPr eaLnBrk="1" hangingPunct="1">
              <a:defRPr/>
            </a:pPr>
            <a:r>
              <a:rPr lang="en-US" altLang="en-US" sz="2200">
                <a:solidFill>
                  <a:srgbClr val="FFFFFF"/>
                </a:solidFill>
              </a:rPr>
              <a:t>Get the website address and visit the site as soon as possible.</a:t>
            </a:r>
          </a:p>
        </p:txBody>
      </p:sp>
      <p:sp>
        <p:nvSpPr>
          <p:cNvPr id="2" name="Arrow: Left 1">
            <a:hlinkClick r:id="rId4" action="ppaction://hlinksldjump"/>
            <a:extLst>
              <a:ext uri="{FF2B5EF4-FFF2-40B4-BE49-F238E27FC236}">
                <a16:creationId xmlns:a16="http://schemas.microsoft.com/office/drawing/2014/main" id="{559516D8-DB73-976E-3584-21EA6E96B98E}"/>
              </a:ext>
            </a:extLst>
          </p:cNvPr>
          <p:cNvSpPr/>
          <p:nvPr/>
        </p:nvSpPr>
        <p:spPr bwMode="auto">
          <a:xfrm>
            <a:off x="7488642" y="54102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7768" name="Rectangle 11776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762" name="Rectangle 2">
            <a:extLst>
              <a:ext uri="{FF2B5EF4-FFF2-40B4-BE49-F238E27FC236}">
                <a16:creationId xmlns:a16="http://schemas.microsoft.com/office/drawing/2014/main" id="{DC043B68-EC91-4DB1-930D-D4FFB67CCC67}"/>
              </a:ext>
            </a:extLst>
          </p:cNvPr>
          <p:cNvSpPr>
            <a:spLocks noGrp="1" noChangeArrowheads="1"/>
          </p:cNvSpPr>
          <p:nvPr>
            <p:ph type="title"/>
          </p:nvPr>
        </p:nvSpPr>
        <p:spPr>
          <a:xfrm>
            <a:off x="841248" y="548640"/>
            <a:ext cx="3600860" cy="5431536"/>
          </a:xfrm>
        </p:spPr>
        <p:txBody>
          <a:bodyPr>
            <a:normAutofit/>
          </a:bodyPr>
          <a:lstStyle/>
          <a:p>
            <a:pPr eaLnBrk="1" hangingPunct="1">
              <a:defRPr/>
            </a:pPr>
            <a:r>
              <a:rPr lang="en-US" altLang="en-US" sz="4600" b="1" dirty="0">
                <a:solidFill>
                  <a:srgbClr val="FF0000"/>
                </a:solidFill>
              </a:rPr>
              <a:t>A fight is scheduled at a specific location and time; what is the best response?</a:t>
            </a:r>
          </a:p>
        </p:txBody>
      </p:sp>
      <p:sp>
        <p:nvSpPr>
          <p:cNvPr id="11777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763" name="Rectangle 3">
            <a:extLst>
              <a:ext uri="{FF2B5EF4-FFF2-40B4-BE49-F238E27FC236}">
                <a16:creationId xmlns:a16="http://schemas.microsoft.com/office/drawing/2014/main" id="{C90A9757-32DB-4EAF-B602-F593C3F6C751}"/>
              </a:ext>
            </a:extLst>
          </p:cNvPr>
          <p:cNvSpPr>
            <a:spLocks noGrp="1" noChangeArrowheads="1"/>
          </p:cNvSpPr>
          <p:nvPr>
            <p:ph type="body" idx="1"/>
          </p:nvPr>
        </p:nvSpPr>
        <p:spPr>
          <a:xfrm>
            <a:off x="5126418" y="552091"/>
            <a:ext cx="6224335" cy="5431536"/>
          </a:xfrm>
        </p:spPr>
        <p:txBody>
          <a:bodyPr anchor="ctr">
            <a:normAutofit/>
          </a:bodyPr>
          <a:lstStyle/>
          <a:p>
            <a:pPr marL="0" indent="0">
              <a:buNone/>
              <a:defRPr/>
            </a:pPr>
            <a:r>
              <a:rPr lang="en-US" altLang="en-US" sz="2200" dirty="0">
                <a:hlinkClick r:id="rId2" action="ppaction://hlinksldjump"/>
              </a:rPr>
              <a:t>A</a:t>
            </a:r>
            <a:r>
              <a:rPr lang="en-US" altLang="en-US" sz="2200" dirty="0">
                <a:hlinkClick r:id="" action="ppaction://noaction"/>
              </a:rPr>
              <a:t>. </a:t>
            </a:r>
            <a:r>
              <a:rPr lang="en-US" altLang="en-US" sz="2200" dirty="0"/>
              <a:t>Get excited, tell everybody to be </a:t>
            </a:r>
          </a:p>
          <a:p>
            <a:pPr marL="0" indent="0">
              <a:buNone/>
              <a:defRPr/>
            </a:pPr>
            <a:r>
              <a:rPr lang="en-US" altLang="en-US" sz="2200" dirty="0"/>
              <a:t>     there, and look forward to a  </a:t>
            </a:r>
          </a:p>
          <a:p>
            <a:pPr marL="0" indent="0">
              <a:buNone/>
              <a:defRPr/>
            </a:pPr>
            <a:r>
              <a:rPr lang="en-US" altLang="en-US" sz="2200" dirty="0"/>
              <a:t>     good fight.</a:t>
            </a:r>
          </a:p>
          <a:p>
            <a:pPr marL="0" indent="0">
              <a:buNone/>
              <a:defRPr/>
            </a:pPr>
            <a:r>
              <a:rPr lang="en-US" altLang="en-US" sz="2200" dirty="0">
                <a:hlinkClick r:id="rId3" action="ppaction://hlinksldjump"/>
              </a:rPr>
              <a:t>B. </a:t>
            </a:r>
            <a:r>
              <a:rPr lang="en-US" altLang="en-US" sz="2200" dirty="0"/>
              <a:t>Refuse to go to the fight stay </a:t>
            </a:r>
          </a:p>
          <a:p>
            <a:pPr marL="0" indent="0">
              <a:buNone/>
              <a:defRPr/>
            </a:pPr>
            <a:r>
              <a:rPr lang="en-US" altLang="en-US" sz="2200" dirty="0"/>
              <a:t>    away someone could get </a:t>
            </a:r>
          </a:p>
          <a:p>
            <a:pPr marL="0" indent="0">
              <a:buNone/>
              <a:defRPr/>
            </a:pPr>
            <a:r>
              <a:rPr lang="en-US" altLang="en-US" sz="2200" dirty="0"/>
              <a:t>    seriously hurt. Don’t tell anyone </a:t>
            </a:r>
          </a:p>
          <a:p>
            <a:pPr marL="0" indent="0">
              <a:buNone/>
              <a:defRPr/>
            </a:pPr>
            <a:r>
              <a:rPr lang="en-US" altLang="en-US" sz="2200" dirty="0"/>
              <a:t>    about the fight other than the school </a:t>
            </a:r>
          </a:p>
          <a:p>
            <a:pPr marL="0" indent="0">
              <a:buNone/>
              <a:defRPr/>
            </a:pPr>
            <a:r>
              <a:rPr lang="en-US" altLang="en-US" sz="2200" dirty="0"/>
              <a:t>    officials.</a:t>
            </a:r>
          </a:p>
          <a:p>
            <a:pPr marL="0" indent="0">
              <a:buNone/>
              <a:defRPr/>
            </a:pPr>
            <a:r>
              <a:rPr lang="en-US" altLang="en-US" sz="2200" dirty="0">
                <a:hlinkClick r:id="rId4" action="ppaction://hlinksldjump"/>
              </a:rPr>
              <a:t>C. </a:t>
            </a:r>
            <a:r>
              <a:rPr lang="en-US" altLang="en-US" sz="2200" dirty="0"/>
              <a:t>If the opportunity presents itself, get </a:t>
            </a:r>
          </a:p>
          <a:p>
            <a:pPr marL="0" indent="0">
              <a:buNone/>
              <a:defRPr/>
            </a:pPr>
            <a:r>
              <a:rPr lang="en-US" altLang="en-US" sz="2200" dirty="0"/>
              <a:t>     involved in the fight.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4361" name="Rectangle 48436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354" name="Rectangle 2">
            <a:extLst>
              <a:ext uri="{FF2B5EF4-FFF2-40B4-BE49-F238E27FC236}">
                <a16:creationId xmlns:a16="http://schemas.microsoft.com/office/drawing/2014/main" id="{A5B496F7-7480-4FD7-8F55-3F7A2AA42767}"/>
              </a:ext>
            </a:extLst>
          </p:cNvPr>
          <p:cNvSpPr>
            <a:spLocks noGrp="1" noChangeArrowheads="1"/>
          </p:cNvSpPr>
          <p:nvPr>
            <p:ph type="title"/>
          </p:nvPr>
        </p:nvSpPr>
        <p:spPr>
          <a:xfrm>
            <a:off x="640080" y="325369"/>
            <a:ext cx="4368602" cy="1956841"/>
          </a:xfrm>
        </p:spPr>
        <p:txBody>
          <a:bodyPr anchor="b">
            <a:normAutofit/>
          </a:bodyPr>
          <a:lstStyle/>
          <a:p>
            <a:pPr eaLnBrk="1" hangingPunct="1">
              <a:defRPr/>
            </a:pPr>
            <a:r>
              <a:rPr lang="en-US" altLang="en-US" sz="5400" dirty="0">
                <a:solidFill>
                  <a:srgbClr val="FF0000"/>
                </a:solidFill>
              </a:rPr>
              <a:t>Wrong answer</a:t>
            </a:r>
          </a:p>
        </p:txBody>
      </p:sp>
      <p:sp>
        <p:nvSpPr>
          <p:cNvPr id="48436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355" name="Rectangle 3">
            <a:extLst>
              <a:ext uri="{FF2B5EF4-FFF2-40B4-BE49-F238E27FC236}">
                <a16:creationId xmlns:a16="http://schemas.microsoft.com/office/drawing/2014/main" id="{A6AD0430-A8C1-461A-A637-F447BB1F66AC}"/>
              </a:ext>
            </a:extLst>
          </p:cNvPr>
          <p:cNvSpPr>
            <a:spLocks noGrp="1" noChangeArrowheads="1"/>
          </p:cNvSpPr>
          <p:nvPr>
            <p:ph type="body" idx="1"/>
          </p:nvPr>
        </p:nvSpPr>
        <p:spPr>
          <a:xfrm>
            <a:off x="640080" y="2872899"/>
            <a:ext cx="4243589" cy="3320668"/>
          </a:xfrm>
        </p:spPr>
        <p:txBody>
          <a:bodyPr>
            <a:normAutofit/>
          </a:bodyPr>
          <a:lstStyle/>
          <a:p>
            <a:pPr eaLnBrk="1" hangingPunct="1">
              <a:defRPr/>
            </a:pPr>
            <a:r>
              <a:rPr lang="en-US" altLang="en-US" sz="2200" b="1"/>
              <a:t>If the opportunity presents itself, get involved in the fight.</a:t>
            </a:r>
            <a:endParaRPr lang="en-US" altLang="en-US" sz="2200"/>
          </a:p>
          <a:p>
            <a:pPr eaLnBrk="1" hangingPunct="1">
              <a:defRPr/>
            </a:pPr>
            <a:endParaRPr lang="en-US" altLang="en-US" sz="2200"/>
          </a:p>
        </p:txBody>
      </p:sp>
      <p:pic>
        <p:nvPicPr>
          <p:cNvPr id="484357" name="Picture 484356" descr="Three arrows on bullseye">
            <a:extLst>
              <a:ext uri="{FF2B5EF4-FFF2-40B4-BE49-F238E27FC236}">
                <a16:creationId xmlns:a16="http://schemas.microsoft.com/office/drawing/2014/main" id="{933BF107-963B-DB0C-5FE7-09BD19190A39}"/>
              </a:ext>
            </a:extLst>
          </p:cNvPr>
          <p:cNvPicPr>
            <a:picLocks noChangeAspect="1"/>
          </p:cNvPicPr>
          <p:nvPr/>
        </p:nvPicPr>
        <p:blipFill rotWithShape="1">
          <a:blip r:embed="rId2"/>
          <a:srcRect l="477" r="33826"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Arrow: Left 1">
            <a:hlinkClick r:id="" action="ppaction://noaction"/>
            <a:extLst>
              <a:ext uri="{FF2B5EF4-FFF2-40B4-BE49-F238E27FC236}">
                <a16:creationId xmlns:a16="http://schemas.microsoft.com/office/drawing/2014/main" id="{AB5F7945-4902-182C-40A7-26E35253AE94}"/>
              </a:ext>
            </a:extLst>
          </p:cNvPr>
          <p:cNvSpPr/>
          <p:nvPr/>
        </p:nvSpPr>
        <p:spPr bwMode="auto">
          <a:xfrm>
            <a:off x="7441878" y="3809999"/>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 name="Arrow: Right 2">
            <a:hlinkClick r:id="rId3" action="ppaction://hlinksldjump"/>
            <a:extLst>
              <a:ext uri="{FF2B5EF4-FFF2-40B4-BE49-F238E27FC236}">
                <a16:creationId xmlns:a16="http://schemas.microsoft.com/office/drawing/2014/main" id="{D84DCD19-869C-1744-0993-95EFA5EE6524}"/>
              </a:ext>
            </a:extLst>
          </p:cNvPr>
          <p:cNvSpPr/>
          <p:nvPr/>
        </p:nvSpPr>
        <p:spPr>
          <a:xfrm rot="10800000">
            <a:off x="4389120" y="5578378"/>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2309" name="Picture 482308" descr="Arrows pointing right while one points left">
            <a:extLst>
              <a:ext uri="{FF2B5EF4-FFF2-40B4-BE49-F238E27FC236}">
                <a16:creationId xmlns:a16="http://schemas.microsoft.com/office/drawing/2014/main" id="{70FC98D0-E77C-C573-8F4A-6352A983C923}"/>
              </a:ext>
            </a:extLst>
          </p:cNvPr>
          <p:cNvPicPr>
            <a:picLocks noChangeAspect="1"/>
          </p:cNvPicPr>
          <p:nvPr/>
        </p:nvPicPr>
        <p:blipFill rotWithShape="1">
          <a:blip r:embed="rId2"/>
          <a:srcRect l="40011" r="24543" b="-1"/>
          <a:stretch/>
        </p:blipFill>
        <p:spPr>
          <a:xfrm>
            <a:off x="1518476" y="10"/>
            <a:ext cx="3641692"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482306" name="Rectangle 2">
            <a:extLst>
              <a:ext uri="{FF2B5EF4-FFF2-40B4-BE49-F238E27FC236}">
                <a16:creationId xmlns:a16="http://schemas.microsoft.com/office/drawing/2014/main" id="{1B00EE77-EED2-4DE3-B556-B0AD94CF2A94}"/>
              </a:ext>
            </a:extLst>
          </p:cNvPr>
          <p:cNvSpPr>
            <a:spLocks noGrp="1" noChangeArrowheads="1"/>
          </p:cNvSpPr>
          <p:nvPr>
            <p:ph type="title"/>
          </p:nvPr>
        </p:nvSpPr>
        <p:spPr>
          <a:xfrm>
            <a:off x="5894287" y="407988"/>
            <a:ext cx="4291113" cy="1325563"/>
          </a:xfrm>
        </p:spPr>
        <p:txBody>
          <a:bodyPr>
            <a:normAutofit/>
          </a:bodyPr>
          <a:lstStyle/>
          <a:p>
            <a:pPr eaLnBrk="1" hangingPunct="1">
              <a:defRPr/>
            </a:pPr>
            <a:r>
              <a:rPr lang="en-US" altLang="en-US" dirty="0">
                <a:solidFill>
                  <a:srgbClr val="FF0000"/>
                </a:solidFill>
              </a:rPr>
              <a:t>Wrong answer</a:t>
            </a:r>
          </a:p>
        </p:txBody>
      </p:sp>
      <p:sp>
        <p:nvSpPr>
          <p:cNvPr id="482307" name="Rectangle 3">
            <a:extLst>
              <a:ext uri="{FF2B5EF4-FFF2-40B4-BE49-F238E27FC236}">
                <a16:creationId xmlns:a16="http://schemas.microsoft.com/office/drawing/2014/main" id="{D3DCB98C-6274-44C7-935A-66B7BD014EC2}"/>
              </a:ext>
            </a:extLst>
          </p:cNvPr>
          <p:cNvSpPr>
            <a:spLocks noGrp="1" noChangeArrowheads="1"/>
          </p:cNvSpPr>
          <p:nvPr>
            <p:ph type="body" idx="1"/>
          </p:nvPr>
        </p:nvSpPr>
        <p:spPr>
          <a:xfrm>
            <a:off x="5715000" y="1868487"/>
            <a:ext cx="4724400" cy="4351338"/>
          </a:xfrm>
        </p:spPr>
        <p:txBody>
          <a:bodyPr>
            <a:normAutofit/>
          </a:bodyPr>
          <a:lstStyle/>
          <a:p>
            <a:pPr eaLnBrk="1" hangingPunct="1">
              <a:lnSpc>
                <a:spcPct val="90000"/>
              </a:lnSpc>
              <a:defRPr/>
            </a:pPr>
            <a:r>
              <a:rPr lang="en-US" altLang="en-US" sz="2700" b="1" dirty="0"/>
              <a:t>There is a fight scheduled at a specific location and time; what should be your responses?</a:t>
            </a:r>
            <a:endParaRPr lang="en-US" altLang="en-US" sz="2700" dirty="0"/>
          </a:p>
          <a:p>
            <a:pPr eaLnBrk="1" hangingPunct="1">
              <a:lnSpc>
                <a:spcPct val="90000"/>
              </a:lnSpc>
              <a:defRPr/>
            </a:pPr>
            <a:r>
              <a:rPr lang="en-US" altLang="en-US" sz="2700" dirty="0">
                <a:solidFill>
                  <a:srgbClr val="FF0000"/>
                </a:solidFill>
              </a:rPr>
              <a:t>Get excited, tell everybody to be there, and look forward to a good fight.</a:t>
            </a:r>
          </a:p>
        </p:txBody>
      </p:sp>
      <p:sp>
        <p:nvSpPr>
          <p:cNvPr id="2" name="Arrow: Left 1">
            <a:hlinkClick r:id="rId3" action="ppaction://hlinksldjump"/>
            <a:extLst>
              <a:ext uri="{FF2B5EF4-FFF2-40B4-BE49-F238E27FC236}">
                <a16:creationId xmlns:a16="http://schemas.microsoft.com/office/drawing/2014/main" id="{7FF39C9B-F6EE-6371-367E-496D0EB516D7}"/>
              </a:ext>
            </a:extLst>
          </p:cNvPr>
          <p:cNvSpPr/>
          <p:nvPr/>
        </p:nvSpPr>
        <p:spPr bwMode="auto">
          <a:xfrm>
            <a:off x="7772400" y="52578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3336" name="Rectangle 48333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330" name="Rectangle 2">
            <a:extLst>
              <a:ext uri="{FF2B5EF4-FFF2-40B4-BE49-F238E27FC236}">
                <a16:creationId xmlns:a16="http://schemas.microsoft.com/office/drawing/2014/main" id="{E86EBDBE-230A-4396-9575-C1728445D0FD}"/>
              </a:ext>
            </a:extLst>
          </p:cNvPr>
          <p:cNvSpPr>
            <a:spLocks noGrp="1" noChangeArrowheads="1"/>
          </p:cNvSpPr>
          <p:nvPr>
            <p:ph type="title"/>
          </p:nvPr>
        </p:nvSpPr>
        <p:spPr>
          <a:xfrm>
            <a:off x="838200" y="365125"/>
            <a:ext cx="10515600" cy="1325563"/>
          </a:xfrm>
        </p:spPr>
        <p:txBody>
          <a:bodyPr>
            <a:normAutofit/>
          </a:bodyPr>
          <a:lstStyle/>
          <a:p>
            <a:pPr eaLnBrk="1" hangingPunct="1">
              <a:defRPr/>
            </a:pPr>
            <a:r>
              <a:rPr lang="en-US" altLang="en-US" sz="5400" dirty="0">
                <a:solidFill>
                  <a:srgbClr val="FF0000"/>
                </a:solidFill>
              </a:rPr>
              <a:t>Right answer</a:t>
            </a:r>
          </a:p>
        </p:txBody>
      </p:sp>
      <p:sp>
        <p:nvSpPr>
          <p:cNvPr id="48333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331" name="Rectangle 3">
            <a:extLst>
              <a:ext uri="{FF2B5EF4-FFF2-40B4-BE49-F238E27FC236}">
                <a16:creationId xmlns:a16="http://schemas.microsoft.com/office/drawing/2014/main" id="{477F429F-1874-4512-86AC-AE47305B62CC}"/>
              </a:ext>
            </a:extLst>
          </p:cNvPr>
          <p:cNvSpPr>
            <a:spLocks noGrp="1" noChangeArrowheads="1"/>
          </p:cNvSpPr>
          <p:nvPr>
            <p:ph type="body" idx="1"/>
          </p:nvPr>
        </p:nvSpPr>
        <p:spPr>
          <a:xfrm>
            <a:off x="838200" y="1929384"/>
            <a:ext cx="10515600" cy="4251960"/>
          </a:xfrm>
        </p:spPr>
        <p:txBody>
          <a:bodyPr>
            <a:normAutofit/>
          </a:bodyPr>
          <a:lstStyle/>
          <a:p>
            <a:pPr marL="609600" indent="-609600">
              <a:defRPr/>
            </a:pPr>
            <a:r>
              <a:rPr lang="en-US" altLang="en-US" sz="2200" b="1"/>
              <a:t>Refuse to go to the fight; stay away. Someone could get seriously hurt.</a:t>
            </a:r>
          </a:p>
          <a:p>
            <a:pPr marL="609600" indent="-609600">
              <a:buNone/>
              <a:defRPr/>
            </a:pPr>
            <a:endParaRPr lang="en-US" altLang="en-US" sz="2200"/>
          </a:p>
          <a:p>
            <a:pPr marL="609600" indent="-609600">
              <a:defRPr/>
            </a:pPr>
            <a:r>
              <a:rPr lang="en-US" altLang="en-US" sz="2200"/>
              <a:t>Innocent people have been killed because they ran to the site of a fight where guns and knives were used.  The best option is to avoid going to see a fight, and if you choose to tell someone about a fight, only say it to the school officials and never tell your peers or friends because you could endanger their lives.</a:t>
            </a:r>
          </a:p>
        </p:txBody>
      </p:sp>
      <p:sp>
        <p:nvSpPr>
          <p:cNvPr id="2" name="Arrow: Left 1">
            <a:hlinkClick r:id="rId2" action="ppaction://hlinksldjump"/>
            <a:extLst>
              <a:ext uri="{FF2B5EF4-FFF2-40B4-BE49-F238E27FC236}">
                <a16:creationId xmlns:a16="http://schemas.microsoft.com/office/drawing/2014/main" id="{F7EE083B-8A84-853F-CAF6-4AA84B90073D}"/>
              </a:ext>
            </a:extLst>
          </p:cNvPr>
          <p:cNvSpPr/>
          <p:nvPr/>
        </p:nvSpPr>
        <p:spPr bwMode="auto">
          <a:xfrm rot="10800000">
            <a:off x="6094476" y="5791339"/>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8794" name="Rectangle 118793">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786" name="Rectangle 2">
            <a:extLst>
              <a:ext uri="{FF2B5EF4-FFF2-40B4-BE49-F238E27FC236}">
                <a16:creationId xmlns:a16="http://schemas.microsoft.com/office/drawing/2014/main" id="{9C274D1F-38A9-4D24-8EC7-5E2B1D498664}"/>
              </a:ext>
            </a:extLst>
          </p:cNvPr>
          <p:cNvSpPr>
            <a:spLocks noGrp="1" noChangeArrowheads="1"/>
          </p:cNvSpPr>
          <p:nvPr>
            <p:ph type="title"/>
          </p:nvPr>
        </p:nvSpPr>
        <p:spPr>
          <a:xfrm>
            <a:off x="572493" y="238539"/>
            <a:ext cx="11047013" cy="1434415"/>
          </a:xfrm>
        </p:spPr>
        <p:txBody>
          <a:bodyPr anchor="b">
            <a:normAutofit/>
          </a:bodyPr>
          <a:lstStyle/>
          <a:p>
            <a:pPr eaLnBrk="1" hangingPunct="1">
              <a:defRPr/>
            </a:pPr>
            <a:r>
              <a:rPr lang="en-US" altLang="en-US" sz="4600" b="1" dirty="0">
                <a:solidFill>
                  <a:srgbClr val="FF0000"/>
                </a:solidFill>
              </a:rPr>
              <a:t>Your peers suggest wearing gang colors to school as a prank; what is the best response?</a:t>
            </a:r>
          </a:p>
        </p:txBody>
      </p:sp>
      <p:sp>
        <p:nvSpPr>
          <p:cNvPr id="118796"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8789" name="Picture 118788" descr="Hands painted with different colours raised up">
            <a:extLst>
              <a:ext uri="{FF2B5EF4-FFF2-40B4-BE49-F238E27FC236}">
                <a16:creationId xmlns:a16="http://schemas.microsoft.com/office/drawing/2014/main" id="{5D1A94C8-0DAD-F377-5D6C-C1CC18043935}"/>
              </a:ext>
            </a:extLst>
          </p:cNvPr>
          <p:cNvPicPr>
            <a:picLocks noChangeAspect="1"/>
          </p:cNvPicPr>
          <p:nvPr/>
        </p:nvPicPr>
        <p:blipFill rotWithShape="1">
          <a:blip r:embed="rId2"/>
          <a:srcRect l="15915" r="26821" b="-2"/>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118787" name="Rectangle 3">
            <a:extLst>
              <a:ext uri="{FF2B5EF4-FFF2-40B4-BE49-F238E27FC236}">
                <a16:creationId xmlns:a16="http://schemas.microsoft.com/office/drawing/2014/main" id="{03A1D365-A15E-4664-908F-5D554D0ABBDE}"/>
              </a:ext>
            </a:extLst>
          </p:cNvPr>
          <p:cNvSpPr>
            <a:spLocks noGrp="1" noChangeArrowheads="1"/>
          </p:cNvSpPr>
          <p:nvPr>
            <p:ph type="body" idx="1"/>
          </p:nvPr>
        </p:nvSpPr>
        <p:spPr>
          <a:xfrm>
            <a:off x="4905955" y="2071316"/>
            <a:ext cx="6713552" cy="4114800"/>
          </a:xfrm>
        </p:spPr>
        <p:txBody>
          <a:bodyPr anchor="t">
            <a:normAutofit/>
          </a:bodyPr>
          <a:lstStyle/>
          <a:p>
            <a:pPr marL="0" indent="0">
              <a:buNone/>
              <a:defRPr/>
            </a:pPr>
            <a:r>
              <a:rPr lang="en-US" altLang="en-US" sz="2200" dirty="0">
                <a:hlinkClick r:id="rId3" action="ppaction://hlinksldjump"/>
              </a:rPr>
              <a:t>A</a:t>
            </a:r>
            <a:r>
              <a:rPr lang="en-US" altLang="en-US" sz="2200" dirty="0">
                <a:hlinkClick r:id="" action="ppaction://noaction"/>
              </a:rPr>
              <a:t>. </a:t>
            </a:r>
            <a:r>
              <a:rPr lang="en-US" altLang="en-US" sz="2200" dirty="0"/>
              <a:t>Have some fun wearing the </a:t>
            </a:r>
          </a:p>
          <a:p>
            <a:pPr marL="0" indent="0">
              <a:buNone/>
              <a:defRPr/>
            </a:pPr>
            <a:r>
              <a:rPr lang="en-US" altLang="en-US" sz="2200" dirty="0"/>
              <a:t>     colors to shock the school officials.</a:t>
            </a:r>
          </a:p>
          <a:p>
            <a:pPr marL="0" indent="0">
              <a:buNone/>
              <a:defRPr/>
            </a:pPr>
            <a:r>
              <a:rPr lang="en-US" altLang="en-US" sz="2200" dirty="0">
                <a:hlinkClick r:id="rId4" action="ppaction://hlinksldjump"/>
              </a:rPr>
              <a:t>B. </a:t>
            </a:r>
            <a:r>
              <a:rPr lang="en-US" altLang="en-US" sz="2200" dirty="0"/>
              <a:t>Suggest that you and your </a:t>
            </a:r>
          </a:p>
          <a:p>
            <a:pPr marL="0" indent="0">
              <a:buNone/>
              <a:defRPr/>
            </a:pPr>
            <a:r>
              <a:rPr lang="en-US" altLang="en-US" sz="2200" dirty="0"/>
              <a:t>     friends wear the colors outside </a:t>
            </a:r>
          </a:p>
          <a:p>
            <a:pPr marL="0" indent="0">
              <a:buNone/>
              <a:defRPr/>
            </a:pPr>
            <a:r>
              <a:rPr lang="en-US" altLang="en-US" sz="2200" dirty="0"/>
              <a:t>     of school.</a:t>
            </a:r>
          </a:p>
          <a:p>
            <a:pPr marL="0" indent="0">
              <a:buNone/>
              <a:defRPr/>
            </a:pPr>
            <a:r>
              <a:rPr lang="en-US" altLang="en-US" sz="2200" dirty="0">
                <a:hlinkClick r:id="rId5" action="ppaction://hlinksldjump"/>
              </a:rPr>
              <a:t>C. </a:t>
            </a:r>
            <a:r>
              <a:rPr lang="en-US" altLang="en-US" sz="2200" dirty="0"/>
              <a:t>Refuse to wear the colors; there </a:t>
            </a:r>
          </a:p>
          <a:p>
            <a:pPr marL="0" indent="0">
              <a:buNone/>
              <a:defRPr/>
            </a:pPr>
            <a:r>
              <a:rPr lang="en-US" altLang="en-US" sz="2200" dirty="0"/>
              <a:t>     are too many potential dangers.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a:extLst>
              <a:ext uri="{FF2B5EF4-FFF2-40B4-BE49-F238E27FC236}">
                <a16:creationId xmlns:a16="http://schemas.microsoft.com/office/drawing/2014/main" id="{B2E6B915-3567-44FC-9BD5-3569B6D0376D}"/>
              </a:ext>
            </a:extLst>
          </p:cNvPr>
          <p:cNvSpPr>
            <a:spLocks noGrp="1" noChangeArrowheads="1"/>
          </p:cNvSpPr>
          <p:nvPr>
            <p:ph type="title"/>
          </p:nvPr>
        </p:nvSpPr>
        <p:spPr>
          <a:xfrm>
            <a:off x="2000250" y="640823"/>
            <a:ext cx="2563994" cy="5583148"/>
          </a:xfrm>
        </p:spPr>
        <p:txBody>
          <a:bodyPr anchor="ctr">
            <a:normAutofit/>
          </a:bodyPr>
          <a:lstStyle/>
          <a:p>
            <a:pPr eaLnBrk="1" hangingPunct="1">
              <a:defRPr/>
            </a:pPr>
            <a:r>
              <a:rPr lang="en-US" altLang="en-US" sz="4700" dirty="0">
                <a:solidFill>
                  <a:srgbClr val="FF0000"/>
                </a:solidFill>
              </a:rPr>
              <a:t>Right answer</a:t>
            </a:r>
          </a:p>
        </p:txBody>
      </p:sp>
      <p:graphicFrame>
        <p:nvGraphicFramePr>
          <p:cNvPr id="487429" name="Rectangle 3">
            <a:extLst>
              <a:ext uri="{FF2B5EF4-FFF2-40B4-BE49-F238E27FC236}">
                <a16:creationId xmlns:a16="http://schemas.microsoft.com/office/drawing/2014/main" id="{0FEE0C56-06F5-5767-54A8-E52920DC70E9}"/>
              </a:ext>
            </a:extLst>
          </p:cNvPr>
          <p:cNvGraphicFramePr/>
          <p:nvPr/>
        </p:nvGraphicFramePr>
        <p:xfrm>
          <a:off x="5010013" y="640823"/>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rrow: Right 1">
            <a:hlinkClick r:id="rId7" action="ppaction://hlinksldjump"/>
            <a:extLst>
              <a:ext uri="{FF2B5EF4-FFF2-40B4-BE49-F238E27FC236}">
                <a16:creationId xmlns:a16="http://schemas.microsoft.com/office/drawing/2014/main" id="{40B04E09-AABF-E0E1-81E4-172091089A7D}"/>
              </a:ext>
            </a:extLst>
          </p:cNvPr>
          <p:cNvSpPr/>
          <p:nvPr/>
        </p:nvSpPr>
        <p:spPr bwMode="auto">
          <a:xfrm>
            <a:off x="7014572" y="6217177"/>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6408" name="Rectangle 486407">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410" name="Freeform: Shape 486409">
            <a:extLst>
              <a:ext uri="{FF2B5EF4-FFF2-40B4-BE49-F238E27FC236}">
                <a16:creationId xmlns:a16="http://schemas.microsoft.com/office/drawing/2014/main" id="{03E485DD-0C12-45BC-A361-28152A03B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4207"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6412" name="Freeform: Shape 486411">
            <a:extLst>
              <a:ext uri="{FF2B5EF4-FFF2-40B4-BE49-F238E27FC236}">
                <a16:creationId xmlns:a16="http://schemas.microsoft.com/office/drawing/2014/main" id="{6D6B998F-CA62-4EE6-B7E7-046377D4F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3038" y="1992863"/>
            <a:ext cx="1488962" cy="2872274"/>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6402" name="Rectangle 2">
            <a:extLst>
              <a:ext uri="{FF2B5EF4-FFF2-40B4-BE49-F238E27FC236}">
                <a16:creationId xmlns:a16="http://schemas.microsoft.com/office/drawing/2014/main" id="{967649D8-32ED-4B00-9192-E5DF21CA7CBB}"/>
              </a:ext>
            </a:extLst>
          </p:cNvPr>
          <p:cNvSpPr>
            <a:spLocks noGrp="1" noChangeArrowheads="1"/>
          </p:cNvSpPr>
          <p:nvPr>
            <p:ph type="title"/>
          </p:nvPr>
        </p:nvSpPr>
        <p:spPr>
          <a:xfrm>
            <a:off x="5611730" y="1114425"/>
            <a:ext cx="2597315" cy="3469782"/>
          </a:xfrm>
        </p:spPr>
        <p:txBody>
          <a:bodyPr vert="horz" lIns="91440" tIns="45720" rIns="91440" bIns="45720" rtlCol="0" anchor="b">
            <a:normAutofit/>
          </a:bodyPr>
          <a:lstStyle/>
          <a:p>
            <a:pPr defTabSz="786384">
              <a:defRPr/>
            </a:pPr>
            <a:r>
              <a:rPr lang="en-US" altLang="en-US" sz="5590" kern="1200">
                <a:solidFill>
                  <a:srgbClr val="FF0000"/>
                </a:solidFill>
                <a:latin typeface="+mj-lt"/>
                <a:ea typeface="+mj-ea"/>
                <a:cs typeface="+mj-cs"/>
              </a:rPr>
              <a:t>Wrong answer</a:t>
            </a:r>
            <a:endParaRPr lang="en-US" altLang="en-US" sz="6500">
              <a:solidFill>
                <a:srgbClr val="FF0000"/>
              </a:solidFill>
            </a:endParaRPr>
          </a:p>
        </p:txBody>
      </p:sp>
      <p:sp>
        <p:nvSpPr>
          <p:cNvPr id="486403" name="Rectangle 3">
            <a:extLst>
              <a:ext uri="{FF2B5EF4-FFF2-40B4-BE49-F238E27FC236}">
                <a16:creationId xmlns:a16="http://schemas.microsoft.com/office/drawing/2014/main" id="{7911B80B-FFCC-4786-878F-6CF51438E199}"/>
              </a:ext>
            </a:extLst>
          </p:cNvPr>
          <p:cNvSpPr>
            <a:spLocks noGrp="1" noChangeArrowheads="1"/>
          </p:cNvSpPr>
          <p:nvPr>
            <p:ph type="body" idx="1"/>
          </p:nvPr>
        </p:nvSpPr>
        <p:spPr>
          <a:xfrm>
            <a:off x="5611729" y="4584208"/>
            <a:ext cx="2597312" cy="922691"/>
          </a:xfrm>
        </p:spPr>
        <p:txBody>
          <a:bodyPr vert="horz" lIns="91440" tIns="45720" rIns="91440" bIns="45720" rtlCol="0" anchor="t">
            <a:normAutofit/>
          </a:bodyPr>
          <a:lstStyle/>
          <a:p>
            <a:pPr marL="0" indent="0" defTabSz="786384">
              <a:spcBef>
                <a:spcPts val="860"/>
              </a:spcBef>
              <a:buNone/>
              <a:defRPr/>
            </a:pPr>
            <a:r>
              <a:rPr lang="en-US" altLang="en-US" sz="1720" kern="1200">
                <a:solidFill>
                  <a:schemeClr val="tx1"/>
                </a:solidFill>
                <a:latin typeface="+mn-lt"/>
                <a:ea typeface="+mn-ea"/>
                <a:cs typeface="+mn-cs"/>
              </a:rPr>
              <a:t>Suggest wearing gang colors outside of school it’s a good thing.</a:t>
            </a:r>
            <a:endParaRPr lang="en-US" altLang="en-US" sz="2000"/>
          </a:p>
        </p:txBody>
      </p:sp>
      <p:sp>
        <p:nvSpPr>
          <p:cNvPr id="2" name="Arrow: Left 1">
            <a:hlinkClick r:id="rId2" action="ppaction://hlinksldjump"/>
            <a:extLst>
              <a:ext uri="{FF2B5EF4-FFF2-40B4-BE49-F238E27FC236}">
                <a16:creationId xmlns:a16="http://schemas.microsoft.com/office/drawing/2014/main" id="{FEFD5191-08B9-B45A-4CD5-BB5BC269D95B}"/>
              </a:ext>
            </a:extLst>
          </p:cNvPr>
          <p:cNvSpPr/>
          <p:nvPr/>
        </p:nvSpPr>
        <p:spPr bwMode="auto">
          <a:xfrm>
            <a:off x="6663182" y="5506898"/>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2870" name="Rectangle 46286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850" name="Rectangle 2">
            <a:extLst>
              <a:ext uri="{FF2B5EF4-FFF2-40B4-BE49-F238E27FC236}">
                <a16:creationId xmlns:a16="http://schemas.microsoft.com/office/drawing/2014/main" id="{434D5FC8-348A-4A4A-85EE-A5752F441EEF}"/>
              </a:ext>
            </a:extLst>
          </p:cNvPr>
          <p:cNvSpPr>
            <a:spLocks noGrp="1" noChangeArrowheads="1"/>
          </p:cNvSpPr>
          <p:nvPr>
            <p:ph type="title"/>
          </p:nvPr>
        </p:nvSpPr>
        <p:spPr>
          <a:xfrm>
            <a:off x="630936" y="640080"/>
            <a:ext cx="4818888" cy="1481328"/>
          </a:xfrm>
        </p:spPr>
        <p:txBody>
          <a:bodyPr anchor="b">
            <a:normAutofit/>
          </a:bodyPr>
          <a:lstStyle/>
          <a:p>
            <a:pPr eaLnBrk="1" hangingPunct="1">
              <a:defRPr/>
            </a:pPr>
            <a:r>
              <a:rPr lang="en-US" altLang="en-US" sz="5400" dirty="0">
                <a:solidFill>
                  <a:srgbClr val="FF0000"/>
                </a:solidFill>
              </a:rPr>
              <a:t>Right answer</a:t>
            </a:r>
          </a:p>
        </p:txBody>
      </p:sp>
      <p:sp>
        <p:nvSpPr>
          <p:cNvPr id="46287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851" name="Rectangle 3">
            <a:extLst>
              <a:ext uri="{FF2B5EF4-FFF2-40B4-BE49-F238E27FC236}">
                <a16:creationId xmlns:a16="http://schemas.microsoft.com/office/drawing/2014/main" id="{640B2B20-ABAA-4253-8E95-8F7E0C79E24C}"/>
              </a:ext>
            </a:extLst>
          </p:cNvPr>
          <p:cNvSpPr>
            <a:spLocks noGrp="1" noChangeArrowheads="1"/>
          </p:cNvSpPr>
          <p:nvPr>
            <p:ph type="body" idx="1"/>
          </p:nvPr>
        </p:nvSpPr>
        <p:spPr>
          <a:xfrm>
            <a:off x="630936" y="2660904"/>
            <a:ext cx="4818888" cy="3547872"/>
          </a:xfrm>
        </p:spPr>
        <p:txBody>
          <a:bodyPr anchor="t">
            <a:normAutofit/>
          </a:bodyPr>
          <a:lstStyle/>
          <a:p>
            <a:pPr eaLnBrk="1" hangingPunct="1">
              <a:defRPr/>
            </a:pPr>
            <a:r>
              <a:rPr lang="en-US" altLang="en-US" sz="1500" b="1" dirty="0"/>
              <a:t>Peer Pressure</a:t>
            </a:r>
          </a:p>
          <a:p>
            <a:pPr eaLnBrk="1" hangingPunct="1">
              <a:defRPr/>
            </a:pPr>
            <a:r>
              <a:rPr lang="en-US" altLang="en-US" sz="1500" b="1" dirty="0"/>
              <a:t>You are in the company of someone who, for no reason, began stealing merchandise from a store; what should be your responses?</a:t>
            </a:r>
          </a:p>
          <a:p>
            <a:pPr eaLnBrk="1" hangingPunct="1">
              <a:defRPr/>
            </a:pPr>
            <a:r>
              <a:rPr lang="en-US" altLang="en-US" sz="1500" b="1" dirty="0">
                <a:solidFill>
                  <a:srgbClr val="FF0000"/>
                </a:solidFill>
              </a:rPr>
              <a:t>Immediately walk away from the person and keep your distance</a:t>
            </a:r>
          </a:p>
          <a:p>
            <a:pPr eaLnBrk="1" hangingPunct="1">
              <a:defRPr/>
            </a:pPr>
            <a:r>
              <a:rPr lang="en-US" altLang="en-US" sz="1500" b="1" dirty="0"/>
              <a:t>Avoid future contact, and if they ask why you are cutting ties, tell them that you disapprove of stealing. </a:t>
            </a:r>
            <a:endParaRPr lang="en-US" altLang="en-US" sz="1500" dirty="0"/>
          </a:p>
          <a:p>
            <a:pPr eaLnBrk="1" hangingPunct="1">
              <a:defRPr/>
            </a:pPr>
            <a:r>
              <a:rPr lang="en-US" altLang="en-US" sz="1500" dirty="0"/>
              <a:t>The best response is to walk away from the person who is immediately stealing because the authorities will treat you the same as the person stealing the merchandise.  Joining and taking what you want is not a good idea. It could lead to some serious jail time. </a:t>
            </a:r>
          </a:p>
        </p:txBody>
      </p:sp>
      <p:pic>
        <p:nvPicPr>
          <p:cNvPr id="462855" name="Graphic 462854" descr="Robber">
            <a:extLst>
              <a:ext uri="{FF2B5EF4-FFF2-40B4-BE49-F238E27FC236}">
                <a16:creationId xmlns:a16="http://schemas.microsoft.com/office/drawing/2014/main" id="{CB19A8F2-2CA6-2A41-E960-39C8C1FB17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9048" y="699516"/>
            <a:ext cx="5458968" cy="5458968"/>
          </a:xfrm>
          <a:prstGeom prst="rect">
            <a:avLst/>
          </a:prstGeom>
        </p:spPr>
      </p:pic>
      <p:sp>
        <p:nvSpPr>
          <p:cNvPr id="2" name="Arrow: Right 1">
            <a:hlinkClick r:id="rId4" action="ppaction://hlinksldjump"/>
            <a:extLst>
              <a:ext uri="{FF2B5EF4-FFF2-40B4-BE49-F238E27FC236}">
                <a16:creationId xmlns:a16="http://schemas.microsoft.com/office/drawing/2014/main" id="{5B193183-8B71-9D59-A528-40046E13A40D}"/>
              </a:ext>
            </a:extLst>
          </p:cNvPr>
          <p:cNvSpPr/>
          <p:nvPr/>
        </p:nvSpPr>
        <p:spPr bwMode="auto">
          <a:xfrm>
            <a:off x="6477000" y="6438900"/>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a:extLst>
              <a:ext uri="{FF2B5EF4-FFF2-40B4-BE49-F238E27FC236}">
                <a16:creationId xmlns:a16="http://schemas.microsoft.com/office/drawing/2014/main" id="{E150911D-3E8F-40F9-A2F4-EEBD1277BFCE}"/>
              </a:ext>
            </a:extLst>
          </p:cNvPr>
          <p:cNvSpPr>
            <a:spLocks noGrp="1" noChangeArrowheads="1"/>
          </p:cNvSpPr>
          <p:nvPr>
            <p:ph type="title"/>
          </p:nvPr>
        </p:nvSpPr>
        <p:spPr>
          <a:xfrm>
            <a:off x="6409342" y="365126"/>
            <a:ext cx="3630007" cy="1807305"/>
          </a:xfrm>
        </p:spPr>
        <p:txBody>
          <a:bodyPr>
            <a:normAutofit/>
          </a:bodyPr>
          <a:lstStyle/>
          <a:p>
            <a:pPr eaLnBrk="1" hangingPunct="1">
              <a:defRPr/>
            </a:pPr>
            <a:r>
              <a:rPr lang="en-US" altLang="en-US" dirty="0">
                <a:solidFill>
                  <a:srgbClr val="FF0000"/>
                </a:solidFill>
              </a:rPr>
              <a:t>Wrong answer</a:t>
            </a:r>
          </a:p>
        </p:txBody>
      </p:sp>
      <p:pic>
        <p:nvPicPr>
          <p:cNvPr id="485381" name="Picture 485380" descr="Hands painted with different colours raised up">
            <a:extLst>
              <a:ext uri="{FF2B5EF4-FFF2-40B4-BE49-F238E27FC236}">
                <a16:creationId xmlns:a16="http://schemas.microsoft.com/office/drawing/2014/main" id="{B4302C99-851C-E8F7-5A13-B99DA89C2ABC}"/>
              </a:ext>
            </a:extLst>
          </p:cNvPr>
          <p:cNvPicPr>
            <a:picLocks noChangeAspect="1"/>
          </p:cNvPicPr>
          <p:nvPr/>
        </p:nvPicPr>
        <p:blipFill rotWithShape="1">
          <a:blip r:embed="rId2"/>
          <a:srcRect l="24313" r="35050" b="-1"/>
          <a:stretch/>
        </p:blipFill>
        <p:spPr>
          <a:xfrm>
            <a:off x="15240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85379" name="Rectangle 3">
            <a:extLst>
              <a:ext uri="{FF2B5EF4-FFF2-40B4-BE49-F238E27FC236}">
                <a16:creationId xmlns:a16="http://schemas.microsoft.com/office/drawing/2014/main" id="{12763692-A3D6-49B3-9E84-499E1A88ED75}"/>
              </a:ext>
            </a:extLst>
          </p:cNvPr>
          <p:cNvSpPr>
            <a:spLocks noGrp="1" noChangeArrowheads="1"/>
          </p:cNvSpPr>
          <p:nvPr>
            <p:ph type="body" idx="1"/>
          </p:nvPr>
        </p:nvSpPr>
        <p:spPr>
          <a:xfrm>
            <a:off x="6409342" y="2333297"/>
            <a:ext cx="3877659" cy="3843666"/>
          </a:xfrm>
        </p:spPr>
        <p:txBody>
          <a:bodyPr>
            <a:normAutofit/>
          </a:bodyPr>
          <a:lstStyle/>
          <a:p>
            <a:pPr eaLnBrk="1" hangingPunct="1">
              <a:defRPr/>
            </a:pPr>
            <a:r>
              <a:rPr lang="en-US" altLang="en-US" sz="2400" b="1" dirty="0"/>
              <a:t>Your peers suggest wearing gang colors to school as a prank; what should be your response?</a:t>
            </a:r>
            <a:endParaRPr lang="en-US" altLang="en-US" sz="2400" dirty="0"/>
          </a:p>
          <a:p>
            <a:pPr eaLnBrk="1" hangingPunct="1">
              <a:defRPr/>
            </a:pPr>
            <a:r>
              <a:rPr lang="en-US" altLang="en-US" sz="2400" dirty="0">
                <a:solidFill>
                  <a:srgbClr val="FF0000"/>
                </a:solidFill>
              </a:rPr>
              <a:t>Have some fun wearing the colors to shock the school officials.</a:t>
            </a:r>
          </a:p>
        </p:txBody>
      </p:sp>
      <p:sp>
        <p:nvSpPr>
          <p:cNvPr id="2" name="Arrow: Left 1">
            <a:hlinkClick r:id="rId3" action="ppaction://hlinksldjump"/>
            <a:extLst>
              <a:ext uri="{FF2B5EF4-FFF2-40B4-BE49-F238E27FC236}">
                <a16:creationId xmlns:a16="http://schemas.microsoft.com/office/drawing/2014/main" id="{010D9F3E-AB6C-B4BF-CB48-67D1ED1FFB90}"/>
              </a:ext>
            </a:extLst>
          </p:cNvPr>
          <p:cNvSpPr/>
          <p:nvPr/>
        </p:nvSpPr>
        <p:spPr bwMode="auto">
          <a:xfrm>
            <a:off x="7890971" y="5446059"/>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985C5F71-82D6-4D3F-9407-82CD4F908913}"/>
              </a:ext>
            </a:extLst>
          </p:cNvPr>
          <p:cNvSpPr>
            <a:spLocks noGrp="1" noChangeArrowheads="1"/>
          </p:cNvSpPr>
          <p:nvPr>
            <p:ph type="title"/>
          </p:nvPr>
        </p:nvSpPr>
        <p:spPr>
          <a:xfrm>
            <a:off x="5867401" y="152402"/>
            <a:ext cx="4798313" cy="1142999"/>
          </a:xfrm>
        </p:spPr>
        <p:txBody>
          <a:bodyPr>
            <a:normAutofit/>
          </a:bodyPr>
          <a:lstStyle/>
          <a:p>
            <a:pPr eaLnBrk="1" hangingPunct="1">
              <a:lnSpc>
                <a:spcPct val="90000"/>
              </a:lnSpc>
              <a:defRPr/>
            </a:pPr>
            <a:r>
              <a:rPr lang="en-US" altLang="en-US" sz="2500" b="1" dirty="0">
                <a:solidFill>
                  <a:srgbClr val="FF0000"/>
                </a:solidFill>
              </a:rPr>
              <a:t>A peer suggests that you skip school and go to the park; what is the best response?</a:t>
            </a:r>
            <a:r>
              <a:rPr lang="en-US" altLang="en-US" sz="2500" dirty="0">
                <a:solidFill>
                  <a:srgbClr val="FF0000"/>
                </a:solidFill>
              </a:rPr>
              <a:t> </a:t>
            </a:r>
          </a:p>
        </p:txBody>
      </p:sp>
      <p:pic>
        <p:nvPicPr>
          <p:cNvPr id="119813" name="Picture 119812">
            <a:extLst>
              <a:ext uri="{FF2B5EF4-FFF2-40B4-BE49-F238E27FC236}">
                <a16:creationId xmlns:a16="http://schemas.microsoft.com/office/drawing/2014/main" id="{4A014BC9-7659-8463-D024-7A47083C3FB3}"/>
              </a:ext>
            </a:extLst>
          </p:cNvPr>
          <p:cNvPicPr>
            <a:picLocks noChangeAspect="1"/>
          </p:cNvPicPr>
          <p:nvPr/>
        </p:nvPicPr>
        <p:blipFill rotWithShape="1">
          <a:blip r:embed="rId2"/>
          <a:srcRect l="35414" r="26959"/>
          <a:stretch/>
        </p:blipFill>
        <p:spPr>
          <a:xfrm>
            <a:off x="15240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19811" name="Rectangle 3">
            <a:extLst>
              <a:ext uri="{FF2B5EF4-FFF2-40B4-BE49-F238E27FC236}">
                <a16:creationId xmlns:a16="http://schemas.microsoft.com/office/drawing/2014/main" id="{DDC2AEF6-F127-4946-B49D-76BB3AD66CCB}"/>
              </a:ext>
            </a:extLst>
          </p:cNvPr>
          <p:cNvSpPr>
            <a:spLocks noGrp="1" noChangeArrowheads="1"/>
          </p:cNvSpPr>
          <p:nvPr>
            <p:ph type="body" idx="1"/>
          </p:nvPr>
        </p:nvSpPr>
        <p:spPr>
          <a:xfrm>
            <a:off x="6409342" y="1447791"/>
            <a:ext cx="3630007" cy="4729172"/>
          </a:xfrm>
        </p:spPr>
        <p:txBody>
          <a:bodyPr>
            <a:normAutofit/>
          </a:bodyPr>
          <a:lstStyle/>
          <a:p>
            <a:pPr marL="0" indent="0">
              <a:buNone/>
              <a:defRPr/>
            </a:pPr>
            <a:r>
              <a:rPr lang="en-US" altLang="en-US" sz="1700" dirty="0">
                <a:hlinkClick r:id="rId3" action="ppaction://hlinksldjump"/>
              </a:rPr>
              <a:t>A. </a:t>
            </a:r>
            <a:r>
              <a:rPr lang="en-US" altLang="en-US" sz="1700" dirty="0"/>
              <a:t>Go along with the plan </a:t>
            </a:r>
          </a:p>
          <a:p>
            <a:pPr marL="0" indent="0">
              <a:buNone/>
              <a:defRPr/>
            </a:pPr>
            <a:r>
              <a:rPr lang="en-US" altLang="en-US" sz="1700" dirty="0"/>
              <a:t>     everyone needs a break from </a:t>
            </a:r>
          </a:p>
          <a:p>
            <a:pPr marL="0" indent="0">
              <a:buNone/>
              <a:defRPr/>
            </a:pPr>
            <a:r>
              <a:rPr lang="en-US" altLang="en-US" sz="1700" dirty="0"/>
              <a:t>     school.</a:t>
            </a:r>
          </a:p>
          <a:p>
            <a:pPr marL="0" indent="0">
              <a:buNone/>
              <a:defRPr/>
            </a:pPr>
            <a:r>
              <a:rPr lang="en-US" altLang="en-US" sz="1700" dirty="0">
                <a:hlinkClick r:id="rId4" action="ppaction://hlinksldjump"/>
              </a:rPr>
              <a:t>B.  </a:t>
            </a:r>
            <a:r>
              <a:rPr lang="en-US" altLang="en-US" sz="1700" dirty="0"/>
              <a:t>Suggest staying out of sight  </a:t>
            </a:r>
          </a:p>
          <a:p>
            <a:pPr marL="0" indent="0">
              <a:buNone/>
              <a:defRPr/>
            </a:pPr>
            <a:r>
              <a:rPr lang="en-US" altLang="en-US" sz="1700" dirty="0"/>
              <a:t>     and going somewhere other </a:t>
            </a:r>
          </a:p>
          <a:p>
            <a:pPr marL="0" indent="0">
              <a:buNone/>
              <a:defRPr/>
            </a:pPr>
            <a:r>
              <a:rPr lang="en-US" altLang="en-US" sz="1700" dirty="0"/>
              <a:t>     then the park.</a:t>
            </a:r>
          </a:p>
          <a:p>
            <a:pPr marL="0" indent="0">
              <a:buNone/>
              <a:defRPr/>
            </a:pPr>
            <a:r>
              <a:rPr lang="en-US" altLang="en-US" sz="1700" dirty="0">
                <a:hlinkClick r:id="rId5" action="ppaction://hlinksldjump"/>
              </a:rPr>
              <a:t>C. </a:t>
            </a:r>
            <a:r>
              <a:rPr lang="en-US" altLang="en-US" sz="1700" dirty="0"/>
              <a:t>Refuse to go along with the </a:t>
            </a:r>
          </a:p>
          <a:p>
            <a:pPr marL="0" indent="0">
              <a:buNone/>
              <a:defRPr/>
            </a:pPr>
            <a:r>
              <a:rPr lang="en-US" altLang="en-US" sz="1700" dirty="0"/>
              <a:t>     plan it is wrong to skip school </a:t>
            </a:r>
          </a:p>
          <a:p>
            <a:pPr marL="0" indent="0">
              <a:buNone/>
              <a:defRPr/>
            </a:pPr>
            <a:r>
              <a:rPr lang="en-US" altLang="en-US" sz="1700" dirty="0"/>
              <a:t>     nothing good will come out of it.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0504" name="Rectangle 49050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498" name="Rectangle 2">
            <a:extLst>
              <a:ext uri="{FF2B5EF4-FFF2-40B4-BE49-F238E27FC236}">
                <a16:creationId xmlns:a16="http://schemas.microsoft.com/office/drawing/2014/main" id="{F3B0A147-EDEE-4E56-B2F1-CDD09454EB9F}"/>
              </a:ext>
            </a:extLst>
          </p:cNvPr>
          <p:cNvSpPr>
            <a:spLocks noGrp="1" noChangeArrowheads="1"/>
          </p:cNvSpPr>
          <p:nvPr>
            <p:ph type="title"/>
          </p:nvPr>
        </p:nvSpPr>
        <p:spPr>
          <a:xfrm>
            <a:off x="838200" y="365125"/>
            <a:ext cx="10515600" cy="1325563"/>
          </a:xfrm>
        </p:spPr>
        <p:txBody>
          <a:bodyPr>
            <a:normAutofit/>
          </a:bodyPr>
          <a:lstStyle/>
          <a:p>
            <a:pPr eaLnBrk="1" hangingPunct="1">
              <a:defRPr/>
            </a:pPr>
            <a:r>
              <a:rPr lang="en-US" altLang="en-US" sz="5400" dirty="0">
                <a:solidFill>
                  <a:srgbClr val="FF0000"/>
                </a:solidFill>
              </a:rPr>
              <a:t>Right answer</a:t>
            </a:r>
          </a:p>
        </p:txBody>
      </p:sp>
      <p:sp>
        <p:nvSpPr>
          <p:cNvPr id="49050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499" name="Rectangle 3">
            <a:extLst>
              <a:ext uri="{FF2B5EF4-FFF2-40B4-BE49-F238E27FC236}">
                <a16:creationId xmlns:a16="http://schemas.microsoft.com/office/drawing/2014/main" id="{FAD90F8B-CEF3-41DD-A26F-A1B246FFE946}"/>
              </a:ext>
            </a:extLst>
          </p:cNvPr>
          <p:cNvSpPr>
            <a:spLocks noGrp="1" noChangeArrowheads="1"/>
          </p:cNvSpPr>
          <p:nvPr>
            <p:ph type="body" idx="1"/>
          </p:nvPr>
        </p:nvSpPr>
        <p:spPr>
          <a:xfrm>
            <a:off x="838200" y="1929384"/>
            <a:ext cx="10515600" cy="4251960"/>
          </a:xfrm>
        </p:spPr>
        <p:txBody>
          <a:bodyPr>
            <a:normAutofit/>
          </a:bodyPr>
          <a:lstStyle/>
          <a:p>
            <a:pPr marL="609600" indent="-609600">
              <a:defRPr/>
            </a:pPr>
            <a:r>
              <a:rPr lang="en-US" altLang="en-US" sz="2200" b="1"/>
              <a:t>Refuse to go along with the plan; it is wrong to skip school nothing good will become of it. </a:t>
            </a:r>
            <a:endParaRPr lang="en-US" altLang="en-US" sz="2200"/>
          </a:p>
          <a:p>
            <a:pPr marL="609600" indent="-609600">
              <a:defRPr/>
            </a:pPr>
            <a:r>
              <a:rPr lang="en-US" altLang="en-US" sz="2200"/>
              <a:t>Skipping school is not a good idea; too much could go wrong. Most students who skip school get into significant trouble. Countless young men and women are kidnapped or become crime victims when they miss school.  </a:t>
            </a:r>
          </a:p>
          <a:p>
            <a:pPr marL="609600" indent="-609600">
              <a:defRPr/>
            </a:pPr>
            <a:r>
              <a:rPr lang="en-US" altLang="en-US" sz="2200"/>
              <a:t>Numerous criminals are on the prowl, looking for innocent young men and women to abuse or use. Suggesting another location other than the mall should never be an option. Skipping school is a bad idea. Refusing to go along with the plan of skipping school could save your life, and it will eliminate a lot of worries for your parents and loved ones.</a:t>
            </a:r>
          </a:p>
        </p:txBody>
      </p:sp>
      <p:sp>
        <p:nvSpPr>
          <p:cNvPr id="2" name="Arrow: Right 1">
            <a:hlinkClick r:id="rId2" action="ppaction://hlinksldjump"/>
            <a:extLst>
              <a:ext uri="{FF2B5EF4-FFF2-40B4-BE49-F238E27FC236}">
                <a16:creationId xmlns:a16="http://schemas.microsoft.com/office/drawing/2014/main" id="{EDDDC4CB-ED8B-3AB4-74F0-BE6A947217CC}"/>
              </a:ext>
            </a:extLst>
          </p:cNvPr>
          <p:cNvSpPr/>
          <p:nvPr/>
        </p:nvSpPr>
        <p:spPr bwMode="auto">
          <a:xfrm>
            <a:off x="6294120" y="5801367"/>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9480" name="Rectangle 489479">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482" name="Rectangle 489481">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484" name="Freeform: Shape 489483">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9474" name="Rectangle 2">
            <a:extLst>
              <a:ext uri="{FF2B5EF4-FFF2-40B4-BE49-F238E27FC236}">
                <a16:creationId xmlns:a16="http://schemas.microsoft.com/office/drawing/2014/main" id="{4AEBA1A7-7EA8-4EFC-BAD7-706AB0CBD9E2}"/>
              </a:ext>
            </a:extLst>
          </p:cNvPr>
          <p:cNvSpPr>
            <a:spLocks noGrp="1" noChangeArrowheads="1"/>
          </p:cNvSpPr>
          <p:nvPr>
            <p:ph type="title"/>
          </p:nvPr>
        </p:nvSpPr>
        <p:spPr>
          <a:xfrm>
            <a:off x="4288216" y="228600"/>
            <a:ext cx="4231889" cy="2549932"/>
          </a:xfrm>
        </p:spPr>
        <p:txBody>
          <a:bodyPr vert="horz" lIns="91440" tIns="45720" rIns="91440" bIns="45720" rtlCol="0" anchor="b">
            <a:normAutofit/>
          </a:bodyPr>
          <a:lstStyle/>
          <a:p>
            <a:pPr algn="ctr" defTabSz="923544">
              <a:defRPr/>
            </a:pPr>
            <a:r>
              <a:rPr lang="en-US" altLang="en-US" sz="6060" kern="1200">
                <a:solidFill>
                  <a:srgbClr val="FF0000"/>
                </a:solidFill>
                <a:latin typeface="+mj-lt"/>
                <a:ea typeface="+mj-ea"/>
                <a:cs typeface="+mj-cs"/>
              </a:rPr>
              <a:t>Wrong answer</a:t>
            </a:r>
            <a:endParaRPr lang="en-US" altLang="en-US" sz="6000">
              <a:solidFill>
                <a:srgbClr val="FF0000"/>
              </a:solidFill>
            </a:endParaRPr>
          </a:p>
        </p:txBody>
      </p:sp>
      <p:sp>
        <p:nvSpPr>
          <p:cNvPr id="489475" name="Rectangle 3">
            <a:extLst>
              <a:ext uri="{FF2B5EF4-FFF2-40B4-BE49-F238E27FC236}">
                <a16:creationId xmlns:a16="http://schemas.microsoft.com/office/drawing/2014/main" id="{418002A8-D3A1-427F-88F6-62F17E31DC3F}"/>
              </a:ext>
            </a:extLst>
          </p:cNvPr>
          <p:cNvSpPr>
            <a:spLocks noGrp="1" noChangeArrowheads="1"/>
          </p:cNvSpPr>
          <p:nvPr>
            <p:ph type="body" idx="1"/>
          </p:nvPr>
        </p:nvSpPr>
        <p:spPr>
          <a:xfrm>
            <a:off x="4288216" y="2963709"/>
            <a:ext cx="4231889" cy="1556820"/>
          </a:xfrm>
        </p:spPr>
        <p:txBody>
          <a:bodyPr vert="horz" lIns="91440" tIns="45720" rIns="91440" bIns="45720" rtlCol="0">
            <a:normAutofit/>
          </a:bodyPr>
          <a:lstStyle/>
          <a:p>
            <a:pPr marL="0" indent="0" algn="ctr" defTabSz="923544">
              <a:spcBef>
                <a:spcPts val="1010"/>
              </a:spcBef>
              <a:buNone/>
              <a:defRPr/>
            </a:pPr>
            <a:r>
              <a:rPr lang="en-US" altLang="en-US" sz="2424" kern="1200">
                <a:solidFill>
                  <a:schemeClr val="tx1"/>
                </a:solidFill>
                <a:latin typeface="+mn-lt"/>
                <a:ea typeface="+mn-ea"/>
                <a:cs typeface="+mn-cs"/>
              </a:rPr>
              <a:t>Peers suggest staying out of sight and going somewhere other than the park.</a:t>
            </a:r>
            <a:endParaRPr lang="en-US" altLang="en-US" sz="2400"/>
          </a:p>
        </p:txBody>
      </p:sp>
      <p:sp>
        <p:nvSpPr>
          <p:cNvPr id="2" name="Arrow: Left 1">
            <a:hlinkClick r:id="rId2" action="ppaction://hlinksldjump"/>
            <a:extLst>
              <a:ext uri="{FF2B5EF4-FFF2-40B4-BE49-F238E27FC236}">
                <a16:creationId xmlns:a16="http://schemas.microsoft.com/office/drawing/2014/main" id="{840F9961-3219-4C09-7D8B-B6045F23642A}"/>
              </a:ext>
            </a:extLst>
          </p:cNvPr>
          <p:cNvSpPr/>
          <p:nvPr/>
        </p:nvSpPr>
        <p:spPr bwMode="auto">
          <a:xfrm>
            <a:off x="5940336" y="4700469"/>
            <a:ext cx="927648" cy="278294"/>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8458" name="Rectangle 488457">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460" name="Rectangle 488459">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462" name="Freeform: Shape 488461">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8450" name="Rectangle 2">
            <a:extLst>
              <a:ext uri="{FF2B5EF4-FFF2-40B4-BE49-F238E27FC236}">
                <a16:creationId xmlns:a16="http://schemas.microsoft.com/office/drawing/2014/main" id="{538ABB32-662A-481F-A138-317747108614}"/>
              </a:ext>
            </a:extLst>
          </p:cNvPr>
          <p:cNvSpPr>
            <a:spLocks noGrp="1" noChangeArrowheads="1"/>
          </p:cNvSpPr>
          <p:nvPr>
            <p:ph type="title"/>
          </p:nvPr>
        </p:nvSpPr>
        <p:spPr>
          <a:xfrm>
            <a:off x="2427239" y="228600"/>
            <a:ext cx="2274606" cy="4953000"/>
          </a:xfrm>
        </p:spPr>
        <p:txBody>
          <a:bodyPr anchor="ctr">
            <a:normAutofit/>
          </a:bodyPr>
          <a:lstStyle/>
          <a:p>
            <a:pPr defTabSz="804672">
              <a:defRPr/>
            </a:pPr>
            <a:r>
              <a:rPr lang="en-US" altLang="en-US" sz="4136" kern="1200">
                <a:solidFill>
                  <a:srgbClr val="FF0000"/>
                </a:solidFill>
                <a:latin typeface="+mj-lt"/>
                <a:ea typeface="+mj-ea"/>
                <a:cs typeface="+mj-cs"/>
              </a:rPr>
              <a:t>Wrong answer</a:t>
            </a:r>
            <a:endParaRPr lang="en-US" altLang="en-US" sz="4700">
              <a:solidFill>
                <a:srgbClr val="FF0000"/>
              </a:solidFill>
            </a:endParaRPr>
          </a:p>
        </p:txBody>
      </p:sp>
      <p:graphicFrame>
        <p:nvGraphicFramePr>
          <p:cNvPr id="488453" name="Rectangle 3">
            <a:extLst>
              <a:ext uri="{FF2B5EF4-FFF2-40B4-BE49-F238E27FC236}">
                <a16:creationId xmlns:a16="http://schemas.microsoft.com/office/drawing/2014/main" id="{C7341DDA-6069-AAC0-65C4-48B637A97F4B}"/>
              </a:ext>
            </a:extLst>
          </p:cNvPr>
          <p:cNvGraphicFramePr/>
          <p:nvPr>
            <p:extLst>
              <p:ext uri="{D42A27DB-BD31-4B8C-83A1-F6EECF244321}">
                <p14:modId xmlns:p14="http://schemas.microsoft.com/office/powerpoint/2010/main" val="3405798587"/>
              </p:ext>
            </p:extLst>
          </p:nvPr>
        </p:nvGraphicFramePr>
        <p:xfrm>
          <a:off x="5097302" y="228600"/>
          <a:ext cx="4591259" cy="4911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rrow: Left 1">
            <a:hlinkClick r:id="rId7" action="ppaction://hlinksldjump"/>
            <a:extLst>
              <a:ext uri="{FF2B5EF4-FFF2-40B4-BE49-F238E27FC236}">
                <a16:creationId xmlns:a16="http://schemas.microsoft.com/office/drawing/2014/main" id="{D09EFC45-FEA3-2A50-0933-907C8CDCDCAE}"/>
              </a:ext>
            </a:extLst>
          </p:cNvPr>
          <p:cNvSpPr/>
          <p:nvPr/>
        </p:nvSpPr>
        <p:spPr bwMode="auto">
          <a:xfrm>
            <a:off x="6813335" y="4406026"/>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0840" name="Rectangle 120839">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842" name="Group 12084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0843" name="Rectangle 12084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844" name="Rectangle 12084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845" name="Rectangle 12084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847" name="Rectangle 12084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834" name="Rectangle 2">
            <a:extLst>
              <a:ext uri="{FF2B5EF4-FFF2-40B4-BE49-F238E27FC236}">
                <a16:creationId xmlns:a16="http://schemas.microsoft.com/office/drawing/2014/main" id="{53E4C36C-F3B2-461B-A2BD-48602A8D0961}"/>
              </a:ext>
            </a:extLst>
          </p:cNvPr>
          <p:cNvSpPr>
            <a:spLocks noGrp="1" noChangeArrowheads="1"/>
          </p:cNvSpPr>
          <p:nvPr>
            <p:ph type="title"/>
          </p:nvPr>
        </p:nvSpPr>
        <p:spPr>
          <a:xfrm>
            <a:off x="1043631" y="809898"/>
            <a:ext cx="10173010" cy="1554480"/>
          </a:xfrm>
        </p:spPr>
        <p:txBody>
          <a:bodyPr anchor="ctr">
            <a:normAutofit/>
          </a:bodyPr>
          <a:lstStyle/>
          <a:p>
            <a:pPr eaLnBrk="1" hangingPunct="1">
              <a:defRPr/>
            </a:pPr>
            <a:r>
              <a:rPr lang="en-US" altLang="en-US" sz="3400" b="1" dirty="0">
                <a:solidFill>
                  <a:srgbClr val="FF0000"/>
                </a:solidFill>
              </a:rPr>
              <a:t>Several of your peers agree to meet at the mall one Saturday morning without telling their parents; what should be your response?</a:t>
            </a:r>
          </a:p>
        </p:txBody>
      </p:sp>
      <p:cxnSp>
        <p:nvCxnSpPr>
          <p:cNvPr id="120849" name="Straight Connector 12084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0835" name="Rectangle 3">
            <a:extLst>
              <a:ext uri="{FF2B5EF4-FFF2-40B4-BE49-F238E27FC236}">
                <a16:creationId xmlns:a16="http://schemas.microsoft.com/office/drawing/2014/main" id="{8C6BB81D-64EA-41EB-BC2D-45BF740840CF}"/>
              </a:ext>
            </a:extLst>
          </p:cNvPr>
          <p:cNvSpPr>
            <a:spLocks noGrp="1" noChangeArrowheads="1"/>
          </p:cNvSpPr>
          <p:nvPr>
            <p:ph type="body" idx="1"/>
          </p:nvPr>
        </p:nvSpPr>
        <p:spPr>
          <a:xfrm>
            <a:off x="3139728" y="3017519"/>
            <a:ext cx="5953850" cy="3209902"/>
          </a:xfrm>
        </p:spPr>
        <p:txBody>
          <a:bodyPr>
            <a:normAutofit/>
          </a:bodyPr>
          <a:lstStyle/>
          <a:p>
            <a:pPr marL="0" indent="0" defTabSz="685800">
              <a:spcBef>
                <a:spcPts val="750"/>
              </a:spcBef>
              <a:buNone/>
              <a:defRPr/>
            </a:pPr>
            <a:r>
              <a:rPr lang="en-US" altLang="en-US" sz="1425" kern="1200" dirty="0">
                <a:solidFill>
                  <a:schemeClr val="tx1"/>
                </a:solidFill>
                <a:latin typeface="+mn-lt"/>
                <a:ea typeface="+mn-ea"/>
                <a:cs typeface="+mn-cs"/>
                <a:hlinkClick r:id="rId2" action="ppaction://hlinksldjump"/>
              </a:rPr>
              <a:t>A</a:t>
            </a:r>
            <a:r>
              <a:rPr lang="en-US" altLang="en-US" sz="1425" kern="1200" dirty="0">
                <a:solidFill>
                  <a:schemeClr val="tx1"/>
                </a:solidFill>
                <a:latin typeface="+mn-lt"/>
                <a:ea typeface="+mn-ea"/>
                <a:cs typeface="+mn-cs"/>
                <a:hlinkClick r:id="" action="ppaction://noaction"/>
              </a:rPr>
              <a:t>. </a:t>
            </a:r>
            <a:r>
              <a:rPr lang="en-US" altLang="en-US" sz="1425" kern="1200" dirty="0">
                <a:solidFill>
                  <a:schemeClr val="tx1"/>
                </a:solidFill>
                <a:latin typeface="+mn-lt"/>
                <a:ea typeface="+mn-ea"/>
                <a:cs typeface="+mn-cs"/>
              </a:rPr>
              <a:t> Meet with your peers and </a:t>
            </a:r>
          </a:p>
          <a:p>
            <a:pPr marL="0" indent="0" defTabSz="685800">
              <a:spcBef>
                <a:spcPts val="750"/>
              </a:spcBef>
              <a:buNone/>
              <a:defRPr/>
            </a:pPr>
            <a:r>
              <a:rPr lang="en-US" altLang="en-US" sz="1425" kern="1200" dirty="0">
                <a:solidFill>
                  <a:schemeClr val="tx1"/>
                </a:solidFill>
                <a:latin typeface="+mn-lt"/>
                <a:ea typeface="+mn-ea"/>
                <a:cs typeface="+mn-cs"/>
              </a:rPr>
              <a:t>     have a good time.</a:t>
            </a:r>
          </a:p>
          <a:p>
            <a:pPr marL="0" indent="0" defTabSz="685800">
              <a:spcBef>
                <a:spcPts val="750"/>
              </a:spcBef>
              <a:buNone/>
              <a:defRPr/>
            </a:pPr>
            <a:r>
              <a:rPr lang="en-US" altLang="en-US" sz="1425" kern="1200" dirty="0">
                <a:solidFill>
                  <a:schemeClr val="tx1"/>
                </a:solidFill>
                <a:latin typeface="+mn-lt"/>
                <a:ea typeface="+mn-ea"/>
                <a:cs typeface="+mn-cs"/>
                <a:hlinkClick r:id="rId3" action="ppaction://hlinksldjump"/>
              </a:rPr>
              <a:t>B. </a:t>
            </a:r>
            <a:r>
              <a:rPr lang="en-US" altLang="en-US" sz="1425" kern="1200" dirty="0">
                <a:solidFill>
                  <a:schemeClr val="tx1"/>
                </a:solidFill>
                <a:latin typeface="+mn-lt"/>
                <a:ea typeface="+mn-ea"/>
                <a:cs typeface="+mn-cs"/>
              </a:rPr>
              <a:t>Tell your friends it is not a </a:t>
            </a:r>
          </a:p>
          <a:p>
            <a:pPr marL="0" indent="0" defTabSz="685800">
              <a:spcBef>
                <a:spcPts val="750"/>
              </a:spcBef>
              <a:buNone/>
              <a:defRPr/>
            </a:pPr>
            <a:r>
              <a:rPr lang="en-US" altLang="en-US" sz="1425" kern="1200" dirty="0">
                <a:solidFill>
                  <a:schemeClr val="tx1"/>
                </a:solidFill>
                <a:latin typeface="+mn-lt"/>
                <a:ea typeface="+mn-ea"/>
                <a:cs typeface="+mn-cs"/>
              </a:rPr>
              <a:t>     good idea because parents </a:t>
            </a:r>
          </a:p>
          <a:p>
            <a:pPr marL="0" indent="0" defTabSz="685800">
              <a:spcBef>
                <a:spcPts val="750"/>
              </a:spcBef>
              <a:buNone/>
              <a:defRPr/>
            </a:pPr>
            <a:r>
              <a:rPr lang="en-US" altLang="en-US" sz="1425" kern="1200" dirty="0">
                <a:solidFill>
                  <a:schemeClr val="tx1"/>
                </a:solidFill>
                <a:latin typeface="+mn-lt"/>
                <a:ea typeface="+mn-ea"/>
                <a:cs typeface="+mn-cs"/>
              </a:rPr>
              <a:t>     need to know your intentions.</a:t>
            </a:r>
          </a:p>
          <a:p>
            <a:pPr marL="0" indent="0" defTabSz="685800">
              <a:spcBef>
                <a:spcPts val="750"/>
              </a:spcBef>
              <a:buNone/>
              <a:defRPr/>
            </a:pPr>
            <a:r>
              <a:rPr lang="en-US" altLang="en-US" sz="1425" kern="1200" dirty="0">
                <a:solidFill>
                  <a:schemeClr val="tx1"/>
                </a:solidFill>
                <a:latin typeface="+mn-lt"/>
                <a:ea typeface="+mn-ea"/>
                <a:cs typeface="+mn-cs"/>
                <a:hlinkClick r:id="rId4" action="ppaction://hlinksldjump"/>
              </a:rPr>
              <a:t>C. </a:t>
            </a:r>
            <a:r>
              <a:rPr lang="en-US" altLang="en-US" sz="1425" kern="1200" dirty="0">
                <a:solidFill>
                  <a:schemeClr val="tx1"/>
                </a:solidFill>
                <a:latin typeface="+mn-lt"/>
                <a:ea typeface="+mn-ea"/>
                <a:cs typeface="+mn-cs"/>
              </a:rPr>
              <a:t>Tell your parents you are  </a:t>
            </a:r>
          </a:p>
          <a:p>
            <a:pPr marL="0" indent="0" defTabSz="685800">
              <a:spcBef>
                <a:spcPts val="750"/>
              </a:spcBef>
              <a:buNone/>
              <a:defRPr/>
            </a:pPr>
            <a:r>
              <a:rPr lang="en-US" altLang="en-US" sz="1425" kern="1200" dirty="0">
                <a:solidFill>
                  <a:schemeClr val="tx1"/>
                </a:solidFill>
                <a:latin typeface="+mn-lt"/>
                <a:ea typeface="+mn-ea"/>
                <a:cs typeface="+mn-cs"/>
              </a:rPr>
              <a:t>     going to a friend's house but go to the mall</a:t>
            </a:r>
            <a:endParaRPr lang="en-US" altLang="en-US" sz="19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a:extLst>
              <a:ext uri="{FF2B5EF4-FFF2-40B4-BE49-F238E27FC236}">
                <a16:creationId xmlns:a16="http://schemas.microsoft.com/office/drawing/2014/main" id="{FC911C8B-4393-4396-B956-17821980D70A}"/>
              </a:ext>
            </a:extLst>
          </p:cNvPr>
          <p:cNvSpPr>
            <a:spLocks noGrp="1" noChangeArrowheads="1"/>
          </p:cNvSpPr>
          <p:nvPr>
            <p:ph type="title"/>
          </p:nvPr>
        </p:nvSpPr>
        <p:spPr>
          <a:xfrm>
            <a:off x="2152650" y="365126"/>
            <a:ext cx="7886700" cy="1325563"/>
          </a:xfrm>
        </p:spPr>
        <p:txBody>
          <a:bodyPr>
            <a:normAutofit/>
          </a:bodyPr>
          <a:lstStyle/>
          <a:p>
            <a:pPr eaLnBrk="1" hangingPunct="1">
              <a:defRPr/>
            </a:pPr>
            <a:r>
              <a:rPr lang="en-US" altLang="en-US" sz="4700" dirty="0">
                <a:solidFill>
                  <a:srgbClr val="FF0000"/>
                </a:solidFill>
              </a:rPr>
              <a:t>Right answer</a:t>
            </a:r>
          </a:p>
        </p:txBody>
      </p:sp>
      <p:sp>
        <p:nvSpPr>
          <p:cNvPr id="492547" name="Rectangle 3">
            <a:extLst>
              <a:ext uri="{FF2B5EF4-FFF2-40B4-BE49-F238E27FC236}">
                <a16:creationId xmlns:a16="http://schemas.microsoft.com/office/drawing/2014/main" id="{64A81AC4-0067-4181-A4BB-D60DB1DB90B5}"/>
              </a:ext>
            </a:extLst>
          </p:cNvPr>
          <p:cNvSpPr>
            <a:spLocks noGrp="1" noChangeArrowheads="1"/>
          </p:cNvSpPr>
          <p:nvPr>
            <p:ph type="body" idx="1"/>
          </p:nvPr>
        </p:nvSpPr>
        <p:spPr>
          <a:xfrm>
            <a:off x="2152650" y="1929384"/>
            <a:ext cx="7886700" cy="4251960"/>
          </a:xfrm>
        </p:spPr>
        <p:txBody>
          <a:bodyPr>
            <a:normAutofit/>
          </a:bodyPr>
          <a:lstStyle/>
          <a:p>
            <a:pPr marL="609600" indent="-609600">
              <a:defRPr/>
            </a:pPr>
            <a:r>
              <a:rPr lang="en-US" altLang="en-US" sz="1900" b="1" dirty="0">
                <a:solidFill>
                  <a:srgbClr val="FF0000"/>
                </a:solidFill>
              </a:rPr>
              <a:t>Tell your friends that it is not a good idea because the parents need to know about the plans.</a:t>
            </a:r>
            <a:endParaRPr lang="en-US" altLang="en-US" sz="1900" dirty="0">
              <a:solidFill>
                <a:srgbClr val="FF0000"/>
              </a:solidFill>
            </a:endParaRPr>
          </a:p>
          <a:p>
            <a:pPr marL="609600" indent="-609600">
              <a:buNone/>
              <a:defRPr/>
            </a:pPr>
            <a:endParaRPr lang="en-US" altLang="en-US" sz="1900" dirty="0"/>
          </a:p>
          <a:p>
            <a:pPr marL="609600" indent="-609600">
              <a:defRPr/>
            </a:pPr>
            <a:r>
              <a:rPr lang="en-US" altLang="en-US" sz="1900" dirty="0"/>
              <a:t>Parents should always know the whereabouts of their children. Communication is essential to positive relationships. When there is a communication breakdown, problems tend to follow. Anything could happen at the mall. It is best to ask for permission to go to the mall. Having the blessings of your parents is extremely important because if something happens, your parents can take ownership of it. Lying to your parents by telling them that you are going to one place and then going to another should never be an option.</a:t>
            </a:r>
          </a:p>
        </p:txBody>
      </p:sp>
      <p:sp>
        <p:nvSpPr>
          <p:cNvPr id="2" name="Arrow: Right 1">
            <a:hlinkClick r:id="rId2" action="ppaction://hlinksldjump"/>
            <a:extLst>
              <a:ext uri="{FF2B5EF4-FFF2-40B4-BE49-F238E27FC236}">
                <a16:creationId xmlns:a16="http://schemas.microsoft.com/office/drawing/2014/main" id="{AA0CC5C0-6396-7AF5-E3D4-93F319627705}"/>
              </a:ext>
            </a:extLst>
          </p:cNvPr>
          <p:cNvSpPr/>
          <p:nvPr/>
        </p:nvSpPr>
        <p:spPr bwMode="auto">
          <a:xfrm>
            <a:off x="5951982" y="5557499"/>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a:extLst>
              <a:ext uri="{FF2B5EF4-FFF2-40B4-BE49-F238E27FC236}">
                <a16:creationId xmlns:a16="http://schemas.microsoft.com/office/drawing/2014/main" id="{AF016BE8-1EE8-465E-A64A-E370A381DF02}"/>
              </a:ext>
            </a:extLst>
          </p:cNvPr>
          <p:cNvSpPr>
            <a:spLocks noGrp="1" noChangeArrowheads="1"/>
          </p:cNvSpPr>
          <p:nvPr>
            <p:ph type="title"/>
          </p:nvPr>
        </p:nvSpPr>
        <p:spPr>
          <a:xfrm>
            <a:off x="5497322" y="329184"/>
            <a:ext cx="4688333" cy="1783080"/>
          </a:xfrm>
        </p:spPr>
        <p:txBody>
          <a:bodyPr anchor="b">
            <a:normAutofit/>
          </a:bodyPr>
          <a:lstStyle/>
          <a:p>
            <a:pPr eaLnBrk="1" hangingPunct="1">
              <a:defRPr/>
            </a:pPr>
            <a:r>
              <a:rPr lang="en-US" altLang="en-US" sz="4700" dirty="0">
                <a:solidFill>
                  <a:srgbClr val="FF0000"/>
                </a:solidFill>
              </a:rPr>
              <a:t>Wrong answer</a:t>
            </a:r>
          </a:p>
        </p:txBody>
      </p:sp>
      <p:pic>
        <p:nvPicPr>
          <p:cNvPr id="493573" name="Picture 493572" descr="House of paper with a heart against sunlight">
            <a:extLst>
              <a:ext uri="{FF2B5EF4-FFF2-40B4-BE49-F238E27FC236}">
                <a16:creationId xmlns:a16="http://schemas.microsoft.com/office/drawing/2014/main" id="{BDBDAF83-5F5E-0B13-EA3B-EA7153A534D2}"/>
              </a:ext>
            </a:extLst>
          </p:cNvPr>
          <p:cNvPicPr>
            <a:picLocks noChangeAspect="1"/>
          </p:cNvPicPr>
          <p:nvPr/>
        </p:nvPicPr>
        <p:blipFill rotWithShape="1">
          <a:blip r:embed="rId2"/>
          <a:srcRect l="36212" r="29789" b="-1"/>
          <a:stretch/>
        </p:blipFill>
        <p:spPr>
          <a:xfrm>
            <a:off x="15240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93571" name="Rectangle 3">
            <a:extLst>
              <a:ext uri="{FF2B5EF4-FFF2-40B4-BE49-F238E27FC236}">
                <a16:creationId xmlns:a16="http://schemas.microsoft.com/office/drawing/2014/main" id="{2D69BE9F-920C-4CD6-B1F9-48867E0311A7}"/>
              </a:ext>
            </a:extLst>
          </p:cNvPr>
          <p:cNvSpPr>
            <a:spLocks noGrp="1" noChangeArrowheads="1"/>
          </p:cNvSpPr>
          <p:nvPr>
            <p:ph type="body" idx="1"/>
          </p:nvPr>
        </p:nvSpPr>
        <p:spPr>
          <a:xfrm>
            <a:off x="5497322" y="2706624"/>
            <a:ext cx="4688333" cy="3483864"/>
          </a:xfrm>
        </p:spPr>
        <p:txBody>
          <a:bodyPr>
            <a:normAutofit/>
          </a:bodyPr>
          <a:lstStyle/>
          <a:p>
            <a:pPr eaLnBrk="1" hangingPunct="1">
              <a:defRPr/>
            </a:pPr>
            <a:r>
              <a:rPr lang="en-US" altLang="en-US" sz="1900" dirty="0"/>
              <a:t>Tell your parents that you are going to a friend’s house but in reality go somewhere else.</a:t>
            </a:r>
          </a:p>
          <a:p>
            <a:pPr eaLnBrk="1" hangingPunct="1">
              <a:defRPr/>
            </a:pPr>
            <a:endParaRPr lang="en-US" altLang="en-US" sz="1900" dirty="0"/>
          </a:p>
        </p:txBody>
      </p:sp>
      <p:sp>
        <p:nvSpPr>
          <p:cNvPr id="2" name="Arrow: Left 1">
            <a:hlinkClick r:id="rId3" action="ppaction://hlinksldjump"/>
            <a:extLst>
              <a:ext uri="{FF2B5EF4-FFF2-40B4-BE49-F238E27FC236}">
                <a16:creationId xmlns:a16="http://schemas.microsoft.com/office/drawing/2014/main" id="{127C2E21-B39E-5FCA-593F-03DBBAD0AE0A}"/>
              </a:ext>
            </a:extLst>
          </p:cNvPr>
          <p:cNvSpPr/>
          <p:nvPr/>
        </p:nvSpPr>
        <p:spPr bwMode="auto">
          <a:xfrm>
            <a:off x="7450001" y="41910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1528" name="Rectangle 4915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522" name="Rectangle 2">
            <a:extLst>
              <a:ext uri="{FF2B5EF4-FFF2-40B4-BE49-F238E27FC236}">
                <a16:creationId xmlns:a16="http://schemas.microsoft.com/office/drawing/2014/main" id="{B9A5AB74-A4D6-48EF-818A-E2D1AF3B8135}"/>
              </a:ext>
            </a:extLst>
          </p:cNvPr>
          <p:cNvSpPr>
            <a:spLocks noGrp="1" noChangeArrowheads="1"/>
          </p:cNvSpPr>
          <p:nvPr>
            <p:ph type="title"/>
          </p:nvPr>
        </p:nvSpPr>
        <p:spPr>
          <a:xfrm>
            <a:off x="1007364" y="370098"/>
            <a:ext cx="10515600" cy="1325563"/>
          </a:xfrm>
        </p:spPr>
        <p:txBody>
          <a:bodyPr>
            <a:normAutofit/>
          </a:bodyPr>
          <a:lstStyle/>
          <a:p>
            <a:pPr eaLnBrk="1" hangingPunct="1">
              <a:defRPr/>
            </a:pPr>
            <a:r>
              <a:rPr lang="en-US" altLang="en-US" sz="5400" dirty="0">
                <a:solidFill>
                  <a:srgbClr val="FF0000"/>
                </a:solidFill>
              </a:rPr>
              <a:t>Wrong answer</a:t>
            </a:r>
          </a:p>
        </p:txBody>
      </p:sp>
      <p:sp>
        <p:nvSpPr>
          <p:cNvPr id="49153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523" name="Rectangle 3">
            <a:extLst>
              <a:ext uri="{FF2B5EF4-FFF2-40B4-BE49-F238E27FC236}">
                <a16:creationId xmlns:a16="http://schemas.microsoft.com/office/drawing/2014/main" id="{0731A3AE-5502-453D-B394-3C231E1EF81C}"/>
              </a:ext>
            </a:extLst>
          </p:cNvPr>
          <p:cNvSpPr>
            <a:spLocks noGrp="1" noChangeArrowheads="1"/>
          </p:cNvSpPr>
          <p:nvPr>
            <p:ph type="body" idx="1"/>
          </p:nvPr>
        </p:nvSpPr>
        <p:spPr>
          <a:xfrm>
            <a:off x="838200" y="1929384"/>
            <a:ext cx="10515600" cy="4251960"/>
          </a:xfrm>
        </p:spPr>
        <p:txBody>
          <a:bodyPr>
            <a:normAutofit/>
          </a:bodyPr>
          <a:lstStyle/>
          <a:p>
            <a:pPr eaLnBrk="1" hangingPunct="1">
              <a:defRPr/>
            </a:pPr>
            <a:r>
              <a:rPr lang="en-US" altLang="en-US" sz="2200" b="1" dirty="0"/>
              <a:t>Several of your friends agree to meet at the mall one Saturday morning without telling their parents; what should be your response?</a:t>
            </a:r>
            <a:endParaRPr lang="en-US" altLang="en-US" sz="2200" dirty="0"/>
          </a:p>
          <a:p>
            <a:pPr eaLnBrk="1" hangingPunct="1">
              <a:defRPr/>
            </a:pPr>
            <a:r>
              <a:rPr lang="en-US" altLang="en-US" sz="2200" dirty="0"/>
              <a:t>Meet with your peers and have a good time. </a:t>
            </a:r>
          </a:p>
        </p:txBody>
      </p:sp>
      <p:sp>
        <p:nvSpPr>
          <p:cNvPr id="2" name="Arrow: Left 1">
            <a:hlinkClick r:id="rId2" action="ppaction://hlinksldjump"/>
            <a:extLst>
              <a:ext uri="{FF2B5EF4-FFF2-40B4-BE49-F238E27FC236}">
                <a16:creationId xmlns:a16="http://schemas.microsoft.com/office/drawing/2014/main" id="{023446C1-D945-FA86-21BC-0A109DB53E35}"/>
              </a:ext>
            </a:extLst>
          </p:cNvPr>
          <p:cNvSpPr/>
          <p:nvPr/>
        </p:nvSpPr>
        <p:spPr bwMode="auto">
          <a:xfrm>
            <a:off x="5807964" y="4471894"/>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a:extLst>
              <a:ext uri="{FF2B5EF4-FFF2-40B4-BE49-F238E27FC236}">
                <a16:creationId xmlns:a16="http://schemas.microsoft.com/office/drawing/2014/main" id="{F0B7FABD-7286-42E6-8199-23C20FA1846F}"/>
              </a:ext>
            </a:extLst>
          </p:cNvPr>
          <p:cNvSpPr>
            <a:spLocks noGrp="1" noChangeArrowheads="1"/>
          </p:cNvSpPr>
          <p:nvPr>
            <p:ph type="title"/>
          </p:nvPr>
        </p:nvSpPr>
        <p:spPr>
          <a:xfrm>
            <a:off x="2152650" y="365126"/>
            <a:ext cx="4168866" cy="1325563"/>
          </a:xfrm>
        </p:spPr>
        <p:txBody>
          <a:bodyPr>
            <a:normAutofit/>
          </a:bodyPr>
          <a:lstStyle/>
          <a:p>
            <a:pPr eaLnBrk="1" hangingPunct="1">
              <a:defRPr/>
            </a:pPr>
            <a:r>
              <a:rPr lang="en-US" altLang="en-US" dirty="0">
                <a:solidFill>
                  <a:srgbClr val="FF0000"/>
                </a:solidFill>
              </a:rPr>
              <a:t>Wrong answer</a:t>
            </a:r>
          </a:p>
        </p:txBody>
      </p:sp>
      <p:sp>
        <p:nvSpPr>
          <p:cNvPr id="464899" name="Rectangle 3">
            <a:extLst>
              <a:ext uri="{FF2B5EF4-FFF2-40B4-BE49-F238E27FC236}">
                <a16:creationId xmlns:a16="http://schemas.microsoft.com/office/drawing/2014/main" id="{DE07BB82-F075-4C77-B1EB-C3A53A8216DD}"/>
              </a:ext>
            </a:extLst>
          </p:cNvPr>
          <p:cNvSpPr>
            <a:spLocks noGrp="1" noChangeArrowheads="1"/>
          </p:cNvSpPr>
          <p:nvPr>
            <p:ph type="body" idx="1"/>
          </p:nvPr>
        </p:nvSpPr>
        <p:spPr>
          <a:xfrm>
            <a:off x="2152650" y="1825625"/>
            <a:ext cx="4168866" cy="4351338"/>
          </a:xfrm>
        </p:spPr>
        <p:txBody>
          <a:bodyPr>
            <a:normAutofit/>
          </a:bodyPr>
          <a:lstStyle/>
          <a:p>
            <a:pPr marL="0" indent="0">
              <a:buNone/>
              <a:defRPr/>
            </a:pPr>
            <a:endParaRPr lang="en-US" altLang="en-US" dirty="0"/>
          </a:p>
          <a:p>
            <a:pPr eaLnBrk="1" hangingPunct="1">
              <a:defRPr/>
            </a:pPr>
            <a:endParaRPr lang="en-US" altLang="en-US" dirty="0"/>
          </a:p>
          <a:p>
            <a:pPr eaLnBrk="1" hangingPunct="1">
              <a:defRPr/>
            </a:pPr>
            <a:r>
              <a:rPr lang="en-US" altLang="en-US" dirty="0"/>
              <a:t>Immediately reprimand the person and make a scene; if your friend begins to steal.</a:t>
            </a:r>
          </a:p>
        </p:txBody>
      </p:sp>
      <p:sp>
        <p:nvSpPr>
          <p:cNvPr id="2" name="Arrow: Left 1">
            <a:hlinkClick r:id="rId2" action="ppaction://hlinksldjump"/>
            <a:extLst>
              <a:ext uri="{FF2B5EF4-FFF2-40B4-BE49-F238E27FC236}">
                <a16:creationId xmlns:a16="http://schemas.microsoft.com/office/drawing/2014/main" id="{F5FDA4BF-35D7-FFD8-3DC2-25C3F6F185D0}"/>
              </a:ext>
            </a:extLst>
          </p:cNvPr>
          <p:cNvSpPr/>
          <p:nvPr/>
        </p:nvSpPr>
        <p:spPr bwMode="auto">
          <a:xfrm>
            <a:off x="6553200" y="5411097"/>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a:extLst>
              <a:ext uri="{FF2B5EF4-FFF2-40B4-BE49-F238E27FC236}">
                <a16:creationId xmlns:a16="http://schemas.microsoft.com/office/drawing/2014/main" id="{D6CA1F70-4BED-4B98-9C00-2D47057C916D}"/>
              </a:ext>
            </a:extLst>
          </p:cNvPr>
          <p:cNvSpPr>
            <a:spLocks noGrp="1" noChangeArrowheads="1"/>
          </p:cNvSpPr>
          <p:nvPr>
            <p:ph type="title"/>
          </p:nvPr>
        </p:nvSpPr>
        <p:spPr>
          <a:xfrm>
            <a:off x="2127504" y="802956"/>
            <a:ext cx="3733482" cy="1454051"/>
          </a:xfrm>
        </p:spPr>
        <p:txBody>
          <a:bodyPr>
            <a:normAutofit/>
          </a:bodyPr>
          <a:lstStyle/>
          <a:p>
            <a:pPr eaLnBrk="1" hangingPunct="1">
              <a:defRPr/>
            </a:pPr>
            <a:r>
              <a:rPr lang="en-US" altLang="en-US" sz="3100" dirty="0">
                <a:solidFill>
                  <a:srgbClr val="FF0000"/>
                </a:solidFill>
              </a:rPr>
              <a:t>Wrong answer</a:t>
            </a:r>
          </a:p>
        </p:txBody>
      </p:sp>
      <p:sp>
        <p:nvSpPr>
          <p:cNvPr id="463875" name="Rectangle 3">
            <a:extLst>
              <a:ext uri="{FF2B5EF4-FFF2-40B4-BE49-F238E27FC236}">
                <a16:creationId xmlns:a16="http://schemas.microsoft.com/office/drawing/2014/main" id="{3B74B78B-6F9C-45D5-9C7F-D6F039BAE238}"/>
              </a:ext>
            </a:extLst>
          </p:cNvPr>
          <p:cNvSpPr>
            <a:spLocks noGrp="1" noChangeArrowheads="1"/>
          </p:cNvSpPr>
          <p:nvPr>
            <p:ph type="body" idx="1"/>
          </p:nvPr>
        </p:nvSpPr>
        <p:spPr>
          <a:xfrm>
            <a:off x="2127505" y="2421683"/>
            <a:ext cx="3733183" cy="3639289"/>
          </a:xfrm>
        </p:spPr>
        <p:txBody>
          <a:bodyPr anchor="ctr">
            <a:normAutofit/>
          </a:bodyPr>
          <a:lstStyle/>
          <a:p>
            <a:pPr eaLnBrk="1" hangingPunct="1">
              <a:defRPr/>
            </a:pPr>
            <a:r>
              <a:rPr lang="en-US" altLang="en-US" sz="2400" dirty="0">
                <a:solidFill>
                  <a:srgbClr val="FF0000"/>
                </a:solidFill>
              </a:rPr>
              <a:t>Your friend is stealing; join in take what you want.</a:t>
            </a:r>
            <a:endParaRPr lang="en-US" altLang="en-US" sz="2400" b="1" dirty="0">
              <a:solidFill>
                <a:srgbClr val="FF0000"/>
              </a:solidFill>
            </a:endParaRPr>
          </a:p>
          <a:p>
            <a:pPr eaLnBrk="1" hangingPunct="1">
              <a:defRPr/>
            </a:pPr>
            <a:endParaRPr lang="en-US" altLang="en-US" sz="1600" dirty="0">
              <a:solidFill>
                <a:schemeClr val="tx2"/>
              </a:solidFill>
            </a:endParaRPr>
          </a:p>
        </p:txBody>
      </p:sp>
      <p:pic>
        <p:nvPicPr>
          <p:cNvPr id="463879" name="Graphic 463878" descr="Robber">
            <a:extLst>
              <a:ext uri="{FF2B5EF4-FFF2-40B4-BE49-F238E27FC236}">
                <a16:creationId xmlns:a16="http://schemas.microsoft.com/office/drawing/2014/main" id="{D6AD5DE7-60D1-2C04-F530-5B1BD1E7DD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9615" y="2065912"/>
            <a:ext cx="2746374" cy="2746374"/>
          </a:xfrm>
          <a:prstGeom prst="rect">
            <a:avLst/>
          </a:prstGeom>
        </p:spPr>
      </p:pic>
      <p:sp>
        <p:nvSpPr>
          <p:cNvPr id="2" name="Arrow: Left 1">
            <a:hlinkClick r:id="rId4" action="ppaction://hlinksldjump"/>
            <a:extLst>
              <a:ext uri="{FF2B5EF4-FFF2-40B4-BE49-F238E27FC236}">
                <a16:creationId xmlns:a16="http://schemas.microsoft.com/office/drawing/2014/main" id="{8A4F3112-DD7C-94A2-2F90-F8FCB83E7186}"/>
              </a:ext>
            </a:extLst>
          </p:cNvPr>
          <p:cNvSpPr/>
          <p:nvPr/>
        </p:nvSpPr>
        <p:spPr bwMode="auto">
          <a:xfrm>
            <a:off x="6761415" y="501137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0BFE818D-0172-423A-8DF0-8319A7DBBC75}"/>
              </a:ext>
            </a:extLst>
          </p:cNvPr>
          <p:cNvSpPr>
            <a:spLocks noGrp="1" noChangeArrowheads="1"/>
          </p:cNvSpPr>
          <p:nvPr>
            <p:ph type="title"/>
          </p:nvPr>
        </p:nvSpPr>
        <p:spPr>
          <a:xfrm>
            <a:off x="1981200" y="365126"/>
            <a:ext cx="8058150" cy="1325563"/>
          </a:xfrm>
        </p:spPr>
        <p:txBody>
          <a:bodyPr>
            <a:normAutofit/>
          </a:bodyPr>
          <a:lstStyle/>
          <a:p>
            <a:pPr eaLnBrk="1" hangingPunct="1">
              <a:lnSpc>
                <a:spcPct val="90000"/>
              </a:lnSpc>
              <a:defRPr/>
            </a:pPr>
            <a:r>
              <a:rPr lang="en-US" altLang="en-US" sz="2200" b="1" dirty="0">
                <a:solidFill>
                  <a:srgbClr val="FF0000"/>
                </a:solidFill>
              </a:rPr>
              <a:t>Your peers devise a plan to make some quick money. All details are not shared;  the only requirement is to drive to a specific location and wait for the others to arrive; what should be your response?</a:t>
            </a:r>
          </a:p>
        </p:txBody>
      </p:sp>
      <p:graphicFrame>
        <p:nvGraphicFramePr>
          <p:cNvPr id="112645" name="Rectangle 3">
            <a:extLst>
              <a:ext uri="{FF2B5EF4-FFF2-40B4-BE49-F238E27FC236}">
                <a16:creationId xmlns:a16="http://schemas.microsoft.com/office/drawing/2014/main" id="{E44C4832-793C-6A66-E2B4-D4F4A848BF99}"/>
              </a:ext>
            </a:extLst>
          </p:cNvPr>
          <p:cNvGraphicFramePr/>
          <p:nvPr>
            <p:extLst>
              <p:ext uri="{D42A27DB-BD31-4B8C-83A1-F6EECF244321}">
                <p14:modId xmlns:p14="http://schemas.microsoft.com/office/powerpoint/2010/main" val="2094433191"/>
              </p:ext>
            </p:extLst>
          </p:nvPr>
        </p:nvGraphicFramePr>
        <p:xfrm>
          <a:off x="2152650" y="2228087"/>
          <a:ext cx="78867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7977" name="Rectangle 46797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970" name="Rectangle 2">
            <a:extLst>
              <a:ext uri="{FF2B5EF4-FFF2-40B4-BE49-F238E27FC236}">
                <a16:creationId xmlns:a16="http://schemas.microsoft.com/office/drawing/2014/main" id="{8328CD77-3D6B-4949-80CF-49C54716BE85}"/>
              </a:ext>
            </a:extLst>
          </p:cNvPr>
          <p:cNvSpPr>
            <a:spLocks noGrp="1" noChangeArrowheads="1"/>
          </p:cNvSpPr>
          <p:nvPr>
            <p:ph type="title"/>
          </p:nvPr>
        </p:nvSpPr>
        <p:spPr>
          <a:xfrm>
            <a:off x="5297762" y="329184"/>
            <a:ext cx="6251110" cy="1783080"/>
          </a:xfrm>
        </p:spPr>
        <p:txBody>
          <a:bodyPr anchor="b">
            <a:normAutofit/>
          </a:bodyPr>
          <a:lstStyle/>
          <a:p>
            <a:pPr eaLnBrk="1" hangingPunct="1">
              <a:defRPr/>
            </a:pPr>
            <a:r>
              <a:rPr lang="en-US" altLang="en-US" sz="5400" dirty="0">
                <a:solidFill>
                  <a:srgbClr val="FF0000"/>
                </a:solidFill>
              </a:rPr>
              <a:t>Right answer</a:t>
            </a:r>
          </a:p>
        </p:txBody>
      </p:sp>
      <p:pic>
        <p:nvPicPr>
          <p:cNvPr id="467973" name="Picture 467972" descr="Maze">
            <a:extLst>
              <a:ext uri="{FF2B5EF4-FFF2-40B4-BE49-F238E27FC236}">
                <a16:creationId xmlns:a16="http://schemas.microsoft.com/office/drawing/2014/main" id="{65889AA3-275F-41C4-24D0-D351E798FD2E}"/>
              </a:ext>
            </a:extLst>
          </p:cNvPr>
          <p:cNvPicPr>
            <a:picLocks noChangeAspect="1"/>
          </p:cNvPicPr>
          <p:nvPr/>
        </p:nvPicPr>
        <p:blipFill rotWithShape="1">
          <a:blip r:embed="rId2"/>
          <a:srcRect l="24274" r="30395"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6797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971" name="Rectangle 3">
            <a:extLst>
              <a:ext uri="{FF2B5EF4-FFF2-40B4-BE49-F238E27FC236}">
                <a16:creationId xmlns:a16="http://schemas.microsoft.com/office/drawing/2014/main" id="{0F8816DE-277B-4BAA-A06A-9C28A2D77FFC}"/>
              </a:ext>
            </a:extLst>
          </p:cNvPr>
          <p:cNvSpPr>
            <a:spLocks noGrp="1" noChangeArrowheads="1"/>
          </p:cNvSpPr>
          <p:nvPr>
            <p:ph type="body" idx="1"/>
          </p:nvPr>
        </p:nvSpPr>
        <p:spPr>
          <a:xfrm>
            <a:off x="5297762" y="2706624"/>
            <a:ext cx="6251110" cy="3483864"/>
          </a:xfrm>
        </p:spPr>
        <p:txBody>
          <a:bodyPr>
            <a:normAutofit/>
          </a:bodyPr>
          <a:lstStyle/>
          <a:p>
            <a:pPr marL="609600" indent="-609600">
              <a:defRPr/>
            </a:pPr>
            <a:r>
              <a:rPr lang="en-US" altLang="en-US" sz="2200" b="1"/>
              <a:t>Refuse to go; there are too many unknown factors.</a:t>
            </a:r>
            <a:endParaRPr lang="en-US" altLang="en-US" sz="2200"/>
          </a:p>
          <a:p>
            <a:pPr marL="609600" indent="-609600">
              <a:defRPr/>
            </a:pPr>
            <a:r>
              <a:rPr lang="en-US" altLang="en-US" sz="2200"/>
              <a:t>The best option is to refuse to go along with the plan because there are too many unknown factors. People do foolish things when money is involved. The sound of making quick money should be a red flag that someone is doing something illegal.</a:t>
            </a:r>
          </a:p>
        </p:txBody>
      </p:sp>
      <p:sp>
        <p:nvSpPr>
          <p:cNvPr id="2" name="Arrow: Right 1">
            <a:hlinkClick r:id="rId3" action="ppaction://hlinksldjump"/>
            <a:extLst>
              <a:ext uri="{FF2B5EF4-FFF2-40B4-BE49-F238E27FC236}">
                <a16:creationId xmlns:a16="http://schemas.microsoft.com/office/drawing/2014/main" id="{07A9B9B5-4438-D3DA-EBBE-9B0961C4FB1C}"/>
              </a:ext>
            </a:extLst>
          </p:cNvPr>
          <p:cNvSpPr/>
          <p:nvPr/>
        </p:nvSpPr>
        <p:spPr bwMode="auto">
          <a:xfrm>
            <a:off x="7186801" y="5715000"/>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a:extLst>
              <a:ext uri="{FF2B5EF4-FFF2-40B4-BE49-F238E27FC236}">
                <a16:creationId xmlns:a16="http://schemas.microsoft.com/office/drawing/2014/main" id="{42DDDCD5-FD7C-423A-99A8-673E995417C2}"/>
              </a:ext>
            </a:extLst>
          </p:cNvPr>
          <p:cNvSpPr>
            <a:spLocks noGrp="1" noChangeArrowheads="1"/>
          </p:cNvSpPr>
          <p:nvPr>
            <p:ph type="title"/>
          </p:nvPr>
        </p:nvSpPr>
        <p:spPr>
          <a:xfrm>
            <a:off x="2152650" y="4072042"/>
            <a:ext cx="7886700" cy="1286087"/>
          </a:xfrm>
          <a:noFill/>
        </p:spPr>
        <p:txBody>
          <a:bodyPr vert="horz" lIns="91440" tIns="45720" rIns="91440" bIns="45720" rtlCol="0" anchor="ctr">
            <a:normAutofit/>
          </a:bodyPr>
          <a:lstStyle/>
          <a:p>
            <a:pPr algn="ctr" eaLnBrk="1" hangingPunct="1">
              <a:lnSpc>
                <a:spcPct val="90000"/>
              </a:lnSpc>
              <a:defRPr/>
            </a:pPr>
            <a:r>
              <a:rPr lang="en-US" altLang="en-US" sz="4500" dirty="0">
                <a:solidFill>
                  <a:srgbClr val="FF0000"/>
                </a:solidFill>
              </a:rPr>
              <a:t>Wrong answer</a:t>
            </a:r>
          </a:p>
        </p:txBody>
      </p:sp>
      <p:sp>
        <p:nvSpPr>
          <p:cNvPr id="466947" name="Rectangle 3">
            <a:extLst>
              <a:ext uri="{FF2B5EF4-FFF2-40B4-BE49-F238E27FC236}">
                <a16:creationId xmlns:a16="http://schemas.microsoft.com/office/drawing/2014/main" id="{42BF2286-EB78-45EA-AAC5-85D157D2523D}"/>
              </a:ext>
            </a:extLst>
          </p:cNvPr>
          <p:cNvSpPr>
            <a:spLocks noGrp="1" noChangeArrowheads="1"/>
          </p:cNvSpPr>
          <p:nvPr>
            <p:ph type="body" idx="1"/>
          </p:nvPr>
        </p:nvSpPr>
        <p:spPr>
          <a:xfrm>
            <a:off x="2152650" y="5571899"/>
            <a:ext cx="7981950" cy="557186"/>
          </a:xfrm>
          <a:noFill/>
        </p:spPr>
        <p:txBody>
          <a:bodyPr vert="horz" lIns="91440" tIns="45720" rIns="91440" bIns="45720" rtlCol="0">
            <a:normAutofit/>
          </a:bodyPr>
          <a:lstStyle/>
          <a:p>
            <a:pPr marL="0" indent="0" algn="ctr">
              <a:buNone/>
              <a:defRPr/>
            </a:pPr>
            <a:r>
              <a:rPr lang="en-US" altLang="en-US" sz="1700" dirty="0"/>
              <a:t>If you are going to make some easy money, go along for the thrill and excitement.</a:t>
            </a:r>
          </a:p>
        </p:txBody>
      </p:sp>
      <p:pic>
        <p:nvPicPr>
          <p:cNvPr id="466949" name="Picture 466948">
            <a:extLst>
              <a:ext uri="{FF2B5EF4-FFF2-40B4-BE49-F238E27FC236}">
                <a16:creationId xmlns:a16="http://schemas.microsoft.com/office/drawing/2014/main" id="{00B2D751-E40E-ABD5-4B82-EB963F7172E1}"/>
              </a:ext>
            </a:extLst>
          </p:cNvPr>
          <p:cNvPicPr>
            <a:picLocks noChangeAspect="1"/>
          </p:cNvPicPr>
          <p:nvPr/>
        </p:nvPicPr>
        <p:blipFill rotWithShape="1">
          <a:blip r:embed="rId2"/>
          <a:srcRect t="24170"/>
          <a:stretch/>
        </p:blipFill>
        <p:spPr>
          <a:xfrm>
            <a:off x="1524021" y="1"/>
            <a:ext cx="9143979" cy="3900324"/>
          </a:xfrm>
          <a:prstGeom prst="rect">
            <a:avLst/>
          </a:prstGeom>
        </p:spPr>
      </p:pic>
      <p:sp>
        <p:nvSpPr>
          <p:cNvPr id="2" name="Arrow: Left 1">
            <a:hlinkClick r:id="rId3" action="ppaction://hlinksldjump"/>
            <a:extLst>
              <a:ext uri="{FF2B5EF4-FFF2-40B4-BE49-F238E27FC236}">
                <a16:creationId xmlns:a16="http://schemas.microsoft.com/office/drawing/2014/main" id="{9191A1A6-B8F9-7C87-518E-8DDE9E8059BE}"/>
              </a:ext>
            </a:extLst>
          </p:cNvPr>
          <p:cNvSpPr/>
          <p:nvPr/>
        </p:nvSpPr>
        <p:spPr bwMode="auto">
          <a:xfrm>
            <a:off x="6509273" y="5991925"/>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a:extLst>
              <a:ext uri="{FF2B5EF4-FFF2-40B4-BE49-F238E27FC236}">
                <a16:creationId xmlns:a16="http://schemas.microsoft.com/office/drawing/2014/main" id="{135DFF8D-A358-4DF5-9A19-281887309D54}"/>
              </a:ext>
            </a:extLst>
          </p:cNvPr>
          <p:cNvSpPr>
            <a:spLocks noGrp="1" noChangeArrowheads="1"/>
          </p:cNvSpPr>
          <p:nvPr>
            <p:ph type="title"/>
          </p:nvPr>
        </p:nvSpPr>
        <p:spPr>
          <a:xfrm>
            <a:off x="6409342" y="365126"/>
            <a:ext cx="3630007" cy="1807305"/>
          </a:xfrm>
        </p:spPr>
        <p:txBody>
          <a:bodyPr>
            <a:normAutofit/>
          </a:bodyPr>
          <a:lstStyle/>
          <a:p>
            <a:pPr eaLnBrk="1" hangingPunct="1">
              <a:defRPr/>
            </a:pPr>
            <a:r>
              <a:rPr lang="en-US" altLang="en-US" dirty="0">
                <a:solidFill>
                  <a:srgbClr val="FF0000"/>
                </a:solidFill>
              </a:rPr>
              <a:t>Wrong answer</a:t>
            </a:r>
          </a:p>
        </p:txBody>
      </p:sp>
      <p:pic>
        <p:nvPicPr>
          <p:cNvPr id="465925" name="Picture 465924">
            <a:extLst>
              <a:ext uri="{FF2B5EF4-FFF2-40B4-BE49-F238E27FC236}">
                <a16:creationId xmlns:a16="http://schemas.microsoft.com/office/drawing/2014/main" id="{7A4B233F-6AD6-70D0-2FBA-BF59008E0B6A}"/>
              </a:ext>
            </a:extLst>
          </p:cNvPr>
          <p:cNvPicPr>
            <a:picLocks noChangeAspect="1"/>
          </p:cNvPicPr>
          <p:nvPr/>
        </p:nvPicPr>
        <p:blipFill rotWithShape="1">
          <a:blip r:embed="rId2"/>
          <a:srcRect l="43624" r="18750"/>
          <a:stretch/>
        </p:blipFill>
        <p:spPr>
          <a:xfrm>
            <a:off x="1508594" y="-28565"/>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65923" name="Rectangle 3">
            <a:extLst>
              <a:ext uri="{FF2B5EF4-FFF2-40B4-BE49-F238E27FC236}">
                <a16:creationId xmlns:a16="http://schemas.microsoft.com/office/drawing/2014/main" id="{5E8594E4-0715-4884-A503-A7761A473909}"/>
              </a:ext>
            </a:extLst>
          </p:cNvPr>
          <p:cNvSpPr>
            <a:spLocks noGrp="1" noChangeArrowheads="1"/>
          </p:cNvSpPr>
          <p:nvPr>
            <p:ph type="body" idx="1"/>
          </p:nvPr>
        </p:nvSpPr>
        <p:spPr>
          <a:xfrm>
            <a:off x="5782660" y="1828800"/>
            <a:ext cx="4656740" cy="3843666"/>
          </a:xfrm>
        </p:spPr>
        <p:txBody>
          <a:bodyPr>
            <a:noAutofit/>
          </a:bodyPr>
          <a:lstStyle/>
          <a:p>
            <a:pPr eaLnBrk="1" hangingPunct="1">
              <a:defRPr/>
            </a:pPr>
            <a:r>
              <a:rPr lang="en-US" altLang="en-US" sz="2400" b="1" dirty="0"/>
              <a:t>Your peers detail a plan to make some quick money; all of the details are not shared the only requirement is to drive to a specific location and wait for the others to arrive; what should be your response? </a:t>
            </a:r>
            <a:endParaRPr lang="en-US" altLang="en-US" sz="2400" dirty="0"/>
          </a:p>
          <a:p>
            <a:pPr eaLnBrk="1" hangingPunct="1">
              <a:defRPr/>
            </a:pPr>
            <a:r>
              <a:rPr lang="en-US" altLang="en-US" sz="2400" dirty="0">
                <a:solidFill>
                  <a:srgbClr val="FF0000"/>
                </a:solidFill>
              </a:rPr>
              <a:t>Follow the instructions you could be in for a big payday.</a:t>
            </a:r>
          </a:p>
        </p:txBody>
      </p:sp>
      <p:sp>
        <p:nvSpPr>
          <p:cNvPr id="2" name="Arrow: Left 1">
            <a:hlinkClick r:id="rId3" action="ppaction://hlinksldjump"/>
            <a:extLst>
              <a:ext uri="{FF2B5EF4-FFF2-40B4-BE49-F238E27FC236}">
                <a16:creationId xmlns:a16="http://schemas.microsoft.com/office/drawing/2014/main" id="{D01C9B8C-7682-CDE1-107F-E94F368ABD78}"/>
              </a:ext>
            </a:extLst>
          </p:cNvPr>
          <p:cNvSpPr/>
          <p:nvPr/>
        </p:nvSpPr>
        <p:spPr bwMode="auto">
          <a:xfrm>
            <a:off x="8111030" y="59436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1025</TotalTime>
  <Words>2051</Words>
  <Application>Microsoft Office PowerPoint</Application>
  <PresentationFormat>Widescreen</PresentationFormat>
  <Paragraphs>167</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Making the right choices when it comes to peer pressure</vt:lpstr>
      <vt:lpstr>Peer Pressure</vt:lpstr>
      <vt:lpstr>Right answer</vt:lpstr>
      <vt:lpstr>Wrong answer</vt:lpstr>
      <vt:lpstr>Wrong answer</vt:lpstr>
      <vt:lpstr>Your peers devise a plan to make some quick money. All details are not shared;  the only requirement is to drive to a specific location and wait for the others to arrive; what should be your response?</vt:lpstr>
      <vt:lpstr>Right answer</vt:lpstr>
      <vt:lpstr>Wrong answer</vt:lpstr>
      <vt:lpstr>Wrong answer</vt:lpstr>
      <vt:lpstr>You are driving a car; some unfamiliar young ladies or young men approach you and ask for a ride home; what is the best response?</vt:lpstr>
      <vt:lpstr>Right  Answer</vt:lpstr>
      <vt:lpstr>Wrong answer</vt:lpstr>
      <vt:lpstr>Wrong answer</vt:lpstr>
      <vt:lpstr>Your peers say there are certain things you have to do if you want to hang with them; what is the best response?</vt:lpstr>
      <vt:lpstr>Wrong answer</vt:lpstr>
      <vt:lpstr>Wrong answer</vt:lpstr>
      <vt:lpstr>Wrong answer</vt:lpstr>
      <vt:lpstr>Right answer</vt:lpstr>
      <vt:lpstr>Your peers tell you about a website with a lot of inappropriate content; what is the best response?</vt:lpstr>
      <vt:lpstr>Right answer</vt:lpstr>
      <vt:lpstr>Wrong answer</vt:lpstr>
      <vt:lpstr>Wrong answer</vt:lpstr>
      <vt:lpstr>A fight is scheduled at a specific location and time; what is the best response?</vt:lpstr>
      <vt:lpstr>Wrong answer</vt:lpstr>
      <vt:lpstr>Wrong answer</vt:lpstr>
      <vt:lpstr>Right answer</vt:lpstr>
      <vt:lpstr>Your peers suggest wearing gang colors to school as a prank; what is the best response?</vt:lpstr>
      <vt:lpstr>Right answer</vt:lpstr>
      <vt:lpstr>Wrong answer</vt:lpstr>
      <vt:lpstr>Wrong answer</vt:lpstr>
      <vt:lpstr>A peer suggests that you skip school and go to the park; what is the best response? </vt:lpstr>
      <vt:lpstr>Right answer</vt:lpstr>
      <vt:lpstr>Wrong answer</vt:lpstr>
      <vt:lpstr>Wrong answer</vt:lpstr>
      <vt:lpstr>Several of your peers agree to meet at the mall one Saturday morning without telling their parents; what should be your response?</vt:lpstr>
      <vt:lpstr>Right answer</vt:lpstr>
      <vt:lpstr>Wrong answer</vt:lpstr>
      <vt:lpstr>Wrong answer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Micheal Darby</dc:creator>
  <cp:lastModifiedBy>Micheal Darby</cp:lastModifiedBy>
  <cp:revision>7</cp:revision>
  <dcterms:created xsi:type="dcterms:W3CDTF">2023-04-04T20:41:28Z</dcterms:created>
  <dcterms:modified xsi:type="dcterms:W3CDTF">2023-08-09T19:23:46Z</dcterms:modified>
</cp:coreProperties>
</file>