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477" r:id="rId4"/>
    <p:sldId id="475" r:id="rId5"/>
    <p:sldId id="486" r:id="rId6"/>
    <p:sldId id="480" r:id="rId7"/>
    <p:sldId id="483" r:id="rId8"/>
    <p:sldId id="478" r:id="rId9"/>
    <p:sldId id="481" r:id="rId10"/>
    <p:sldId id="487" r:id="rId11"/>
    <p:sldId id="291" r:id="rId12"/>
    <p:sldId id="493" r:id="rId13"/>
    <p:sldId id="490" r:id="rId14"/>
    <p:sldId id="489" r:id="rId15"/>
    <p:sldId id="488" r:id="rId16"/>
    <p:sldId id="292" r:id="rId17"/>
    <p:sldId id="495" r:id="rId18"/>
    <p:sldId id="498" r:id="rId19"/>
    <p:sldId id="497" r:id="rId20"/>
    <p:sldId id="293" r:id="rId21"/>
    <p:sldId id="501" r:id="rId22"/>
    <p:sldId id="503" r:id="rId23"/>
    <p:sldId id="505" r:id="rId24"/>
    <p:sldId id="294" r:id="rId25"/>
    <p:sldId id="511" r:id="rId26"/>
    <p:sldId id="508" r:id="rId27"/>
    <p:sldId id="492" r:id="rId28"/>
    <p:sldId id="510" r:id="rId29"/>
    <p:sldId id="295" r:id="rId30"/>
    <p:sldId id="494" r:id="rId31"/>
    <p:sldId id="514" r:id="rId32"/>
    <p:sldId id="516" r:id="rId33"/>
    <p:sldId id="298" r:id="rId34"/>
    <p:sldId id="520" r:id="rId35"/>
    <p:sldId id="519" r:id="rId36"/>
    <p:sldId id="52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6" autoAdjust="0"/>
    <p:restoredTop sz="94660"/>
  </p:normalViewPr>
  <p:slideViewPr>
    <p:cSldViewPr snapToGrid="0">
      <p:cViewPr varScale="1">
        <p:scale>
          <a:sx n="75" d="100"/>
          <a:sy n="75" d="100"/>
        </p:scale>
        <p:origin x="194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41DF97-76EB-42E7-84B2-3F55B4C8F0F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29E7229F-7AB4-4F3D-86E9-CB611FE8BADB}">
      <dgm:prSet/>
      <dgm:spPr/>
      <dgm:t>
        <a:bodyPr/>
        <a:lstStyle/>
        <a:p>
          <a:r>
            <a:rPr lang="en-US" b="1" dirty="0">
              <a:solidFill>
                <a:srgbClr val="FF0000"/>
              </a:solidFill>
            </a:rPr>
            <a:t>Report the posting as being negative and block future posts from that individual.</a:t>
          </a:r>
          <a:endParaRPr lang="en-US" dirty="0">
            <a:solidFill>
              <a:srgbClr val="FF0000"/>
            </a:solidFill>
          </a:endParaRPr>
        </a:p>
      </dgm:t>
    </dgm:pt>
    <dgm:pt modelId="{372179AD-A42F-4B7D-AF24-BA2BF5F94909}" type="parTrans" cxnId="{42B191D8-CF57-46CE-88A0-36C2A0F04D56}">
      <dgm:prSet/>
      <dgm:spPr/>
      <dgm:t>
        <a:bodyPr/>
        <a:lstStyle/>
        <a:p>
          <a:endParaRPr lang="en-US"/>
        </a:p>
      </dgm:t>
    </dgm:pt>
    <dgm:pt modelId="{146EF7C4-5869-4213-8C1B-4B539BB3077B}" type="sibTrans" cxnId="{42B191D8-CF57-46CE-88A0-36C2A0F04D56}">
      <dgm:prSet/>
      <dgm:spPr/>
      <dgm:t>
        <a:bodyPr/>
        <a:lstStyle/>
        <a:p>
          <a:endParaRPr lang="en-US"/>
        </a:p>
      </dgm:t>
    </dgm:pt>
    <dgm:pt modelId="{464E9BAE-0497-44D6-A7A0-2A43944D68B3}">
      <dgm:prSet/>
      <dgm:spPr/>
      <dgm:t>
        <a:bodyPr/>
        <a:lstStyle/>
        <a:p>
          <a:r>
            <a:rPr lang="en-US" dirty="0"/>
            <a:t>Reporting or blocking negative posts is the best option, although the person doing the posting may have mental health issues.  Check with the authorities if you think some mental or criminal matters are involved in the postings.</a:t>
          </a:r>
        </a:p>
      </dgm:t>
    </dgm:pt>
    <dgm:pt modelId="{0C451742-BF2B-417F-A3DA-7CD807C18F96}" type="parTrans" cxnId="{0B1F1B39-263F-4BA2-B567-BAEEFF821DB2}">
      <dgm:prSet/>
      <dgm:spPr/>
      <dgm:t>
        <a:bodyPr/>
        <a:lstStyle/>
        <a:p>
          <a:endParaRPr lang="en-US"/>
        </a:p>
      </dgm:t>
    </dgm:pt>
    <dgm:pt modelId="{988A60D5-A3DF-42DA-B178-88916EC07C79}" type="sibTrans" cxnId="{0B1F1B39-263F-4BA2-B567-BAEEFF821DB2}">
      <dgm:prSet/>
      <dgm:spPr/>
      <dgm:t>
        <a:bodyPr/>
        <a:lstStyle/>
        <a:p>
          <a:endParaRPr lang="en-US"/>
        </a:p>
      </dgm:t>
    </dgm:pt>
    <dgm:pt modelId="{008F416C-C451-46AC-B797-A0422672573C}" type="pres">
      <dgm:prSet presAssocID="{DA41DF97-76EB-42E7-84B2-3F55B4C8F0F1}" presName="vert0" presStyleCnt="0">
        <dgm:presLayoutVars>
          <dgm:dir/>
          <dgm:animOne val="branch"/>
          <dgm:animLvl val="lvl"/>
        </dgm:presLayoutVars>
      </dgm:prSet>
      <dgm:spPr/>
    </dgm:pt>
    <dgm:pt modelId="{506B46B5-A9F0-4F3F-9FBB-AE2599B7C43A}" type="pres">
      <dgm:prSet presAssocID="{29E7229F-7AB4-4F3D-86E9-CB611FE8BADB}" presName="thickLine" presStyleLbl="alignNode1" presStyleIdx="0" presStyleCnt="2"/>
      <dgm:spPr/>
    </dgm:pt>
    <dgm:pt modelId="{5F40A046-193A-417E-948F-6EF5710B822B}" type="pres">
      <dgm:prSet presAssocID="{29E7229F-7AB4-4F3D-86E9-CB611FE8BADB}" presName="horz1" presStyleCnt="0"/>
      <dgm:spPr/>
    </dgm:pt>
    <dgm:pt modelId="{B54BE2A5-ACA9-4BD7-BCB5-25FEA66DA70B}" type="pres">
      <dgm:prSet presAssocID="{29E7229F-7AB4-4F3D-86E9-CB611FE8BADB}" presName="tx1" presStyleLbl="revTx" presStyleIdx="0" presStyleCnt="2"/>
      <dgm:spPr/>
    </dgm:pt>
    <dgm:pt modelId="{60C4767F-B626-4DD7-AA8D-CA420EA5B282}" type="pres">
      <dgm:prSet presAssocID="{29E7229F-7AB4-4F3D-86E9-CB611FE8BADB}" presName="vert1" presStyleCnt="0"/>
      <dgm:spPr/>
    </dgm:pt>
    <dgm:pt modelId="{5BE87594-B809-4F99-A498-EC3A1C8DEA3A}" type="pres">
      <dgm:prSet presAssocID="{464E9BAE-0497-44D6-A7A0-2A43944D68B3}" presName="thickLine" presStyleLbl="alignNode1" presStyleIdx="1" presStyleCnt="2"/>
      <dgm:spPr/>
    </dgm:pt>
    <dgm:pt modelId="{D892AD4C-373B-4862-AC74-D622D1E875AD}" type="pres">
      <dgm:prSet presAssocID="{464E9BAE-0497-44D6-A7A0-2A43944D68B3}" presName="horz1" presStyleCnt="0"/>
      <dgm:spPr/>
    </dgm:pt>
    <dgm:pt modelId="{3C4BA45D-8BA3-41D2-86E1-8C55F08FEE9A}" type="pres">
      <dgm:prSet presAssocID="{464E9BAE-0497-44D6-A7A0-2A43944D68B3}" presName="tx1" presStyleLbl="revTx" presStyleIdx="1" presStyleCnt="2" custScaleY="131581"/>
      <dgm:spPr/>
    </dgm:pt>
    <dgm:pt modelId="{79321FD1-9757-49A9-A0BB-D12E6E0EAD43}" type="pres">
      <dgm:prSet presAssocID="{464E9BAE-0497-44D6-A7A0-2A43944D68B3}" presName="vert1" presStyleCnt="0"/>
      <dgm:spPr/>
    </dgm:pt>
  </dgm:ptLst>
  <dgm:cxnLst>
    <dgm:cxn modelId="{F5FB3B12-8885-4A2B-B3AB-7DF52AE745D4}" type="presOf" srcId="{29E7229F-7AB4-4F3D-86E9-CB611FE8BADB}" destId="{B54BE2A5-ACA9-4BD7-BCB5-25FEA66DA70B}" srcOrd="0" destOrd="0" presId="urn:microsoft.com/office/officeart/2008/layout/LinedList"/>
    <dgm:cxn modelId="{0B1F1B39-263F-4BA2-B567-BAEEFF821DB2}" srcId="{DA41DF97-76EB-42E7-84B2-3F55B4C8F0F1}" destId="{464E9BAE-0497-44D6-A7A0-2A43944D68B3}" srcOrd="1" destOrd="0" parTransId="{0C451742-BF2B-417F-A3DA-7CD807C18F96}" sibTransId="{988A60D5-A3DF-42DA-B178-88916EC07C79}"/>
    <dgm:cxn modelId="{3C2BA142-1622-4483-B35F-1F9291351363}" type="presOf" srcId="{DA41DF97-76EB-42E7-84B2-3F55B4C8F0F1}" destId="{008F416C-C451-46AC-B797-A0422672573C}" srcOrd="0" destOrd="0" presId="urn:microsoft.com/office/officeart/2008/layout/LinedList"/>
    <dgm:cxn modelId="{ECB8E6C5-74E5-48C2-ADD7-7CB51BB2D695}" type="presOf" srcId="{464E9BAE-0497-44D6-A7A0-2A43944D68B3}" destId="{3C4BA45D-8BA3-41D2-86E1-8C55F08FEE9A}" srcOrd="0" destOrd="0" presId="urn:microsoft.com/office/officeart/2008/layout/LinedList"/>
    <dgm:cxn modelId="{42B191D8-CF57-46CE-88A0-36C2A0F04D56}" srcId="{DA41DF97-76EB-42E7-84B2-3F55B4C8F0F1}" destId="{29E7229F-7AB4-4F3D-86E9-CB611FE8BADB}" srcOrd="0" destOrd="0" parTransId="{372179AD-A42F-4B7D-AF24-BA2BF5F94909}" sibTransId="{146EF7C4-5869-4213-8C1B-4B539BB3077B}"/>
    <dgm:cxn modelId="{3B0BB5C6-D0CB-4FF0-8C6A-E1844135F83E}" type="presParOf" srcId="{008F416C-C451-46AC-B797-A0422672573C}" destId="{506B46B5-A9F0-4F3F-9FBB-AE2599B7C43A}" srcOrd="0" destOrd="0" presId="urn:microsoft.com/office/officeart/2008/layout/LinedList"/>
    <dgm:cxn modelId="{BFA9C87C-0255-4E09-99B7-F53944AD3DC5}" type="presParOf" srcId="{008F416C-C451-46AC-B797-A0422672573C}" destId="{5F40A046-193A-417E-948F-6EF5710B822B}" srcOrd="1" destOrd="0" presId="urn:microsoft.com/office/officeart/2008/layout/LinedList"/>
    <dgm:cxn modelId="{0023EEAA-1C35-462A-AA81-3CB74CD3329E}" type="presParOf" srcId="{5F40A046-193A-417E-948F-6EF5710B822B}" destId="{B54BE2A5-ACA9-4BD7-BCB5-25FEA66DA70B}" srcOrd="0" destOrd="0" presId="urn:microsoft.com/office/officeart/2008/layout/LinedList"/>
    <dgm:cxn modelId="{FA3CE471-221F-421B-81B2-C1E9D11475DE}" type="presParOf" srcId="{5F40A046-193A-417E-948F-6EF5710B822B}" destId="{60C4767F-B626-4DD7-AA8D-CA420EA5B282}" srcOrd="1" destOrd="0" presId="urn:microsoft.com/office/officeart/2008/layout/LinedList"/>
    <dgm:cxn modelId="{9B886EF4-7430-4511-9CC1-FBF306B3EF0D}" type="presParOf" srcId="{008F416C-C451-46AC-B797-A0422672573C}" destId="{5BE87594-B809-4F99-A498-EC3A1C8DEA3A}" srcOrd="2" destOrd="0" presId="urn:microsoft.com/office/officeart/2008/layout/LinedList"/>
    <dgm:cxn modelId="{F59E3850-12C0-4C3F-A3C2-3F61E400C435}" type="presParOf" srcId="{008F416C-C451-46AC-B797-A0422672573C}" destId="{D892AD4C-373B-4862-AC74-D622D1E875AD}" srcOrd="3" destOrd="0" presId="urn:microsoft.com/office/officeart/2008/layout/LinedList"/>
    <dgm:cxn modelId="{377E1216-26B7-4373-B49A-DFB357230642}" type="presParOf" srcId="{D892AD4C-373B-4862-AC74-D622D1E875AD}" destId="{3C4BA45D-8BA3-41D2-86E1-8C55F08FEE9A}" srcOrd="0" destOrd="0" presId="urn:microsoft.com/office/officeart/2008/layout/LinedList"/>
    <dgm:cxn modelId="{BFF3FF4D-8780-4739-AC34-6B996D17E4CC}" type="presParOf" srcId="{D892AD4C-373B-4862-AC74-D622D1E875AD}" destId="{79321FD1-9757-49A9-A0BB-D12E6E0EAD4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8FB72C-794D-49FC-A3AB-4C73DADC97BF}"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31D5C355-25CF-42FB-A97D-BFAA013EB555}">
      <dgm:prSet/>
      <dgm:spPr/>
      <dgm:t>
        <a:bodyPr/>
        <a:lstStyle/>
        <a:p>
          <a:r>
            <a:rPr lang="en-US" dirty="0">
              <a:solidFill>
                <a:srgbClr val="FF0000"/>
              </a:solidFill>
            </a:rPr>
            <a:t>Accept that everyone is on Facebook, and there is no cause for concern. </a:t>
          </a:r>
        </a:p>
      </dgm:t>
    </dgm:pt>
    <dgm:pt modelId="{C1F35B85-0BF9-446D-8FE8-7C26C6B51D90}" type="parTrans" cxnId="{2DA143EE-3A52-47A8-B894-EAC0A34436F1}">
      <dgm:prSet/>
      <dgm:spPr/>
      <dgm:t>
        <a:bodyPr/>
        <a:lstStyle/>
        <a:p>
          <a:endParaRPr lang="en-US"/>
        </a:p>
      </dgm:t>
    </dgm:pt>
    <dgm:pt modelId="{2F92EE78-C753-4FC9-9BB6-0CABD51C120D}" type="sibTrans" cxnId="{2DA143EE-3A52-47A8-B894-EAC0A34436F1}">
      <dgm:prSet/>
      <dgm:spPr/>
      <dgm:t>
        <a:bodyPr/>
        <a:lstStyle/>
        <a:p>
          <a:endParaRPr lang="en-US"/>
        </a:p>
      </dgm:t>
    </dgm:pt>
    <dgm:pt modelId="{1330BC0D-7BF3-4B10-8D78-B0903960A8AB}">
      <dgm:prSet/>
      <dgm:spPr/>
      <dgm:t>
        <a:bodyPr/>
        <a:lstStyle/>
        <a:p>
          <a:r>
            <a:rPr lang="en-US"/>
            <a:t>Facebook has a lot of benefits; it is the next best thing to face to face communication. It is essential to control face book rather than to allow Facebook to take over and be in control. </a:t>
          </a:r>
        </a:p>
      </dgm:t>
    </dgm:pt>
    <dgm:pt modelId="{697D3C8A-BEE3-4C37-9362-1CD6A7467F6C}" type="parTrans" cxnId="{6519FE8B-C23C-4B3A-B469-A2CB31542060}">
      <dgm:prSet/>
      <dgm:spPr/>
      <dgm:t>
        <a:bodyPr/>
        <a:lstStyle/>
        <a:p>
          <a:endParaRPr lang="en-US"/>
        </a:p>
      </dgm:t>
    </dgm:pt>
    <dgm:pt modelId="{669CCD2B-4ACB-4F9A-936A-277018BC7BAB}" type="sibTrans" cxnId="{6519FE8B-C23C-4B3A-B469-A2CB31542060}">
      <dgm:prSet/>
      <dgm:spPr/>
      <dgm:t>
        <a:bodyPr/>
        <a:lstStyle/>
        <a:p>
          <a:endParaRPr lang="en-US"/>
        </a:p>
      </dgm:t>
    </dgm:pt>
    <dgm:pt modelId="{6B580AB3-6390-42C7-AE91-9CA6B388724D}" type="pres">
      <dgm:prSet presAssocID="{3A8FB72C-794D-49FC-A3AB-4C73DADC97BF}" presName="vert0" presStyleCnt="0">
        <dgm:presLayoutVars>
          <dgm:dir/>
          <dgm:animOne val="branch"/>
          <dgm:animLvl val="lvl"/>
        </dgm:presLayoutVars>
      </dgm:prSet>
      <dgm:spPr/>
    </dgm:pt>
    <dgm:pt modelId="{96405EDE-3A37-4D9E-A0D5-8F381E66831C}" type="pres">
      <dgm:prSet presAssocID="{31D5C355-25CF-42FB-A97D-BFAA013EB555}" presName="thickLine" presStyleLbl="alignNode1" presStyleIdx="0" presStyleCnt="2"/>
      <dgm:spPr/>
    </dgm:pt>
    <dgm:pt modelId="{C2D29684-4A52-4E3F-9887-77E70C6A4B9B}" type="pres">
      <dgm:prSet presAssocID="{31D5C355-25CF-42FB-A97D-BFAA013EB555}" presName="horz1" presStyleCnt="0"/>
      <dgm:spPr/>
    </dgm:pt>
    <dgm:pt modelId="{00791308-6E84-486D-AD77-BBFB06AD8ED7}" type="pres">
      <dgm:prSet presAssocID="{31D5C355-25CF-42FB-A97D-BFAA013EB555}" presName="tx1" presStyleLbl="revTx" presStyleIdx="0" presStyleCnt="2"/>
      <dgm:spPr/>
    </dgm:pt>
    <dgm:pt modelId="{AE0075AC-CFC8-4BE2-B358-4BCD551F6EF2}" type="pres">
      <dgm:prSet presAssocID="{31D5C355-25CF-42FB-A97D-BFAA013EB555}" presName="vert1" presStyleCnt="0"/>
      <dgm:spPr/>
    </dgm:pt>
    <dgm:pt modelId="{8853CA83-7146-4F76-8469-A18F98B8AD8D}" type="pres">
      <dgm:prSet presAssocID="{1330BC0D-7BF3-4B10-8D78-B0903960A8AB}" presName="thickLine" presStyleLbl="alignNode1" presStyleIdx="1" presStyleCnt="2"/>
      <dgm:spPr/>
    </dgm:pt>
    <dgm:pt modelId="{2C4EC86B-6739-4E51-89D9-04787B441748}" type="pres">
      <dgm:prSet presAssocID="{1330BC0D-7BF3-4B10-8D78-B0903960A8AB}" presName="horz1" presStyleCnt="0"/>
      <dgm:spPr/>
    </dgm:pt>
    <dgm:pt modelId="{D03CE8C8-CD49-483A-820E-7141EE0CDCD5}" type="pres">
      <dgm:prSet presAssocID="{1330BC0D-7BF3-4B10-8D78-B0903960A8AB}" presName="tx1" presStyleLbl="revTx" presStyleIdx="1" presStyleCnt="2"/>
      <dgm:spPr/>
    </dgm:pt>
    <dgm:pt modelId="{A47AA9E6-EF1D-45C5-B088-34F24961F56F}" type="pres">
      <dgm:prSet presAssocID="{1330BC0D-7BF3-4B10-8D78-B0903960A8AB}" presName="vert1" presStyleCnt="0"/>
      <dgm:spPr/>
    </dgm:pt>
  </dgm:ptLst>
  <dgm:cxnLst>
    <dgm:cxn modelId="{A7504A02-F41E-4844-BC6D-41F6B2A508E2}" type="presOf" srcId="{31D5C355-25CF-42FB-A97D-BFAA013EB555}" destId="{00791308-6E84-486D-AD77-BBFB06AD8ED7}" srcOrd="0" destOrd="0" presId="urn:microsoft.com/office/officeart/2008/layout/LinedList"/>
    <dgm:cxn modelId="{6519FE8B-C23C-4B3A-B469-A2CB31542060}" srcId="{3A8FB72C-794D-49FC-A3AB-4C73DADC97BF}" destId="{1330BC0D-7BF3-4B10-8D78-B0903960A8AB}" srcOrd="1" destOrd="0" parTransId="{697D3C8A-BEE3-4C37-9362-1CD6A7467F6C}" sibTransId="{669CCD2B-4ACB-4F9A-936A-277018BC7BAB}"/>
    <dgm:cxn modelId="{5C3BDA9D-A86A-44F3-9F47-FC5E9EA70F52}" type="presOf" srcId="{3A8FB72C-794D-49FC-A3AB-4C73DADC97BF}" destId="{6B580AB3-6390-42C7-AE91-9CA6B388724D}" srcOrd="0" destOrd="0" presId="urn:microsoft.com/office/officeart/2008/layout/LinedList"/>
    <dgm:cxn modelId="{E705F6DA-E6AB-4B74-B8C2-740F6B875B21}" type="presOf" srcId="{1330BC0D-7BF3-4B10-8D78-B0903960A8AB}" destId="{D03CE8C8-CD49-483A-820E-7141EE0CDCD5}" srcOrd="0" destOrd="0" presId="urn:microsoft.com/office/officeart/2008/layout/LinedList"/>
    <dgm:cxn modelId="{2DA143EE-3A52-47A8-B894-EAC0A34436F1}" srcId="{3A8FB72C-794D-49FC-A3AB-4C73DADC97BF}" destId="{31D5C355-25CF-42FB-A97D-BFAA013EB555}" srcOrd="0" destOrd="0" parTransId="{C1F35B85-0BF9-446D-8FE8-7C26C6B51D90}" sibTransId="{2F92EE78-C753-4FC9-9BB6-0CABD51C120D}"/>
    <dgm:cxn modelId="{ACCE8405-DBE4-4A12-9A2F-B363F32FCA14}" type="presParOf" srcId="{6B580AB3-6390-42C7-AE91-9CA6B388724D}" destId="{96405EDE-3A37-4D9E-A0D5-8F381E66831C}" srcOrd="0" destOrd="0" presId="urn:microsoft.com/office/officeart/2008/layout/LinedList"/>
    <dgm:cxn modelId="{8D322DC5-DE19-49AD-B582-2C0713B7A0AC}" type="presParOf" srcId="{6B580AB3-6390-42C7-AE91-9CA6B388724D}" destId="{C2D29684-4A52-4E3F-9887-77E70C6A4B9B}" srcOrd="1" destOrd="0" presId="urn:microsoft.com/office/officeart/2008/layout/LinedList"/>
    <dgm:cxn modelId="{27B9BF9D-91C4-4DAC-92FF-57FF79063672}" type="presParOf" srcId="{C2D29684-4A52-4E3F-9887-77E70C6A4B9B}" destId="{00791308-6E84-486D-AD77-BBFB06AD8ED7}" srcOrd="0" destOrd="0" presId="urn:microsoft.com/office/officeart/2008/layout/LinedList"/>
    <dgm:cxn modelId="{47DC5B4E-7DB8-43FD-82A2-2BF343920E28}" type="presParOf" srcId="{C2D29684-4A52-4E3F-9887-77E70C6A4B9B}" destId="{AE0075AC-CFC8-4BE2-B358-4BCD551F6EF2}" srcOrd="1" destOrd="0" presId="urn:microsoft.com/office/officeart/2008/layout/LinedList"/>
    <dgm:cxn modelId="{BBE99523-2016-48F1-802C-E60DF04E28D3}" type="presParOf" srcId="{6B580AB3-6390-42C7-AE91-9CA6B388724D}" destId="{8853CA83-7146-4F76-8469-A18F98B8AD8D}" srcOrd="2" destOrd="0" presId="urn:microsoft.com/office/officeart/2008/layout/LinedList"/>
    <dgm:cxn modelId="{2F2A1CF0-8443-41FD-BC52-13A94F7F5DB9}" type="presParOf" srcId="{6B580AB3-6390-42C7-AE91-9CA6B388724D}" destId="{2C4EC86B-6739-4E51-89D9-04787B441748}" srcOrd="3" destOrd="0" presId="urn:microsoft.com/office/officeart/2008/layout/LinedList"/>
    <dgm:cxn modelId="{13D34CF5-8815-47F7-8C19-65F9FBE3287C}" type="presParOf" srcId="{2C4EC86B-6739-4E51-89D9-04787B441748}" destId="{D03CE8C8-CD49-483A-820E-7141EE0CDCD5}" srcOrd="0" destOrd="0" presId="urn:microsoft.com/office/officeart/2008/layout/LinedList"/>
    <dgm:cxn modelId="{11DC37CB-09BF-41F3-8FAC-BDB0FD9FD4FC}" type="presParOf" srcId="{2C4EC86B-6739-4E51-89D9-04787B441748}" destId="{A47AA9E6-EF1D-45C5-B088-34F24961F56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D179A1-EC09-4805-BC43-AD31933FB871}"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734199F6-F4C2-4352-A8FF-380E4C8535BA}">
      <dgm:prSet/>
      <dgm:spPr/>
      <dgm:t>
        <a:bodyPr/>
        <a:lstStyle/>
        <a:p>
          <a:r>
            <a:rPr lang="en-US" b="1" dirty="0">
              <a:solidFill>
                <a:srgbClr val="FF0000"/>
              </a:solidFill>
            </a:rPr>
            <a:t>Accept the fact that texting is taking over a large segment of life and that it is interfering with you achieving your goals and objectives; therefore; seek to advise from a responsible adult to solve the problem.</a:t>
          </a:r>
          <a:endParaRPr lang="en-US" dirty="0">
            <a:solidFill>
              <a:srgbClr val="FF0000"/>
            </a:solidFill>
          </a:endParaRPr>
        </a:p>
      </dgm:t>
    </dgm:pt>
    <dgm:pt modelId="{E1124D26-84C5-468E-BB08-847FE95E7120}" type="parTrans" cxnId="{0903B901-4439-43E2-9BF3-C0ADCAEF01F6}">
      <dgm:prSet/>
      <dgm:spPr/>
      <dgm:t>
        <a:bodyPr/>
        <a:lstStyle/>
        <a:p>
          <a:endParaRPr lang="en-US"/>
        </a:p>
      </dgm:t>
    </dgm:pt>
    <dgm:pt modelId="{E870388A-1D08-46D9-99FB-E3A651C0280B}" type="sibTrans" cxnId="{0903B901-4439-43E2-9BF3-C0ADCAEF01F6}">
      <dgm:prSet/>
      <dgm:spPr/>
      <dgm:t>
        <a:bodyPr/>
        <a:lstStyle/>
        <a:p>
          <a:endParaRPr lang="en-US"/>
        </a:p>
      </dgm:t>
    </dgm:pt>
    <dgm:pt modelId="{D4102762-BC25-4B1A-9EBE-8B21E84A640A}">
      <dgm:prSet/>
      <dgm:spPr/>
      <dgm:t>
        <a:bodyPr/>
        <a:lstStyle/>
        <a:p>
          <a:r>
            <a:rPr lang="en-US"/>
            <a:t>. </a:t>
          </a:r>
        </a:p>
      </dgm:t>
    </dgm:pt>
    <dgm:pt modelId="{D9122963-D233-43E5-982D-15AF5CF87507}" type="parTrans" cxnId="{6C39647C-A794-4BCF-8744-B3A1F635A9AC}">
      <dgm:prSet/>
      <dgm:spPr/>
      <dgm:t>
        <a:bodyPr/>
        <a:lstStyle/>
        <a:p>
          <a:endParaRPr lang="en-US"/>
        </a:p>
      </dgm:t>
    </dgm:pt>
    <dgm:pt modelId="{9F3972D5-E3B6-49E3-9AF1-B2E3FA78660F}" type="sibTrans" cxnId="{6C39647C-A794-4BCF-8744-B3A1F635A9AC}">
      <dgm:prSet/>
      <dgm:spPr/>
      <dgm:t>
        <a:bodyPr/>
        <a:lstStyle/>
        <a:p>
          <a:endParaRPr lang="en-US"/>
        </a:p>
      </dgm:t>
    </dgm:pt>
    <dgm:pt modelId="{C78C73D3-402F-4071-A202-4ED4BA235C2A}">
      <dgm:prSet/>
      <dgm:spPr/>
      <dgm:t>
        <a:bodyPr/>
        <a:lstStyle/>
        <a:p>
          <a:r>
            <a:rPr lang="en-US" dirty="0"/>
            <a:t>There is the tragic story of a young man and a young lady texting each other.  The young man was driving, and the young lady was walking. They were so focused on texting that they were unaware of how close they were.   </a:t>
          </a:r>
        </a:p>
      </dgm:t>
    </dgm:pt>
    <dgm:pt modelId="{97499476-33C3-4C61-872E-31DD14A3E165}" type="parTrans" cxnId="{37F1A942-13CB-4E0F-972A-25E62A4B5FC3}">
      <dgm:prSet/>
      <dgm:spPr/>
      <dgm:t>
        <a:bodyPr/>
        <a:lstStyle/>
        <a:p>
          <a:endParaRPr lang="en-US"/>
        </a:p>
      </dgm:t>
    </dgm:pt>
    <dgm:pt modelId="{341B734C-5739-4215-AC48-BD77B2B200D5}" type="sibTrans" cxnId="{37F1A942-13CB-4E0F-972A-25E62A4B5FC3}">
      <dgm:prSet/>
      <dgm:spPr/>
      <dgm:t>
        <a:bodyPr/>
        <a:lstStyle/>
        <a:p>
          <a:endParaRPr lang="en-US"/>
        </a:p>
      </dgm:t>
    </dgm:pt>
    <dgm:pt modelId="{998D567D-6AEC-4E61-BBE5-44C2570D2878}">
      <dgm:prSet/>
      <dgm:spPr/>
      <dgm:t>
        <a:bodyPr/>
        <a:lstStyle/>
        <a:p>
          <a:r>
            <a:rPr lang="en-US" dirty="0"/>
            <a:t>The young lady was tragically killed when she walked in front of the young man’s car. The young lady lost her life at a young age. The young man was never the same after accidentally killing one of his best friends. It is essential not to text when walking or driving. </a:t>
          </a:r>
        </a:p>
      </dgm:t>
    </dgm:pt>
    <dgm:pt modelId="{0A8F1E32-4101-42F1-8C13-A1836BC2BE59}" type="parTrans" cxnId="{45BFCC14-4FE7-448A-8B5E-6E67588E6AD5}">
      <dgm:prSet/>
      <dgm:spPr/>
      <dgm:t>
        <a:bodyPr/>
        <a:lstStyle/>
        <a:p>
          <a:endParaRPr lang="en-US"/>
        </a:p>
      </dgm:t>
    </dgm:pt>
    <dgm:pt modelId="{FAB977C2-C6CA-417E-8123-18F480D4563B}" type="sibTrans" cxnId="{45BFCC14-4FE7-448A-8B5E-6E67588E6AD5}">
      <dgm:prSet/>
      <dgm:spPr/>
      <dgm:t>
        <a:bodyPr/>
        <a:lstStyle/>
        <a:p>
          <a:endParaRPr lang="en-US"/>
        </a:p>
      </dgm:t>
    </dgm:pt>
    <dgm:pt modelId="{B0532DB8-CCF7-4706-9EDE-BF9090D998FE}" type="pres">
      <dgm:prSet presAssocID="{A2D179A1-EC09-4805-BC43-AD31933FB871}" presName="vert0" presStyleCnt="0">
        <dgm:presLayoutVars>
          <dgm:dir/>
          <dgm:animOne val="branch"/>
          <dgm:animLvl val="lvl"/>
        </dgm:presLayoutVars>
      </dgm:prSet>
      <dgm:spPr/>
    </dgm:pt>
    <dgm:pt modelId="{9D0A9E76-7FF8-4C90-994C-C1D070F5F2A2}" type="pres">
      <dgm:prSet presAssocID="{734199F6-F4C2-4352-A8FF-380E4C8535BA}" presName="thickLine" presStyleLbl="alignNode1" presStyleIdx="0" presStyleCnt="4"/>
      <dgm:spPr/>
    </dgm:pt>
    <dgm:pt modelId="{3777D110-2476-43AC-BCDE-F74A3FCE8BF3}" type="pres">
      <dgm:prSet presAssocID="{734199F6-F4C2-4352-A8FF-380E4C8535BA}" presName="horz1" presStyleCnt="0"/>
      <dgm:spPr/>
    </dgm:pt>
    <dgm:pt modelId="{858D1FA8-A6D4-40C4-8359-7D1F6F7DAF43}" type="pres">
      <dgm:prSet presAssocID="{734199F6-F4C2-4352-A8FF-380E4C8535BA}" presName="tx1" presStyleLbl="revTx" presStyleIdx="0" presStyleCnt="4"/>
      <dgm:spPr/>
    </dgm:pt>
    <dgm:pt modelId="{A3292D62-51A0-4997-BFF9-41E73695E6C1}" type="pres">
      <dgm:prSet presAssocID="{734199F6-F4C2-4352-A8FF-380E4C8535BA}" presName="vert1" presStyleCnt="0"/>
      <dgm:spPr/>
    </dgm:pt>
    <dgm:pt modelId="{C5ACF50A-943E-4449-9720-374CFEA2137E}" type="pres">
      <dgm:prSet presAssocID="{D4102762-BC25-4B1A-9EBE-8B21E84A640A}" presName="thickLine" presStyleLbl="alignNode1" presStyleIdx="1" presStyleCnt="4"/>
      <dgm:spPr/>
    </dgm:pt>
    <dgm:pt modelId="{B088499F-A587-45BA-AF04-EB472E7EDE1E}" type="pres">
      <dgm:prSet presAssocID="{D4102762-BC25-4B1A-9EBE-8B21E84A640A}" presName="horz1" presStyleCnt="0"/>
      <dgm:spPr/>
    </dgm:pt>
    <dgm:pt modelId="{AD3C9C3E-ED3E-4333-A292-5CDF48D6DDE8}" type="pres">
      <dgm:prSet presAssocID="{D4102762-BC25-4B1A-9EBE-8B21E84A640A}" presName="tx1" presStyleLbl="revTx" presStyleIdx="1" presStyleCnt="4"/>
      <dgm:spPr/>
    </dgm:pt>
    <dgm:pt modelId="{3B86FA5B-D1FA-4C16-ACAC-E95DFEC4455F}" type="pres">
      <dgm:prSet presAssocID="{D4102762-BC25-4B1A-9EBE-8B21E84A640A}" presName="vert1" presStyleCnt="0"/>
      <dgm:spPr/>
    </dgm:pt>
    <dgm:pt modelId="{E4D405AF-43E8-4542-B7FF-9E850D3A9B70}" type="pres">
      <dgm:prSet presAssocID="{C78C73D3-402F-4071-A202-4ED4BA235C2A}" presName="thickLine" presStyleLbl="alignNode1" presStyleIdx="2" presStyleCnt="4"/>
      <dgm:spPr/>
    </dgm:pt>
    <dgm:pt modelId="{2469C8C2-7BE8-4CA9-9FED-B6D9F2CB4C7A}" type="pres">
      <dgm:prSet presAssocID="{C78C73D3-402F-4071-A202-4ED4BA235C2A}" presName="horz1" presStyleCnt="0"/>
      <dgm:spPr/>
    </dgm:pt>
    <dgm:pt modelId="{88044652-CC6F-4707-9188-4EA2F6097C36}" type="pres">
      <dgm:prSet presAssocID="{C78C73D3-402F-4071-A202-4ED4BA235C2A}" presName="tx1" presStyleLbl="revTx" presStyleIdx="2" presStyleCnt="4"/>
      <dgm:spPr/>
    </dgm:pt>
    <dgm:pt modelId="{38B15E59-19B5-436B-AA5A-AC7CDEF579A9}" type="pres">
      <dgm:prSet presAssocID="{C78C73D3-402F-4071-A202-4ED4BA235C2A}" presName="vert1" presStyleCnt="0"/>
      <dgm:spPr/>
    </dgm:pt>
    <dgm:pt modelId="{93277685-3540-4650-84FA-058C5CF9809C}" type="pres">
      <dgm:prSet presAssocID="{998D567D-6AEC-4E61-BBE5-44C2570D2878}" presName="thickLine" presStyleLbl="alignNode1" presStyleIdx="3" presStyleCnt="4"/>
      <dgm:spPr/>
    </dgm:pt>
    <dgm:pt modelId="{33FCBCC6-DCAA-4B10-9378-65D90573565D}" type="pres">
      <dgm:prSet presAssocID="{998D567D-6AEC-4E61-BBE5-44C2570D2878}" presName="horz1" presStyleCnt="0"/>
      <dgm:spPr/>
    </dgm:pt>
    <dgm:pt modelId="{124AC3F3-E1B6-4C66-BE73-31818C0D7937}" type="pres">
      <dgm:prSet presAssocID="{998D567D-6AEC-4E61-BBE5-44C2570D2878}" presName="tx1" presStyleLbl="revTx" presStyleIdx="3" presStyleCnt="4"/>
      <dgm:spPr/>
    </dgm:pt>
    <dgm:pt modelId="{42D402A2-DCB1-408B-A7DF-29259BC895A7}" type="pres">
      <dgm:prSet presAssocID="{998D567D-6AEC-4E61-BBE5-44C2570D2878}" presName="vert1" presStyleCnt="0"/>
      <dgm:spPr/>
    </dgm:pt>
  </dgm:ptLst>
  <dgm:cxnLst>
    <dgm:cxn modelId="{0903B901-4439-43E2-9BF3-C0ADCAEF01F6}" srcId="{A2D179A1-EC09-4805-BC43-AD31933FB871}" destId="{734199F6-F4C2-4352-A8FF-380E4C8535BA}" srcOrd="0" destOrd="0" parTransId="{E1124D26-84C5-468E-BB08-847FE95E7120}" sibTransId="{E870388A-1D08-46D9-99FB-E3A651C0280B}"/>
    <dgm:cxn modelId="{CEDD500E-BE83-464F-BF72-410869986CB0}" type="presOf" srcId="{998D567D-6AEC-4E61-BBE5-44C2570D2878}" destId="{124AC3F3-E1B6-4C66-BE73-31818C0D7937}" srcOrd="0" destOrd="0" presId="urn:microsoft.com/office/officeart/2008/layout/LinedList"/>
    <dgm:cxn modelId="{45BFCC14-4FE7-448A-8B5E-6E67588E6AD5}" srcId="{A2D179A1-EC09-4805-BC43-AD31933FB871}" destId="{998D567D-6AEC-4E61-BBE5-44C2570D2878}" srcOrd="3" destOrd="0" parTransId="{0A8F1E32-4101-42F1-8C13-A1836BC2BE59}" sibTransId="{FAB977C2-C6CA-417E-8123-18F480D4563B}"/>
    <dgm:cxn modelId="{37F1A942-13CB-4E0F-972A-25E62A4B5FC3}" srcId="{A2D179A1-EC09-4805-BC43-AD31933FB871}" destId="{C78C73D3-402F-4071-A202-4ED4BA235C2A}" srcOrd="2" destOrd="0" parTransId="{97499476-33C3-4C61-872E-31DD14A3E165}" sibTransId="{341B734C-5739-4215-AC48-BD77B2B200D5}"/>
    <dgm:cxn modelId="{E7FCE645-3D36-40D6-A180-095EC6BB35B8}" type="presOf" srcId="{C78C73D3-402F-4071-A202-4ED4BA235C2A}" destId="{88044652-CC6F-4707-9188-4EA2F6097C36}" srcOrd="0" destOrd="0" presId="urn:microsoft.com/office/officeart/2008/layout/LinedList"/>
    <dgm:cxn modelId="{6975F747-589C-465A-A3EF-40F7B37F6742}" type="presOf" srcId="{734199F6-F4C2-4352-A8FF-380E4C8535BA}" destId="{858D1FA8-A6D4-40C4-8359-7D1F6F7DAF43}" srcOrd="0" destOrd="0" presId="urn:microsoft.com/office/officeart/2008/layout/LinedList"/>
    <dgm:cxn modelId="{6C39647C-A794-4BCF-8744-B3A1F635A9AC}" srcId="{A2D179A1-EC09-4805-BC43-AD31933FB871}" destId="{D4102762-BC25-4B1A-9EBE-8B21E84A640A}" srcOrd="1" destOrd="0" parTransId="{D9122963-D233-43E5-982D-15AF5CF87507}" sibTransId="{9F3972D5-E3B6-49E3-9AF1-B2E3FA78660F}"/>
    <dgm:cxn modelId="{60029488-EA6B-4FC6-A48B-A87ED5DE104B}" type="presOf" srcId="{D4102762-BC25-4B1A-9EBE-8B21E84A640A}" destId="{AD3C9C3E-ED3E-4333-A292-5CDF48D6DDE8}" srcOrd="0" destOrd="0" presId="urn:microsoft.com/office/officeart/2008/layout/LinedList"/>
    <dgm:cxn modelId="{B83FAFC0-ADF0-4440-A140-6666DA8D0259}" type="presOf" srcId="{A2D179A1-EC09-4805-BC43-AD31933FB871}" destId="{B0532DB8-CCF7-4706-9EDE-BF9090D998FE}" srcOrd="0" destOrd="0" presId="urn:microsoft.com/office/officeart/2008/layout/LinedList"/>
    <dgm:cxn modelId="{B2C3E02C-F388-411E-837E-600798B91879}" type="presParOf" srcId="{B0532DB8-CCF7-4706-9EDE-BF9090D998FE}" destId="{9D0A9E76-7FF8-4C90-994C-C1D070F5F2A2}" srcOrd="0" destOrd="0" presId="urn:microsoft.com/office/officeart/2008/layout/LinedList"/>
    <dgm:cxn modelId="{E825B5F4-4674-4335-99F1-C297E1183880}" type="presParOf" srcId="{B0532DB8-CCF7-4706-9EDE-BF9090D998FE}" destId="{3777D110-2476-43AC-BCDE-F74A3FCE8BF3}" srcOrd="1" destOrd="0" presId="urn:microsoft.com/office/officeart/2008/layout/LinedList"/>
    <dgm:cxn modelId="{5C578CF8-225C-4B6A-A09C-E827D42D68E1}" type="presParOf" srcId="{3777D110-2476-43AC-BCDE-F74A3FCE8BF3}" destId="{858D1FA8-A6D4-40C4-8359-7D1F6F7DAF43}" srcOrd="0" destOrd="0" presId="urn:microsoft.com/office/officeart/2008/layout/LinedList"/>
    <dgm:cxn modelId="{0192E730-0015-4999-AA25-A8EA61F0F22D}" type="presParOf" srcId="{3777D110-2476-43AC-BCDE-F74A3FCE8BF3}" destId="{A3292D62-51A0-4997-BFF9-41E73695E6C1}" srcOrd="1" destOrd="0" presId="urn:microsoft.com/office/officeart/2008/layout/LinedList"/>
    <dgm:cxn modelId="{6D0C6889-BB32-4CFB-B089-6418A7B0BA28}" type="presParOf" srcId="{B0532DB8-CCF7-4706-9EDE-BF9090D998FE}" destId="{C5ACF50A-943E-4449-9720-374CFEA2137E}" srcOrd="2" destOrd="0" presId="urn:microsoft.com/office/officeart/2008/layout/LinedList"/>
    <dgm:cxn modelId="{FF3B2DF4-49EA-4BAF-943A-E64E1D96D26D}" type="presParOf" srcId="{B0532DB8-CCF7-4706-9EDE-BF9090D998FE}" destId="{B088499F-A587-45BA-AF04-EB472E7EDE1E}" srcOrd="3" destOrd="0" presId="urn:microsoft.com/office/officeart/2008/layout/LinedList"/>
    <dgm:cxn modelId="{04E2474A-58C8-4133-884F-83EBE5019617}" type="presParOf" srcId="{B088499F-A587-45BA-AF04-EB472E7EDE1E}" destId="{AD3C9C3E-ED3E-4333-A292-5CDF48D6DDE8}" srcOrd="0" destOrd="0" presId="urn:microsoft.com/office/officeart/2008/layout/LinedList"/>
    <dgm:cxn modelId="{9BDD6C5B-D641-4624-8F76-8D95E4D63FC7}" type="presParOf" srcId="{B088499F-A587-45BA-AF04-EB472E7EDE1E}" destId="{3B86FA5B-D1FA-4C16-ACAC-E95DFEC4455F}" srcOrd="1" destOrd="0" presId="urn:microsoft.com/office/officeart/2008/layout/LinedList"/>
    <dgm:cxn modelId="{2B978DF8-0120-4542-98C1-8673A8EED538}" type="presParOf" srcId="{B0532DB8-CCF7-4706-9EDE-BF9090D998FE}" destId="{E4D405AF-43E8-4542-B7FF-9E850D3A9B70}" srcOrd="4" destOrd="0" presId="urn:microsoft.com/office/officeart/2008/layout/LinedList"/>
    <dgm:cxn modelId="{05466B9F-B28F-4BB3-A083-B9B5379260C0}" type="presParOf" srcId="{B0532DB8-CCF7-4706-9EDE-BF9090D998FE}" destId="{2469C8C2-7BE8-4CA9-9FED-B6D9F2CB4C7A}" srcOrd="5" destOrd="0" presId="urn:microsoft.com/office/officeart/2008/layout/LinedList"/>
    <dgm:cxn modelId="{BBDEF555-A7E2-4674-9C92-7A06CF224093}" type="presParOf" srcId="{2469C8C2-7BE8-4CA9-9FED-B6D9F2CB4C7A}" destId="{88044652-CC6F-4707-9188-4EA2F6097C36}" srcOrd="0" destOrd="0" presId="urn:microsoft.com/office/officeart/2008/layout/LinedList"/>
    <dgm:cxn modelId="{417FCDB4-7C8D-4CA4-B6D6-A9E496655FB4}" type="presParOf" srcId="{2469C8C2-7BE8-4CA9-9FED-B6D9F2CB4C7A}" destId="{38B15E59-19B5-436B-AA5A-AC7CDEF579A9}" srcOrd="1" destOrd="0" presId="urn:microsoft.com/office/officeart/2008/layout/LinedList"/>
    <dgm:cxn modelId="{23FF29DE-71DF-4DBA-AD04-2E219D23EC39}" type="presParOf" srcId="{B0532DB8-CCF7-4706-9EDE-BF9090D998FE}" destId="{93277685-3540-4650-84FA-058C5CF9809C}" srcOrd="6" destOrd="0" presId="urn:microsoft.com/office/officeart/2008/layout/LinedList"/>
    <dgm:cxn modelId="{4A29D12C-4A1E-4675-9806-7AC925FCC565}" type="presParOf" srcId="{B0532DB8-CCF7-4706-9EDE-BF9090D998FE}" destId="{33FCBCC6-DCAA-4B10-9378-65D90573565D}" srcOrd="7" destOrd="0" presId="urn:microsoft.com/office/officeart/2008/layout/LinedList"/>
    <dgm:cxn modelId="{1CA846C5-2306-44F3-B56D-8F988582453A}" type="presParOf" srcId="{33FCBCC6-DCAA-4B10-9378-65D90573565D}" destId="{124AC3F3-E1B6-4C66-BE73-31818C0D7937}" srcOrd="0" destOrd="0" presId="urn:microsoft.com/office/officeart/2008/layout/LinedList"/>
    <dgm:cxn modelId="{93D74256-1788-4D04-9E51-709171A216D3}" type="presParOf" srcId="{33FCBCC6-DCAA-4B10-9378-65D90573565D}" destId="{42D402A2-DCB1-408B-A7DF-29259BC895A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2AE04E-3C37-4F25-8503-9621BA9171A4}"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105A36BB-714C-49D0-BA6D-C32E6AC0F68D}">
      <dgm:prSet/>
      <dgm:spPr/>
      <dgm:t>
        <a:bodyPr/>
        <a:lstStyle/>
        <a:p>
          <a:r>
            <a:rPr lang="en-US" dirty="0">
              <a:solidFill>
                <a:srgbClr val="FF0000"/>
              </a:solidFill>
            </a:rPr>
            <a:t>Have no limit to the amount of time you spend tweeting.</a:t>
          </a:r>
        </a:p>
      </dgm:t>
    </dgm:pt>
    <dgm:pt modelId="{E4724A30-FB45-4935-89D3-7AA2F7768196}" type="parTrans" cxnId="{D3C6BDFD-4BF5-4628-A66D-6B88B6143375}">
      <dgm:prSet/>
      <dgm:spPr/>
      <dgm:t>
        <a:bodyPr/>
        <a:lstStyle/>
        <a:p>
          <a:endParaRPr lang="en-US"/>
        </a:p>
      </dgm:t>
    </dgm:pt>
    <dgm:pt modelId="{A7106AE9-3BC3-4806-BDC3-9C901558AD48}" type="sibTrans" cxnId="{D3C6BDFD-4BF5-4628-A66D-6B88B6143375}">
      <dgm:prSet/>
      <dgm:spPr/>
      <dgm:t>
        <a:bodyPr/>
        <a:lstStyle/>
        <a:p>
          <a:endParaRPr lang="en-US"/>
        </a:p>
      </dgm:t>
    </dgm:pt>
    <dgm:pt modelId="{EE052636-E3DE-4805-8F8E-9E70556F29A0}">
      <dgm:prSet/>
      <dgm:spPr/>
      <dgm:t>
        <a:bodyPr/>
        <a:lstStyle/>
        <a:p>
          <a:r>
            <a:rPr lang="en-US" dirty="0"/>
            <a:t>It is essential to be conscious of the amount of time spent tweeting. Increasing the number of followers should not be the primary goal because someone else will exceed your number of followers. </a:t>
          </a:r>
        </a:p>
      </dgm:t>
    </dgm:pt>
    <dgm:pt modelId="{B5706983-49D3-4DFC-9B49-05D262E0226E}" type="parTrans" cxnId="{F88DDA16-D7E2-4242-A610-6C8A6946CB4D}">
      <dgm:prSet/>
      <dgm:spPr/>
      <dgm:t>
        <a:bodyPr/>
        <a:lstStyle/>
        <a:p>
          <a:endParaRPr lang="en-US"/>
        </a:p>
      </dgm:t>
    </dgm:pt>
    <dgm:pt modelId="{C6E7EA6A-A56D-4950-B434-91443D0BA62D}" type="sibTrans" cxnId="{F88DDA16-D7E2-4242-A610-6C8A6946CB4D}">
      <dgm:prSet/>
      <dgm:spPr/>
      <dgm:t>
        <a:bodyPr/>
        <a:lstStyle/>
        <a:p>
          <a:endParaRPr lang="en-US"/>
        </a:p>
      </dgm:t>
    </dgm:pt>
    <dgm:pt modelId="{38A7C3EA-2F30-4896-AAD0-E9617E08EF26}" type="pres">
      <dgm:prSet presAssocID="{0C2AE04E-3C37-4F25-8503-9621BA9171A4}" presName="vert0" presStyleCnt="0">
        <dgm:presLayoutVars>
          <dgm:dir/>
          <dgm:animOne val="branch"/>
          <dgm:animLvl val="lvl"/>
        </dgm:presLayoutVars>
      </dgm:prSet>
      <dgm:spPr/>
    </dgm:pt>
    <dgm:pt modelId="{B5B44657-3566-4332-9924-38BAB5C2DB71}" type="pres">
      <dgm:prSet presAssocID="{105A36BB-714C-49D0-BA6D-C32E6AC0F68D}" presName="thickLine" presStyleLbl="alignNode1" presStyleIdx="0" presStyleCnt="2"/>
      <dgm:spPr/>
    </dgm:pt>
    <dgm:pt modelId="{03B1747C-B19B-44CF-8542-B9BCB91186B4}" type="pres">
      <dgm:prSet presAssocID="{105A36BB-714C-49D0-BA6D-C32E6AC0F68D}" presName="horz1" presStyleCnt="0"/>
      <dgm:spPr/>
    </dgm:pt>
    <dgm:pt modelId="{8E74F222-AA62-4E58-A43F-3E13D32E23FC}" type="pres">
      <dgm:prSet presAssocID="{105A36BB-714C-49D0-BA6D-C32E6AC0F68D}" presName="tx1" presStyleLbl="revTx" presStyleIdx="0" presStyleCnt="2" custLinFactNeighborX="78" custLinFactNeighborY="2075"/>
      <dgm:spPr/>
    </dgm:pt>
    <dgm:pt modelId="{457814F6-01FC-4A4D-8D17-C80EF82A34B2}" type="pres">
      <dgm:prSet presAssocID="{105A36BB-714C-49D0-BA6D-C32E6AC0F68D}" presName="vert1" presStyleCnt="0"/>
      <dgm:spPr/>
    </dgm:pt>
    <dgm:pt modelId="{229C2C53-2FD8-4A78-AA4C-E9843AB5C45F}" type="pres">
      <dgm:prSet presAssocID="{EE052636-E3DE-4805-8F8E-9E70556F29A0}" presName="thickLine" presStyleLbl="alignNode1" presStyleIdx="1" presStyleCnt="2"/>
      <dgm:spPr/>
    </dgm:pt>
    <dgm:pt modelId="{896FBB33-1C9B-4AE8-826A-93E6EDCA5B3E}" type="pres">
      <dgm:prSet presAssocID="{EE052636-E3DE-4805-8F8E-9E70556F29A0}" presName="horz1" presStyleCnt="0"/>
      <dgm:spPr/>
    </dgm:pt>
    <dgm:pt modelId="{744C4B0E-04C7-4B59-92E0-3DE4AD2BBA5D}" type="pres">
      <dgm:prSet presAssocID="{EE052636-E3DE-4805-8F8E-9E70556F29A0}" presName="tx1" presStyleLbl="revTx" presStyleIdx="1" presStyleCnt="2"/>
      <dgm:spPr/>
    </dgm:pt>
    <dgm:pt modelId="{4715F39F-C269-4AE9-A315-9A1CD720F7E2}" type="pres">
      <dgm:prSet presAssocID="{EE052636-E3DE-4805-8F8E-9E70556F29A0}" presName="vert1" presStyleCnt="0"/>
      <dgm:spPr/>
    </dgm:pt>
  </dgm:ptLst>
  <dgm:cxnLst>
    <dgm:cxn modelId="{F88DDA16-D7E2-4242-A610-6C8A6946CB4D}" srcId="{0C2AE04E-3C37-4F25-8503-9621BA9171A4}" destId="{EE052636-E3DE-4805-8F8E-9E70556F29A0}" srcOrd="1" destOrd="0" parTransId="{B5706983-49D3-4DFC-9B49-05D262E0226E}" sibTransId="{C6E7EA6A-A56D-4950-B434-91443D0BA62D}"/>
    <dgm:cxn modelId="{6F802B96-B312-4F8C-A1CD-3C3A05A2C5AD}" type="presOf" srcId="{EE052636-E3DE-4805-8F8E-9E70556F29A0}" destId="{744C4B0E-04C7-4B59-92E0-3DE4AD2BBA5D}" srcOrd="0" destOrd="0" presId="urn:microsoft.com/office/officeart/2008/layout/LinedList"/>
    <dgm:cxn modelId="{02301BB6-26E9-45C6-9075-5C6F3FA5FFF6}" type="presOf" srcId="{0C2AE04E-3C37-4F25-8503-9621BA9171A4}" destId="{38A7C3EA-2F30-4896-AAD0-E9617E08EF26}" srcOrd="0" destOrd="0" presId="urn:microsoft.com/office/officeart/2008/layout/LinedList"/>
    <dgm:cxn modelId="{8211B7F3-D39B-4DD0-A8FE-4A864FE19034}" type="presOf" srcId="{105A36BB-714C-49D0-BA6D-C32E6AC0F68D}" destId="{8E74F222-AA62-4E58-A43F-3E13D32E23FC}" srcOrd="0" destOrd="0" presId="urn:microsoft.com/office/officeart/2008/layout/LinedList"/>
    <dgm:cxn modelId="{D3C6BDFD-4BF5-4628-A66D-6B88B6143375}" srcId="{0C2AE04E-3C37-4F25-8503-9621BA9171A4}" destId="{105A36BB-714C-49D0-BA6D-C32E6AC0F68D}" srcOrd="0" destOrd="0" parTransId="{E4724A30-FB45-4935-89D3-7AA2F7768196}" sibTransId="{A7106AE9-3BC3-4806-BDC3-9C901558AD48}"/>
    <dgm:cxn modelId="{BB84BFD5-E511-4044-89C4-CB5D09C32C7C}" type="presParOf" srcId="{38A7C3EA-2F30-4896-AAD0-E9617E08EF26}" destId="{B5B44657-3566-4332-9924-38BAB5C2DB71}" srcOrd="0" destOrd="0" presId="urn:microsoft.com/office/officeart/2008/layout/LinedList"/>
    <dgm:cxn modelId="{987192B5-9500-41BD-A2DD-48F16A4A1A00}" type="presParOf" srcId="{38A7C3EA-2F30-4896-AAD0-E9617E08EF26}" destId="{03B1747C-B19B-44CF-8542-B9BCB91186B4}" srcOrd="1" destOrd="0" presId="urn:microsoft.com/office/officeart/2008/layout/LinedList"/>
    <dgm:cxn modelId="{1AFBEEFC-1BEE-40F1-8FFD-58E34C3A08D6}" type="presParOf" srcId="{03B1747C-B19B-44CF-8542-B9BCB91186B4}" destId="{8E74F222-AA62-4E58-A43F-3E13D32E23FC}" srcOrd="0" destOrd="0" presId="urn:microsoft.com/office/officeart/2008/layout/LinedList"/>
    <dgm:cxn modelId="{D9F45256-945A-44E5-BEF1-506753B26E01}" type="presParOf" srcId="{03B1747C-B19B-44CF-8542-B9BCB91186B4}" destId="{457814F6-01FC-4A4D-8D17-C80EF82A34B2}" srcOrd="1" destOrd="0" presId="urn:microsoft.com/office/officeart/2008/layout/LinedList"/>
    <dgm:cxn modelId="{1C0293B3-4AD7-4705-BD15-999480F7B930}" type="presParOf" srcId="{38A7C3EA-2F30-4896-AAD0-E9617E08EF26}" destId="{229C2C53-2FD8-4A78-AA4C-E9843AB5C45F}" srcOrd="2" destOrd="0" presId="urn:microsoft.com/office/officeart/2008/layout/LinedList"/>
    <dgm:cxn modelId="{D89F153B-1281-4F71-BDBC-AC04D3245411}" type="presParOf" srcId="{38A7C3EA-2F30-4896-AAD0-E9617E08EF26}" destId="{896FBB33-1C9B-4AE8-826A-93E6EDCA5B3E}" srcOrd="3" destOrd="0" presId="urn:microsoft.com/office/officeart/2008/layout/LinedList"/>
    <dgm:cxn modelId="{8788C3E7-C231-461C-BCD2-42937EF2AF4B}" type="presParOf" srcId="{896FBB33-1C9B-4AE8-826A-93E6EDCA5B3E}" destId="{744C4B0E-04C7-4B59-92E0-3DE4AD2BBA5D}" srcOrd="0" destOrd="0" presId="urn:microsoft.com/office/officeart/2008/layout/LinedList"/>
    <dgm:cxn modelId="{E9D0E5B2-2068-4039-BB60-BE3F7755C7D2}" type="presParOf" srcId="{896FBB33-1C9B-4AE8-826A-93E6EDCA5B3E}" destId="{4715F39F-C269-4AE9-A315-9A1CD720F7E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2AE04E-3C37-4F25-8503-9621BA9171A4}"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105A36BB-714C-49D0-BA6D-C32E6AC0F68D}">
      <dgm:prSet/>
      <dgm:spPr/>
      <dgm:t>
        <a:bodyPr/>
        <a:lstStyle/>
        <a:p>
          <a:r>
            <a:rPr lang="en-US" dirty="0">
              <a:solidFill>
                <a:srgbClr val="FF0000"/>
              </a:solidFill>
            </a:rPr>
            <a:t>Have no limit to the amount of time you spend tweeting.</a:t>
          </a:r>
        </a:p>
      </dgm:t>
    </dgm:pt>
    <dgm:pt modelId="{E4724A30-FB45-4935-89D3-7AA2F7768196}" type="parTrans" cxnId="{D3C6BDFD-4BF5-4628-A66D-6B88B6143375}">
      <dgm:prSet/>
      <dgm:spPr/>
      <dgm:t>
        <a:bodyPr/>
        <a:lstStyle/>
        <a:p>
          <a:endParaRPr lang="en-US"/>
        </a:p>
      </dgm:t>
    </dgm:pt>
    <dgm:pt modelId="{A7106AE9-3BC3-4806-BDC3-9C901558AD48}" type="sibTrans" cxnId="{D3C6BDFD-4BF5-4628-A66D-6B88B6143375}">
      <dgm:prSet/>
      <dgm:spPr/>
      <dgm:t>
        <a:bodyPr/>
        <a:lstStyle/>
        <a:p>
          <a:endParaRPr lang="en-US"/>
        </a:p>
      </dgm:t>
    </dgm:pt>
    <dgm:pt modelId="{EE052636-E3DE-4805-8F8E-9E70556F29A0}">
      <dgm:prSet/>
      <dgm:spPr/>
      <dgm:t>
        <a:bodyPr/>
        <a:lstStyle/>
        <a:p>
          <a:r>
            <a:rPr lang="en-US" dirty="0"/>
            <a:t>It is essential to be conscious of the amount of time spent tweeting. Increasing the number of followers should not be the primary goal because someone else will exceed your number of followers. </a:t>
          </a:r>
        </a:p>
      </dgm:t>
    </dgm:pt>
    <dgm:pt modelId="{B5706983-49D3-4DFC-9B49-05D262E0226E}" type="parTrans" cxnId="{F88DDA16-D7E2-4242-A610-6C8A6946CB4D}">
      <dgm:prSet/>
      <dgm:spPr/>
      <dgm:t>
        <a:bodyPr/>
        <a:lstStyle/>
        <a:p>
          <a:endParaRPr lang="en-US"/>
        </a:p>
      </dgm:t>
    </dgm:pt>
    <dgm:pt modelId="{C6E7EA6A-A56D-4950-B434-91443D0BA62D}" type="sibTrans" cxnId="{F88DDA16-D7E2-4242-A610-6C8A6946CB4D}">
      <dgm:prSet/>
      <dgm:spPr/>
      <dgm:t>
        <a:bodyPr/>
        <a:lstStyle/>
        <a:p>
          <a:endParaRPr lang="en-US"/>
        </a:p>
      </dgm:t>
    </dgm:pt>
    <dgm:pt modelId="{38A7C3EA-2F30-4896-AAD0-E9617E08EF26}" type="pres">
      <dgm:prSet presAssocID="{0C2AE04E-3C37-4F25-8503-9621BA9171A4}" presName="vert0" presStyleCnt="0">
        <dgm:presLayoutVars>
          <dgm:dir/>
          <dgm:animOne val="branch"/>
          <dgm:animLvl val="lvl"/>
        </dgm:presLayoutVars>
      </dgm:prSet>
      <dgm:spPr/>
    </dgm:pt>
    <dgm:pt modelId="{B5B44657-3566-4332-9924-38BAB5C2DB71}" type="pres">
      <dgm:prSet presAssocID="{105A36BB-714C-49D0-BA6D-C32E6AC0F68D}" presName="thickLine" presStyleLbl="alignNode1" presStyleIdx="0" presStyleCnt="2"/>
      <dgm:spPr/>
    </dgm:pt>
    <dgm:pt modelId="{03B1747C-B19B-44CF-8542-B9BCB91186B4}" type="pres">
      <dgm:prSet presAssocID="{105A36BB-714C-49D0-BA6D-C32E6AC0F68D}" presName="horz1" presStyleCnt="0"/>
      <dgm:spPr/>
    </dgm:pt>
    <dgm:pt modelId="{8E74F222-AA62-4E58-A43F-3E13D32E23FC}" type="pres">
      <dgm:prSet presAssocID="{105A36BB-714C-49D0-BA6D-C32E6AC0F68D}" presName="tx1" presStyleLbl="revTx" presStyleIdx="0" presStyleCnt="2" custLinFactNeighborX="78" custLinFactNeighborY="2075"/>
      <dgm:spPr/>
    </dgm:pt>
    <dgm:pt modelId="{457814F6-01FC-4A4D-8D17-C80EF82A34B2}" type="pres">
      <dgm:prSet presAssocID="{105A36BB-714C-49D0-BA6D-C32E6AC0F68D}" presName="vert1" presStyleCnt="0"/>
      <dgm:spPr/>
    </dgm:pt>
    <dgm:pt modelId="{229C2C53-2FD8-4A78-AA4C-E9843AB5C45F}" type="pres">
      <dgm:prSet presAssocID="{EE052636-E3DE-4805-8F8E-9E70556F29A0}" presName="thickLine" presStyleLbl="alignNode1" presStyleIdx="1" presStyleCnt="2"/>
      <dgm:spPr/>
    </dgm:pt>
    <dgm:pt modelId="{896FBB33-1C9B-4AE8-826A-93E6EDCA5B3E}" type="pres">
      <dgm:prSet presAssocID="{EE052636-E3DE-4805-8F8E-9E70556F29A0}" presName="horz1" presStyleCnt="0"/>
      <dgm:spPr/>
    </dgm:pt>
    <dgm:pt modelId="{744C4B0E-04C7-4B59-92E0-3DE4AD2BBA5D}" type="pres">
      <dgm:prSet presAssocID="{EE052636-E3DE-4805-8F8E-9E70556F29A0}" presName="tx1" presStyleLbl="revTx" presStyleIdx="1" presStyleCnt="2"/>
      <dgm:spPr/>
    </dgm:pt>
    <dgm:pt modelId="{4715F39F-C269-4AE9-A315-9A1CD720F7E2}" type="pres">
      <dgm:prSet presAssocID="{EE052636-E3DE-4805-8F8E-9E70556F29A0}" presName="vert1" presStyleCnt="0"/>
      <dgm:spPr/>
    </dgm:pt>
  </dgm:ptLst>
  <dgm:cxnLst>
    <dgm:cxn modelId="{F88DDA16-D7E2-4242-A610-6C8A6946CB4D}" srcId="{0C2AE04E-3C37-4F25-8503-9621BA9171A4}" destId="{EE052636-E3DE-4805-8F8E-9E70556F29A0}" srcOrd="1" destOrd="0" parTransId="{B5706983-49D3-4DFC-9B49-05D262E0226E}" sibTransId="{C6E7EA6A-A56D-4950-B434-91443D0BA62D}"/>
    <dgm:cxn modelId="{6F802B96-B312-4F8C-A1CD-3C3A05A2C5AD}" type="presOf" srcId="{EE052636-E3DE-4805-8F8E-9E70556F29A0}" destId="{744C4B0E-04C7-4B59-92E0-3DE4AD2BBA5D}" srcOrd="0" destOrd="0" presId="urn:microsoft.com/office/officeart/2008/layout/LinedList"/>
    <dgm:cxn modelId="{02301BB6-26E9-45C6-9075-5C6F3FA5FFF6}" type="presOf" srcId="{0C2AE04E-3C37-4F25-8503-9621BA9171A4}" destId="{38A7C3EA-2F30-4896-AAD0-E9617E08EF26}" srcOrd="0" destOrd="0" presId="urn:microsoft.com/office/officeart/2008/layout/LinedList"/>
    <dgm:cxn modelId="{8211B7F3-D39B-4DD0-A8FE-4A864FE19034}" type="presOf" srcId="{105A36BB-714C-49D0-BA6D-C32E6AC0F68D}" destId="{8E74F222-AA62-4E58-A43F-3E13D32E23FC}" srcOrd="0" destOrd="0" presId="urn:microsoft.com/office/officeart/2008/layout/LinedList"/>
    <dgm:cxn modelId="{D3C6BDFD-4BF5-4628-A66D-6B88B6143375}" srcId="{0C2AE04E-3C37-4F25-8503-9621BA9171A4}" destId="{105A36BB-714C-49D0-BA6D-C32E6AC0F68D}" srcOrd="0" destOrd="0" parTransId="{E4724A30-FB45-4935-89D3-7AA2F7768196}" sibTransId="{A7106AE9-3BC3-4806-BDC3-9C901558AD48}"/>
    <dgm:cxn modelId="{BB84BFD5-E511-4044-89C4-CB5D09C32C7C}" type="presParOf" srcId="{38A7C3EA-2F30-4896-AAD0-E9617E08EF26}" destId="{B5B44657-3566-4332-9924-38BAB5C2DB71}" srcOrd="0" destOrd="0" presId="urn:microsoft.com/office/officeart/2008/layout/LinedList"/>
    <dgm:cxn modelId="{987192B5-9500-41BD-A2DD-48F16A4A1A00}" type="presParOf" srcId="{38A7C3EA-2F30-4896-AAD0-E9617E08EF26}" destId="{03B1747C-B19B-44CF-8542-B9BCB91186B4}" srcOrd="1" destOrd="0" presId="urn:microsoft.com/office/officeart/2008/layout/LinedList"/>
    <dgm:cxn modelId="{1AFBEEFC-1BEE-40F1-8FFD-58E34C3A08D6}" type="presParOf" srcId="{03B1747C-B19B-44CF-8542-B9BCB91186B4}" destId="{8E74F222-AA62-4E58-A43F-3E13D32E23FC}" srcOrd="0" destOrd="0" presId="urn:microsoft.com/office/officeart/2008/layout/LinedList"/>
    <dgm:cxn modelId="{D9F45256-945A-44E5-BEF1-506753B26E01}" type="presParOf" srcId="{03B1747C-B19B-44CF-8542-B9BCB91186B4}" destId="{457814F6-01FC-4A4D-8D17-C80EF82A34B2}" srcOrd="1" destOrd="0" presId="urn:microsoft.com/office/officeart/2008/layout/LinedList"/>
    <dgm:cxn modelId="{1C0293B3-4AD7-4705-BD15-999480F7B930}" type="presParOf" srcId="{38A7C3EA-2F30-4896-AAD0-E9617E08EF26}" destId="{229C2C53-2FD8-4A78-AA4C-E9843AB5C45F}" srcOrd="2" destOrd="0" presId="urn:microsoft.com/office/officeart/2008/layout/LinedList"/>
    <dgm:cxn modelId="{D89F153B-1281-4F71-BDBC-AC04D3245411}" type="presParOf" srcId="{38A7C3EA-2F30-4896-AAD0-E9617E08EF26}" destId="{896FBB33-1C9B-4AE8-826A-93E6EDCA5B3E}" srcOrd="3" destOrd="0" presId="urn:microsoft.com/office/officeart/2008/layout/LinedList"/>
    <dgm:cxn modelId="{8788C3E7-C231-461C-BCD2-42937EF2AF4B}" type="presParOf" srcId="{896FBB33-1C9B-4AE8-826A-93E6EDCA5B3E}" destId="{744C4B0E-04C7-4B59-92E0-3DE4AD2BBA5D}" srcOrd="0" destOrd="0" presId="urn:microsoft.com/office/officeart/2008/layout/LinedList"/>
    <dgm:cxn modelId="{E9D0E5B2-2068-4039-BB60-BE3F7755C7D2}" type="presParOf" srcId="{896FBB33-1C9B-4AE8-826A-93E6EDCA5B3E}" destId="{4715F39F-C269-4AE9-A315-9A1CD720F7E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B46B5-A9F0-4F3F-9FBB-AE2599B7C43A}">
      <dsp:nvSpPr>
        <dsp:cNvPr id="0" name=""/>
        <dsp:cNvSpPr/>
      </dsp:nvSpPr>
      <dsp:spPr>
        <a:xfrm>
          <a:off x="0" y="944"/>
          <a:ext cx="51753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4BE2A5-ACA9-4BD7-BCB5-25FEA66DA70B}">
      <dsp:nvSpPr>
        <dsp:cNvPr id="0" name=""/>
        <dsp:cNvSpPr/>
      </dsp:nvSpPr>
      <dsp:spPr>
        <a:xfrm>
          <a:off x="0" y="944"/>
          <a:ext cx="5175384" cy="2025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solidFill>
                <a:srgbClr val="FF0000"/>
              </a:solidFill>
            </a:rPr>
            <a:t>Report the posting as being negative and block future posts from that individual.</a:t>
          </a:r>
          <a:endParaRPr lang="en-US" sz="2500" kern="1200" dirty="0">
            <a:solidFill>
              <a:srgbClr val="FF0000"/>
            </a:solidFill>
          </a:endParaRPr>
        </a:p>
      </dsp:txBody>
      <dsp:txXfrm>
        <a:off x="0" y="944"/>
        <a:ext cx="5175384" cy="2025766"/>
      </dsp:txXfrm>
    </dsp:sp>
    <dsp:sp modelId="{5BE87594-B809-4F99-A498-EC3A1C8DEA3A}">
      <dsp:nvSpPr>
        <dsp:cNvPr id="0" name=""/>
        <dsp:cNvSpPr/>
      </dsp:nvSpPr>
      <dsp:spPr>
        <a:xfrm>
          <a:off x="0" y="2026710"/>
          <a:ext cx="517538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4BA45D-8BA3-41D2-86E1-8C55F08FEE9A}">
      <dsp:nvSpPr>
        <dsp:cNvPr id="0" name=""/>
        <dsp:cNvSpPr/>
      </dsp:nvSpPr>
      <dsp:spPr>
        <a:xfrm>
          <a:off x="0" y="2026710"/>
          <a:ext cx="5170329" cy="2665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Reporting or blocking negative posts is the best option, although the person doing the posting may have mental health issues.  Check with the authorities if you think some mental or criminal matters are involved in the postings.</a:t>
          </a:r>
        </a:p>
      </dsp:txBody>
      <dsp:txXfrm>
        <a:off x="0" y="2026710"/>
        <a:ext cx="5170329" cy="26655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05EDE-3A37-4D9E-A0D5-8F381E66831C}">
      <dsp:nvSpPr>
        <dsp:cNvPr id="0" name=""/>
        <dsp:cNvSpPr/>
      </dsp:nvSpPr>
      <dsp:spPr>
        <a:xfrm>
          <a:off x="0" y="0"/>
          <a:ext cx="436050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791308-6E84-486D-AD77-BBFB06AD8ED7}">
      <dsp:nvSpPr>
        <dsp:cNvPr id="0" name=""/>
        <dsp:cNvSpPr/>
      </dsp:nvSpPr>
      <dsp:spPr>
        <a:xfrm>
          <a:off x="0" y="0"/>
          <a:ext cx="4360507" cy="2332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solidFill>
                <a:srgbClr val="FF0000"/>
              </a:solidFill>
            </a:rPr>
            <a:t>Accept that everyone is on Facebook, and there is no cause for concern. </a:t>
          </a:r>
        </a:p>
      </dsp:txBody>
      <dsp:txXfrm>
        <a:off x="0" y="0"/>
        <a:ext cx="4360507" cy="2332230"/>
      </dsp:txXfrm>
    </dsp:sp>
    <dsp:sp modelId="{8853CA83-7146-4F76-8469-A18F98B8AD8D}">
      <dsp:nvSpPr>
        <dsp:cNvPr id="0" name=""/>
        <dsp:cNvSpPr/>
      </dsp:nvSpPr>
      <dsp:spPr>
        <a:xfrm>
          <a:off x="0" y="2332230"/>
          <a:ext cx="4360507"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3CE8C8-CD49-483A-820E-7141EE0CDCD5}">
      <dsp:nvSpPr>
        <dsp:cNvPr id="0" name=""/>
        <dsp:cNvSpPr/>
      </dsp:nvSpPr>
      <dsp:spPr>
        <a:xfrm>
          <a:off x="0" y="2332230"/>
          <a:ext cx="4360507" cy="2332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Facebook has a lot of benefits; it is the next best thing to face to face communication. It is essential to control face book rather than to allow Facebook to take over and be in control. </a:t>
          </a:r>
        </a:p>
      </dsp:txBody>
      <dsp:txXfrm>
        <a:off x="0" y="2332230"/>
        <a:ext cx="4360507" cy="23322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0A9E76-7FF8-4C90-994C-C1D070F5F2A2}">
      <dsp:nvSpPr>
        <dsp:cNvPr id="0" name=""/>
        <dsp:cNvSpPr/>
      </dsp:nvSpPr>
      <dsp:spPr>
        <a:xfrm>
          <a:off x="0" y="0"/>
          <a:ext cx="59034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58D1FA8-A6D4-40C4-8359-7D1F6F7DAF43}">
      <dsp:nvSpPr>
        <dsp:cNvPr id="0" name=""/>
        <dsp:cNvSpPr/>
      </dsp:nvSpPr>
      <dsp:spPr>
        <a:xfrm>
          <a:off x="0" y="0"/>
          <a:ext cx="5903480" cy="792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solidFill>
                <a:srgbClr val="FF0000"/>
              </a:solidFill>
            </a:rPr>
            <a:t>Accept the fact that texting is taking over a large segment of life and that it is interfering with you achieving your goals and objectives; therefore; seek to advise from a responsible adult to solve the problem.</a:t>
          </a:r>
          <a:endParaRPr lang="en-US" sz="1200" kern="1200" dirty="0">
            <a:solidFill>
              <a:srgbClr val="FF0000"/>
            </a:solidFill>
          </a:endParaRPr>
        </a:p>
      </dsp:txBody>
      <dsp:txXfrm>
        <a:off x="0" y="0"/>
        <a:ext cx="5903480" cy="792897"/>
      </dsp:txXfrm>
    </dsp:sp>
    <dsp:sp modelId="{C5ACF50A-943E-4449-9720-374CFEA2137E}">
      <dsp:nvSpPr>
        <dsp:cNvPr id="0" name=""/>
        <dsp:cNvSpPr/>
      </dsp:nvSpPr>
      <dsp:spPr>
        <a:xfrm>
          <a:off x="0" y="792897"/>
          <a:ext cx="59034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D3C9C3E-ED3E-4333-A292-5CDF48D6DDE8}">
      <dsp:nvSpPr>
        <dsp:cNvPr id="0" name=""/>
        <dsp:cNvSpPr/>
      </dsp:nvSpPr>
      <dsp:spPr>
        <a:xfrm>
          <a:off x="0" y="792897"/>
          <a:ext cx="5903480" cy="792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 </a:t>
          </a:r>
        </a:p>
      </dsp:txBody>
      <dsp:txXfrm>
        <a:off x="0" y="792897"/>
        <a:ext cx="5903480" cy="792897"/>
      </dsp:txXfrm>
    </dsp:sp>
    <dsp:sp modelId="{E4D405AF-43E8-4542-B7FF-9E850D3A9B70}">
      <dsp:nvSpPr>
        <dsp:cNvPr id="0" name=""/>
        <dsp:cNvSpPr/>
      </dsp:nvSpPr>
      <dsp:spPr>
        <a:xfrm>
          <a:off x="0" y="1585794"/>
          <a:ext cx="59034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8044652-CC6F-4707-9188-4EA2F6097C36}">
      <dsp:nvSpPr>
        <dsp:cNvPr id="0" name=""/>
        <dsp:cNvSpPr/>
      </dsp:nvSpPr>
      <dsp:spPr>
        <a:xfrm>
          <a:off x="0" y="1585794"/>
          <a:ext cx="5903480" cy="792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There is the tragic story of a young man and a young lady texting each other.  The young man was driving, and the young lady was walking. They were so focused on texting that they were unaware of how close they were.   </a:t>
          </a:r>
        </a:p>
      </dsp:txBody>
      <dsp:txXfrm>
        <a:off x="0" y="1585794"/>
        <a:ext cx="5903480" cy="792897"/>
      </dsp:txXfrm>
    </dsp:sp>
    <dsp:sp modelId="{93277685-3540-4650-84FA-058C5CF9809C}">
      <dsp:nvSpPr>
        <dsp:cNvPr id="0" name=""/>
        <dsp:cNvSpPr/>
      </dsp:nvSpPr>
      <dsp:spPr>
        <a:xfrm>
          <a:off x="0" y="2378691"/>
          <a:ext cx="59034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24AC3F3-E1B6-4C66-BE73-31818C0D7937}">
      <dsp:nvSpPr>
        <dsp:cNvPr id="0" name=""/>
        <dsp:cNvSpPr/>
      </dsp:nvSpPr>
      <dsp:spPr>
        <a:xfrm>
          <a:off x="0" y="2378691"/>
          <a:ext cx="5903480" cy="792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The young lady was tragically killed when she walked in front of the young man’s car. The young lady lost her life at a young age. The young man was never the same after accidentally killing one of his best friends. It is essential not to text when walking or driving. </a:t>
          </a:r>
        </a:p>
      </dsp:txBody>
      <dsp:txXfrm>
        <a:off x="0" y="2378691"/>
        <a:ext cx="5903480" cy="7928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B44657-3566-4332-9924-38BAB5C2DB71}">
      <dsp:nvSpPr>
        <dsp:cNvPr id="0" name=""/>
        <dsp:cNvSpPr/>
      </dsp:nvSpPr>
      <dsp:spPr>
        <a:xfrm>
          <a:off x="0" y="0"/>
          <a:ext cx="460592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74F222-AA62-4E58-A43F-3E13D32E23FC}">
      <dsp:nvSpPr>
        <dsp:cNvPr id="0" name=""/>
        <dsp:cNvSpPr/>
      </dsp:nvSpPr>
      <dsp:spPr>
        <a:xfrm>
          <a:off x="0" y="28558"/>
          <a:ext cx="4605922" cy="1376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solidFill>
                <a:srgbClr val="FF0000"/>
              </a:solidFill>
            </a:rPr>
            <a:t>Have no limit to the amount of time you spend tweeting.</a:t>
          </a:r>
        </a:p>
      </dsp:txBody>
      <dsp:txXfrm>
        <a:off x="0" y="28558"/>
        <a:ext cx="4605922" cy="1376324"/>
      </dsp:txXfrm>
    </dsp:sp>
    <dsp:sp modelId="{229C2C53-2FD8-4A78-AA4C-E9843AB5C45F}">
      <dsp:nvSpPr>
        <dsp:cNvPr id="0" name=""/>
        <dsp:cNvSpPr/>
      </dsp:nvSpPr>
      <dsp:spPr>
        <a:xfrm>
          <a:off x="0" y="1376324"/>
          <a:ext cx="460592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4C4B0E-04C7-4B59-92E0-3DE4AD2BBA5D}">
      <dsp:nvSpPr>
        <dsp:cNvPr id="0" name=""/>
        <dsp:cNvSpPr/>
      </dsp:nvSpPr>
      <dsp:spPr>
        <a:xfrm>
          <a:off x="0" y="1376324"/>
          <a:ext cx="4605922" cy="1376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It is essential to be conscious of the amount of time spent tweeting. Increasing the number of followers should not be the primary goal because someone else will exceed your number of followers. </a:t>
          </a:r>
        </a:p>
      </dsp:txBody>
      <dsp:txXfrm>
        <a:off x="0" y="1376324"/>
        <a:ext cx="4605922" cy="13763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B44657-3566-4332-9924-38BAB5C2DB71}">
      <dsp:nvSpPr>
        <dsp:cNvPr id="0" name=""/>
        <dsp:cNvSpPr/>
      </dsp:nvSpPr>
      <dsp:spPr>
        <a:xfrm>
          <a:off x="0" y="0"/>
          <a:ext cx="51641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74F222-AA62-4E58-A43F-3E13D32E23FC}">
      <dsp:nvSpPr>
        <dsp:cNvPr id="0" name=""/>
        <dsp:cNvSpPr/>
      </dsp:nvSpPr>
      <dsp:spPr>
        <a:xfrm>
          <a:off x="0" y="32020"/>
          <a:ext cx="5164184" cy="1543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solidFill>
                <a:srgbClr val="FF0000"/>
              </a:solidFill>
            </a:rPr>
            <a:t>Have no limit to the amount of time you spend tweeting.</a:t>
          </a:r>
        </a:p>
      </dsp:txBody>
      <dsp:txXfrm>
        <a:off x="0" y="32020"/>
        <a:ext cx="5164184" cy="1543142"/>
      </dsp:txXfrm>
    </dsp:sp>
    <dsp:sp modelId="{229C2C53-2FD8-4A78-AA4C-E9843AB5C45F}">
      <dsp:nvSpPr>
        <dsp:cNvPr id="0" name=""/>
        <dsp:cNvSpPr/>
      </dsp:nvSpPr>
      <dsp:spPr>
        <a:xfrm>
          <a:off x="0" y="1543142"/>
          <a:ext cx="516418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4C4B0E-04C7-4B59-92E0-3DE4AD2BBA5D}">
      <dsp:nvSpPr>
        <dsp:cNvPr id="0" name=""/>
        <dsp:cNvSpPr/>
      </dsp:nvSpPr>
      <dsp:spPr>
        <a:xfrm>
          <a:off x="0" y="1543142"/>
          <a:ext cx="5164184" cy="1543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It is essential to be conscious of the amount of time spent tweeting. Increasing the number of followers should not be the primary goal because someone else will exceed your number of followers. </a:t>
          </a:r>
        </a:p>
      </dsp:txBody>
      <dsp:txXfrm>
        <a:off x="0" y="1543142"/>
        <a:ext cx="5164184" cy="154314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040F2-6905-BA6F-53C3-1514167246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86825F-C1E2-5499-F265-4FD7116DA6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16DE3D-6BC3-E937-EFD2-A9B225D24FA3}"/>
              </a:ext>
            </a:extLst>
          </p:cNvPr>
          <p:cNvSpPr>
            <a:spLocks noGrp="1"/>
          </p:cNvSpPr>
          <p:nvPr>
            <p:ph type="dt" sz="half" idx="10"/>
          </p:nvPr>
        </p:nvSpPr>
        <p:spPr/>
        <p:txBody>
          <a:bodyPr/>
          <a:lstStyle/>
          <a:p>
            <a:fld id="{E358F22B-0529-4FC7-B635-1B8B8CE56D3B}" type="datetimeFigureOut">
              <a:rPr lang="en-US" smtClean="0"/>
              <a:t>8/9/2023</a:t>
            </a:fld>
            <a:endParaRPr lang="en-US"/>
          </a:p>
        </p:txBody>
      </p:sp>
      <p:sp>
        <p:nvSpPr>
          <p:cNvPr id="5" name="Footer Placeholder 4">
            <a:extLst>
              <a:ext uri="{FF2B5EF4-FFF2-40B4-BE49-F238E27FC236}">
                <a16:creationId xmlns:a16="http://schemas.microsoft.com/office/drawing/2014/main" id="{AFBE2ECB-BAEA-D0C0-5600-C3EE1C740F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64FD06-EEBB-71CE-F275-EAB3CC5E5C5D}"/>
              </a:ext>
            </a:extLst>
          </p:cNvPr>
          <p:cNvSpPr>
            <a:spLocks noGrp="1"/>
          </p:cNvSpPr>
          <p:nvPr>
            <p:ph type="sldNum" sz="quarter" idx="12"/>
          </p:nvPr>
        </p:nvSpPr>
        <p:spPr/>
        <p:txBody>
          <a:bodyPr/>
          <a:lstStyle/>
          <a:p>
            <a:fld id="{8CBC20D9-AB8E-480A-9AF7-F44AECF9C59F}" type="slidenum">
              <a:rPr lang="en-US" smtClean="0"/>
              <a:t>‹#›</a:t>
            </a:fld>
            <a:endParaRPr lang="en-US"/>
          </a:p>
        </p:txBody>
      </p:sp>
    </p:spTree>
    <p:extLst>
      <p:ext uri="{BB962C8B-B14F-4D97-AF65-F5344CB8AC3E}">
        <p14:creationId xmlns:p14="http://schemas.microsoft.com/office/powerpoint/2010/main" val="273593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51CA0-E62A-86F1-B3D2-975D0F3B51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6254F7-100E-F398-2A65-4920A22F1C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9EAD5-7AAC-2B20-1A07-1E25CD22826E}"/>
              </a:ext>
            </a:extLst>
          </p:cNvPr>
          <p:cNvSpPr>
            <a:spLocks noGrp="1"/>
          </p:cNvSpPr>
          <p:nvPr>
            <p:ph type="dt" sz="half" idx="10"/>
          </p:nvPr>
        </p:nvSpPr>
        <p:spPr/>
        <p:txBody>
          <a:bodyPr/>
          <a:lstStyle/>
          <a:p>
            <a:fld id="{E358F22B-0529-4FC7-B635-1B8B8CE56D3B}" type="datetimeFigureOut">
              <a:rPr lang="en-US" smtClean="0"/>
              <a:t>8/9/2023</a:t>
            </a:fld>
            <a:endParaRPr lang="en-US"/>
          </a:p>
        </p:txBody>
      </p:sp>
      <p:sp>
        <p:nvSpPr>
          <p:cNvPr id="5" name="Footer Placeholder 4">
            <a:extLst>
              <a:ext uri="{FF2B5EF4-FFF2-40B4-BE49-F238E27FC236}">
                <a16:creationId xmlns:a16="http://schemas.microsoft.com/office/drawing/2014/main" id="{D627FD6C-8378-65C3-E10A-0E7AF40A27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51DA0A-60CB-5715-EB39-511406F48AB2}"/>
              </a:ext>
            </a:extLst>
          </p:cNvPr>
          <p:cNvSpPr>
            <a:spLocks noGrp="1"/>
          </p:cNvSpPr>
          <p:nvPr>
            <p:ph type="sldNum" sz="quarter" idx="12"/>
          </p:nvPr>
        </p:nvSpPr>
        <p:spPr/>
        <p:txBody>
          <a:bodyPr/>
          <a:lstStyle/>
          <a:p>
            <a:fld id="{8CBC20D9-AB8E-480A-9AF7-F44AECF9C59F}" type="slidenum">
              <a:rPr lang="en-US" smtClean="0"/>
              <a:t>‹#›</a:t>
            </a:fld>
            <a:endParaRPr lang="en-US"/>
          </a:p>
        </p:txBody>
      </p:sp>
    </p:spTree>
    <p:extLst>
      <p:ext uri="{BB962C8B-B14F-4D97-AF65-F5344CB8AC3E}">
        <p14:creationId xmlns:p14="http://schemas.microsoft.com/office/powerpoint/2010/main" val="2192795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0FB61E-49E5-866F-BCBE-1A6FDD2B5E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BB9A21-62F8-1E1E-4064-83F861F5A0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AF013C-117E-F445-4D9E-963B1C97058B}"/>
              </a:ext>
            </a:extLst>
          </p:cNvPr>
          <p:cNvSpPr>
            <a:spLocks noGrp="1"/>
          </p:cNvSpPr>
          <p:nvPr>
            <p:ph type="dt" sz="half" idx="10"/>
          </p:nvPr>
        </p:nvSpPr>
        <p:spPr/>
        <p:txBody>
          <a:bodyPr/>
          <a:lstStyle/>
          <a:p>
            <a:fld id="{E358F22B-0529-4FC7-B635-1B8B8CE56D3B}" type="datetimeFigureOut">
              <a:rPr lang="en-US" smtClean="0"/>
              <a:t>8/9/2023</a:t>
            </a:fld>
            <a:endParaRPr lang="en-US"/>
          </a:p>
        </p:txBody>
      </p:sp>
      <p:sp>
        <p:nvSpPr>
          <p:cNvPr id="5" name="Footer Placeholder 4">
            <a:extLst>
              <a:ext uri="{FF2B5EF4-FFF2-40B4-BE49-F238E27FC236}">
                <a16:creationId xmlns:a16="http://schemas.microsoft.com/office/drawing/2014/main" id="{F30A4F50-3FB8-F8D1-BC3D-E870FF4807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5E563D-6509-0603-2F7E-227EC4BEEBDC}"/>
              </a:ext>
            </a:extLst>
          </p:cNvPr>
          <p:cNvSpPr>
            <a:spLocks noGrp="1"/>
          </p:cNvSpPr>
          <p:nvPr>
            <p:ph type="sldNum" sz="quarter" idx="12"/>
          </p:nvPr>
        </p:nvSpPr>
        <p:spPr/>
        <p:txBody>
          <a:bodyPr/>
          <a:lstStyle/>
          <a:p>
            <a:fld id="{8CBC20D9-AB8E-480A-9AF7-F44AECF9C59F}" type="slidenum">
              <a:rPr lang="en-US" smtClean="0"/>
              <a:t>‹#›</a:t>
            </a:fld>
            <a:endParaRPr lang="en-US"/>
          </a:p>
        </p:txBody>
      </p:sp>
    </p:spTree>
    <p:extLst>
      <p:ext uri="{BB962C8B-B14F-4D97-AF65-F5344CB8AC3E}">
        <p14:creationId xmlns:p14="http://schemas.microsoft.com/office/powerpoint/2010/main" val="392613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50F9E-F5E4-D704-55EB-9612979865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F522CA-312C-66B0-9491-E2944AC3AF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D1A935-16C1-F372-1CC3-D7DF4F5879D6}"/>
              </a:ext>
            </a:extLst>
          </p:cNvPr>
          <p:cNvSpPr>
            <a:spLocks noGrp="1"/>
          </p:cNvSpPr>
          <p:nvPr>
            <p:ph type="dt" sz="half" idx="10"/>
          </p:nvPr>
        </p:nvSpPr>
        <p:spPr/>
        <p:txBody>
          <a:bodyPr/>
          <a:lstStyle/>
          <a:p>
            <a:fld id="{E358F22B-0529-4FC7-B635-1B8B8CE56D3B}" type="datetimeFigureOut">
              <a:rPr lang="en-US" smtClean="0"/>
              <a:t>8/9/2023</a:t>
            </a:fld>
            <a:endParaRPr lang="en-US"/>
          </a:p>
        </p:txBody>
      </p:sp>
      <p:sp>
        <p:nvSpPr>
          <p:cNvPr id="5" name="Footer Placeholder 4">
            <a:extLst>
              <a:ext uri="{FF2B5EF4-FFF2-40B4-BE49-F238E27FC236}">
                <a16:creationId xmlns:a16="http://schemas.microsoft.com/office/drawing/2014/main" id="{95D98BD2-41FA-CBB6-5805-067799491B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282669-A7D8-9BF9-EE38-F9F081DC6DCA}"/>
              </a:ext>
            </a:extLst>
          </p:cNvPr>
          <p:cNvSpPr>
            <a:spLocks noGrp="1"/>
          </p:cNvSpPr>
          <p:nvPr>
            <p:ph type="sldNum" sz="quarter" idx="12"/>
          </p:nvPr>
        </p:nvSpPr>
        <p:spPr/>
        <p:txBody>
          <a:bodyPr/>
          <a:lstStyle/>
          <a:p>
            <a:fld id="{8CBC20D9-AB8E-480A-9AF7-F44AECF9C59F}" type="slidenum">
              <a:rPr lang="en-US" smtClean="0"/>
              <a:t>‹#›</a:t>
            </a:fld>
            <a:endParaRPr lang="en-US"/>
          </a:p>
        </p:txBody>
      </p:sp>
    </p:spTree>
    <p:extLst>
      <p:ext uri="{BB962C8B-B14F-4D97-AF65-F5344CB8AC3E}">
        <p14:creationId xmlns:p14="http://schemas.microsoft.com/office/powerpoint/2010/main" val="2160967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5DE1A-7C7F-BB01-AAD4-799EED85BB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CFC755-69BA-B4A3-9FE4-5412BB9963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3D1584-868D-EC5D-AAE9-282CDA957750}"/>
              </a:ext>
            </a:extLst>
          </p:cNvPr>
          <p:cNvSpPr>
            <a:spLocks noGrp="1"/>
          </p:cNvSpPr>
          <p:nvPr>
            <p:ph type="dt" sz="half" idx="10"/>
          </p:nvPr>
        </p:nvSpPr>
        <p:spPr/>
        <p:txBody>
          <a:bodyPr/>
          <a:lstStyle/>
          <a:p>
            <a:fld id="{E358F22B-0529-4FC7-B635-1B8B8CE56D3B}" type="datetimeFigureOut">
              <a:rPr lang="en-US" smtClean="0"/>
              <a:t>8/9/2023</a:t>
            </a:fld>
            <a:endParaRPr lang="en-US"/>
          </a:p>
        </p:txBody>
      </p:sp>
      <p:sp>
        <p:nvSpPr>
          <p:cNvPr id="5" name="Footer Placeholder 4">
            <a:extLst>
              <a:ext uri="{FF2B5EF4-FFF2-40B4-BE49-F238E27FC236}">
                <a16:creationId xmlns:a16="http://schemas.microsoft.com/office/drawing/2014/main" id="{7328C91F-06E5-414E-27DE-DF9223310A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B9023D-F787-D618-CB33-E447E0D39578}"/>
              </a:ext>
            </a:extLst>
          </p:cNvPr>
          <p:cNvSpPr>
            <a:spLocks noGrp="1"/>
          </p:cNvSpPr>
          <p:nvPr>
            <p:ph type="sldNum" sz="quarter" idx="12"/>
          </p:nvPr>
        </p:nvSpPr>
        <p:spPr/>
        <p:txBody>
          <a:bodyPr/>
          <a:lstStyle/>
          <a:p>
            <a:fld id="{8CBC20D9-AB8E-480A-9AF7-F44AECF9C59F}" type="slidenum">
              <a:rPr lang="en-US" smtClean="0"/>
              <a:t>‹#›</a:t>
            </a:fld>
            <a:endParaRPr lang="en-US"/>
          </a:p>
        </p:txBody>
      </p:sp>
    </p:spTree>
    <p:extLst>
      <p:ext uri="{BB962C8B-B14F-4D97-AF65-F5344CB8AC3E}">
        <p14:creationId xmlns:p14="http://schemas.microsoft.com/office/powerpoint/2010/main" val="267407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7AC04-D864-FB65-115F-2B0BFB0CCB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D5B171-2CDF-4CB2-8731-84603352E2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193FE1-21CE-F93F-F1A2-EEF3BF6FAC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C8C4BB-D20D-6A3B-D3E4-6ECC00068DFD}"/>
              </a:ext>
            </a:extLst>
          </p:cNvPr>
          <p:cNvSpPr>
            <a:spLocks noGrp="1"/>
          </p:cNvSpPr>
          <p:nvPr>
            <p:ph type="dt" sz="half" idx="10"/>
          </p:nvPr>
        </p:nvSpPr>
        <p:spPr/>
        <p:txBody>
          <a:bodyPr/>
          <a:lstStyle/>
          <a:p>
            <a:fld id="{E358F22B-0529-4FC7-B635-1B8B8CE56D3B}" type="datetimeFigureOut">
              <a:rPr lang="en-US" smtClean="0"/>
              <a:t>8/9/2023</a:t>
            </a:fld>
            <a:endParaRPr lang="en-US"/>
          </a:p>
        </p:txBody>
      </p:sp>
      <p:sp>
        <p:nvSpPr>
          <p:cNvPr id="6" name="Footer Placeholder 5">
            <a:extLst>
              <a:ext uri="{FF2B5EF4-FFF2-40B4-BE49-F238E27FC236}">
                <a16:creationId xmlns:a16="http://schemas.microsoft.com/office/drawing/2014/main" id="{5B8EC831-8408-5B40-C94B-9A1FC128B2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1FA230-F618-FC02-6EA2-0AC65E307342}"/>
              </a:ext>
            </a:extLst>
          </p:cNvPr>
          <p:cNvSpPr>
            <a:spLocks noGrp="1"/>
          </p:cNvSpPr>
          <p:nvPr>
            <p:ph type="sldNum" sz="quarter" idx="12"/>
          </p:nvPr>
        </p:nvSpPr>
        <p:spPr/>
        <p:txBody>
          <a:bodyPr/>
          <a:lstStyle/>
          <a:p>
            <a:fld id="{8CBC20D9-AB8E-480A-9AF7-F44AECF9C59F}" type="slidenum">
              <a:rPr lang="en-US" smtClean="0"/>
              <a:t>‹#›</a:t>
            </a:fld>
            <a:endParaRPr lang="en-US"/>
          </a:p>
        </p:txBody>
      </p:sp>
    </p:spTree>
    <p:extLst>
      <p:ext uri="{BB962C8B-B14F-4D97-AF65-F5344CB8AC3E}">
        <p14:creationId xmlns:p14="http://schemas.microsoft.com/office/powerpoint/2010/main" val="299922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5F8DC-A00E-3B90-53EE-7E7DB6831D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EA7A41-B8CA-45BA-C636-E5A60AC588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C82E58-9655-4C07-1837-FF93F88DA1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9056EB-C862-E279-F263-3608961AE3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A3FE5E-6B8D-21F5-215A-0EE0668A4E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D47F87-F817-0D29-3181-3653DDEBE87C}"/>
              </a:ext>
            </a:extLst>
          </p:cNvPr>
          <p:cNvSpPr>
            <a:spLocks noGrp="1"/>
          </p:cNvSpPr>
          <p:nvPr>
            <p:ph type="dt" sz="half" idx="10"/>
          </p:nvPr>
        </p:nvSpPr>
        <p:spPr/>
        <p:txBody>
          <a:bodyPr/>
          <a:lstStyle/>
          <a:p>
            <a:fld id="{E358F22B-0529-4FC7-B635-1B8B8CE56D3B}" type="datetimeFigureOut">
              <a:rPr lang="en-US" smtClean="0"/>
              <a:t>8/9/2023</a:t>
            </a:fld>
            <a:endParaRPr lang="en-US"/>
          </a:p>
        </p:txBody>
      </p:sp>
      <p:sp>
        <p:nvSpPr>
          <p:cNvPr id="8" name="Footer Placeholder 7">
            <a:extLst>
              <a:ext uri="{FF2B5EF4-FFF2-40B4-BE49-F238E27FC236}">
                <a16:creationId xmlns:a16="http://schemas.microsoft.com/office/drawing/2014/main" id="{7C7EB523-85C3-20A7-BB76-72E1562E7C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E2FE33-D965-BAAA-B675-4DD1EAD2BD7B}"/>
              </a:ext>
            </a:extLst>
          </p:cNvPr>
          <p:cNvSpPr>
            <a:spLocks noGrp="1"/>
          </p:cNvSpPr>
          <p:nvPr>
            <p:ph type="sldNum" sz="quarter" idx="12"/>
          </p:nvPr>
        </p:nvSpPr>
        <p:spPr/>
        <p:txBody>
          <a:bodyPr/>
          <a:lstStyle/>
          <a:p>
            <a:fld id="{8CBC20D9-AB8E-480A-9AF7-F44AECF9C59F}" type="slidenum">
              <a:rPr lang="en-US" smtClean="0"/>
              <a:t>‹#›</a:t>
            </a:fld>
            <a:endParaRPr lang="en-US"/>
          </a:p>
        </p:txBody>
      </p:sp>
    </p:spTree>
    <p:extLst>
      <p:ext uri="{BB962C8B-B14F-4D97-AF65-F5344CB8AC3E}">
        <p14:creationId xmlns:p14="http://schemas.microsoft.com/office/powerpoint/2010/main" val="1878132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66E89-9851-C132-FB6E-B150E20711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DB3E1B-14C8-A5FD-918B-29112C85C7A2}"/>
              </a:ext>
            </a:extLst>
          </p:cNvPr>
          <p:cNvSpPr>
            <a:spLocks noGrp="1"/>
          </p:cNvSpPr>
          <p:nvPr>
            <p:ph type="dt" sz="half" idx="10"/>
          </p:nvPr>
        </p:nvSpPr>
        <p:spPr/>
        <p:txBody>
          <a:bodyPr/>
          <a:lstStyle/>
          <a:p>
            <a:fld id="{E358F22B-0529-4FC7-B635-1B8B8CE56D3B}" type="datetimeFigureOut">
              <a:rPr lang="en-US" smtClean="0"/>
              <a:t>8/9/2023</a:t>
            </a:fld>
            <a:endParaRPr lang="en-US"/>
          </a:p>
        </p:txBody>
      </p:sp>
      <p:sp>
        <p:nvSpPr>
          <p:cNvPr id="4" name="Footer Placeholder 3">
            <a:extLst>
              <a:ext uri="{FF2B5EF4-FFF2-40B4-BE49-F238E27FC236}">
                <a16:creationId xmlns:a16="http://schemas.microsoft.com/office/drawing/2014/main" id="{FFFA5BF5-CBD3-A1B9-A045-0F0BB4371D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2BEE0F-62F6-5F54-CB79-E8F6E4B0F764}"/>
              </a:ext>
            </a:extLst>
          </p:cNvPr>
          <p:cNvSpPr>
            <a:spLocks noGrp="1"/>
          </p:cNvSpPr>
          <p:nvPr>
            <p:ph type="sldNum" sz="quarter" idx="12"/>
          </p:nvPr>
        </p:nvSpPr>
        <p:spPr/>
        <p:txBody>
          <a:bodyPr/>
          <a:lstStyle/>
          <a:p>
            <a:fld id="{8CBC20D9-AB8E-480A-9AF7-F44AECF9C59F}" type="slidenum">
              <a:rPr lang="en-US" smtClean="0"/>
              <a:t>‹#›</a:t>
            </a:fld>
            <a:endParaRPr lang="en-US"/>
          </a:p>
        </p:txBody>
      </p:sp>
    </p:spTree>
    <p:extLst>
      <p:ext uri="{BB962C8B-B14F-4D97-AF65-F5344CB8AC3E}">
        <p14:creationId xmlns:p14="http://schemas.microsoft.com/office/powerpoint/2010/main" val="1387301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7813D6-1A0A-AC40-F4F8-22AE141D7511}"/>
              </a:ext>
            </a:extLst>
          </p:cNvPr>
          <p:cNvSpPr>
            <a:spLocks noGrp="1"/>
          </p:cNvSpPr>
          <p:nvPr>
            <p:ph type="dt" sz="half" idx="10"/>
          </p:nvPr>
        </p:nvSpPr>
        <p:spPr/>
        <p:txBody>
          <a:bodyPr/>
          <a:lstStyle/>
          <a:p>
            <a:fld id="{E358F22B-0529-4FC7-B635-1B8B8CE56D3B}" type="datetimeFigureOut">
              <a:rPr lang="en-US" smtClean="0"/>
              <a:t>8/9/2023</a:t>
            </a:fld>
            <a:endParaRPr lang="en-US"/>
          </a:p>
        </p:txBody>
      </p:sp>
      <p:sp>
        <p:nvSpPr>
          <p:cNvPr id="3" name="Footer Placeholder 2">
            <a:extLst>
              <a:ext uri="{FF2B5EF4-FFF2-40B4-BE49-F238E27FC236}">
                <a16:creationId xmlns:a16="http://schemas.microsoft.com/office/drawing/2014/main" id="{F0669E33-1B88-F5B1-57AE-A6A9485AB5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637013-55F7-EF7D-EADB-21CAD67B0E18}"/>
              </a:ext>
            </a:extLst>
          </p:cNvPr>
          <p:cNvSpPr>
            <a:spLocks noGrp="1"/>
          </p:cNvSpPr>
          <p:nvPr>
            <p:ph type="sldNum" sz="quarter" idx="12"/>
          </p:nvPr>
        </p:nvSpPr>
        <p:spPr/>
        <p:txBody>
          <a:bodyPr/>
          <a:lstStyle/>
          <a:p>
            <a:fld id="{8CBC20D9-AB8E-480A-9AF7-F44AECF9C59F}" type="slidenum">
              <a:rPr lang="en-US" smtClean="0"/>
              <a:t>‹#›</a:t>
            </a:fld>
            <a:endParaRPr lang="en-US"/>
          </a:p>
        </p:txBody>
      </p:sp>
    </p:spTree>
    <p:extLst>
      <p:ext uri="{BB962C8B-B14F-4D97-AF65-F5344CB8AC3E}">
        <p14:creationId xmlns:p14="http://schemas.microsoft.com/office/powerpoint/2010/main" val="627924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01E79-6C2E-42C5-0CF5-04FEAFFF1C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7EC87A-CB88-9C92-1551-F41723AAD3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3E989D-FF61-F570-5700-32011BA5DB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73D1A4-09C2-8B63-75D7-EA3BAD997D9E}"/>
              </a:ext>
            </a:extLst>
          </p:cNvPr>
          <p:cNvSpPr>
            <a:spLocks noGrp="1"/>
          </p:cNvSpPr>
          <p:nvPr>
            <p:ph type="dt" sz="half" idx="10"/>
          </p:nvPr>
        </p:nvSpPr>
        <p:spPr/>
        <p:txBody>
          <a:bodyPr/>
          <a:lstStyle/>
          <a:p>
            <a:fld id="{E358F22B-0529-4FC7-B635-1B8B8CE56D3B}" type="datetimeFigureOut">
              <a:rPr lang="en-US" smtClean="0"/>
              <a:t>8/9/2023</a:t>
            </a:fld>
            <a:endParaRPr lang="en-US"/>
          </a:p>
        </p:txBody>
      </p:sp>
      <p:sp>
        <p:nvSpPr>
          <p:cNvPr id="6" name="Footer Placeholder 5">
            <a:extLst>
              <a:ext uri="{FF2B5EF4-FFF2-40B4-BE49-F238E27FC236}">
                <a16:creationId xmlns:a16="http://schemas.microsoft.com/office/drawing/2014/main" id="{40E2C57C-2A58-D062-976C-85D0A4A757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BC8E94-44AD-9547-AE6F-F0917C926DC4}"/>
              </a:ext>
            </a:extLst>
          </p:cNvPr>
          <p:cNvSpPr>
            <a:spLocks noGrp="1"/>
          </p:cNvSpPr>
          <p:nvPr>
            <p:ph type="sldNum" sz="quarter" idx="12"/>
          </p:nvPr>
        </p:nvSpPr>
        <p:spPr/>
        <p:txBody>
          <a:bodyPr/>
          <a:lstStyle/>
          <a:p>
            <a:fld id="{8CBC20D9-AB8E-480A-9AF7-F44AECF9C59F}" type="slidenum">
              <a:rPr lang="en-US" smtClean="0"/>
              <a:t>‹#›</a:t>
            </a:fld>
            <a:endParaRPr lang="en-US"/>
          </a:p>
        </p:txBody>
      </p:sp>
    </p:spTree>
    <p:extLst>
      <p:ext uri="{BB962C8B-B14F-4D97-AF65-F5344CB8AC3E}">
        <p14:creationId xmlns:p14="http://schemas.microsoft.com/office/powerpoint/2010/main" val="1887685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5BEAA-4B44-8E90-B7F4-DBC33A01A1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DE307A-7D13-297B-5137-0F053D4EE8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2D4E18-5596-8B1B-9537-DA816B5CFE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8AFDD4-E0E8-84CC-3B92-D442E4AB66DA}"/>
              </a:ext>
            </a:extLst>
          </p:cNvPr>
          <p:cNvSpPr>
            <a:spLocks noGrp="1"/>
          </p:cNvSpPr>
          <p:nvPr>
            <p:ph type="dt" sz="half" idx="10"/>
          </p:nvPr>
        </p:nvSpPr>
        <p:spPr/>
        <p:txBody>
          <a:bodyPr/>
          <a:lstStyle/>
          <a:p>
            <a:fld id="{E358F22B-0529-4FC7-B635-1B8B8CE56D3B}" type="datetimeFigureOut">
              <a:rPr lang="en-US" smtClean="0"/>
              <a:t>8/9/2023</a:t>
            </a:fld>
            <a:endParaRPr lang="en-US"/>
          </a:p>
        </p:txBody>
      </p:sp>
      <p:sp>
        <p:nvSpPr>
          <p:cNvPr id="6" name="Footer Placeholder 5">
            <a:extLst>
              <a:ext uri="{FF2B5EF4-FFF2-40B4-BE49-F238E27FC236}">
                <a16:creationId xmlns:a16="http://schemas.microsoft.com/office/drawing/2014/main" id="{3A21E5ED-5E12-DA65-2204-C7A98F3196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97CEE3-0176-C7EA-6651-929BB5327365}"/>
              </a:ext>
            </a:extLst>
          </p:cNvPr>
          <p:cNvSpPr>
            <a:spLocks noGrp="1"/>
          </p:cNvSpPr>
          <p:nvPr>
            <p:ph type="sldNum" sz="quarter" idx="12"/>
          </p:nvPr>
        </p:nvSpPr>
        <p:spPr/>
        <p:txBody>
          <a:bodyPr/>
          <a:lstStyle/>
          <a:p>
            <a:fld id="{8CBC20D9-AB8E-480A-9AF7-F44AECF9C59F}" type="slidenum">
              <a:rPr lang="en-US" smtClean="0"/>
              <a:t>‹#›</a:t>
            </a:fld>
            <a:endParaRPr lang="en-US"/>
          </a:p>
        </p:txBody>
      </p:sp>
    </p:spTree>
    <p:extLst>
      <p:ext uri="{BB962C8B-B14F-4D97-AF65-F5344CB8AC3E}">
        <p14:creationId xmlns:p14="http://schemas.microsoft.com/office/powerpoint/2010/main" val="771869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06FA0B-FE19-4135-B3F9-0DF2436C8F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8B784E-845C-2814-7B96-34E09EC271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3F087E-872C-EBFF-E0A4-0BBF05FE97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58F22B-0529-4FC7-B635-1B8B8CE56D3B}" type="datetimeFigureOut">
              <a:rPr lang="en-US" smtClean="0"/>
              <a:t>8/9/2023</a:t>
            </a:fld>
            <a:endParaRPr lang="en-US"/>
          </a:p>
        </p:txBody>
      </p:sp>
      <p:sp>
        <p:nvSpPr>
          <p:cNvPr id="5" name="Footer Placeholder 4">
            <a:extLst>
              <a:ext uri="{FF2B5EF4-FFF2-40B4-BE49-F238E27FC236}">
                <a16:creationId xmlns:a16="http://schemas.microsoft.com/office/drawing/2014/main" id="{EE73F4FB-E9D2-F554-C667-BAEF0AD0DD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27B768-0701-FDC8-180B-BA385BA910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BC20D9-AB8E-480A-9AF7-F44AECF9C59F}" type="slidenum">
              <a:rPr lang="en-US" smtClean="0"/>
              <a:t>‹#›</a:t>
            </a:fld>
            <a:endParaRPr lang="en-US"/>
          </a:p>
        </p:txBody>
      </p:sp>
    </p:spTree>
    <p:extLst>
      <p:ext uri="{BB962C8B-B14F-4D97-AF65-F5344CB8AC3E}">
        <p14:creationId xmlns:p14="http://schemas.microsoft.com/office/powerpoint/2010/main" val="1101788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9.xml"/><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slide" Target="slide16.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17.xml"/><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17.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slide" Target="slide16.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21.xml"/><Relationship Id="rId1" Type="http://schemas.openxmlformats.org/officeDocument/2006/relationships/slideLayout" Target="../slideLayouts/slideLayout2.xml"/><Relationship Id="rId4" Type="http://schemas.openxmlformats.org/officeDocument/2006/relationships/slide" Target="slide23.xml"/></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slide" Target="slide2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6.xml"/><Relationship Id="rId1" Type="http://schemas.openxmlformats.org/officeDocument/2006/relationships/slideLayout" Target="../slideLayouts/slideLayout2.xml"/><Relationship Id="rId4" Type="http://schemas.openxmlformats.org/officeDocument/2006/relationships/slide" Target="slide2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slide" Target="slide2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3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slide" Target="slide32.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35.xml"/><Relationship Id="rId1" Type="http://schemas.openxmlformats.org/officeDocument/2006/relationships/slideLayout" Target="../slideLayouts/slideLayout2.xml"/><Relationship Id="rId4" Type="http://schemas.openxmlformats.org/officeDocument/2006/relationships/slide" Target="slide36.xml"/></Relationships>
</file>

<file path=ppt/slides/_rels/slide34.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8.xml"/><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9.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32DDB8-07A7-9E8E-5B16-A493B4F1CAC6}"/>
              </a:ext>
            </a:extLst>
          </p:cNvPr>
          <p:cNvSpPr>
            <a:spLocks noGrp="1"/>
          </p:cNvSpPr>
          <p:nvPr>
            <p:ph type="ctrTitle"/>
          </p:nvPr>
        </p:nvSpPr>
        <p:spPr>
          <a:xfrm>
            <a:off x="599609" y="679731"/>
            <a:ext cx="4171994" cy="3736540"/>
          </a:xfrm>
        </p:spPr>
        <p:txBody>
          <a:bodyPr>
            <a:normAutofit/>
          </a:bodyPr>
          <a:lstStyle/>
          <a:p>
            <a:pPr algn="l"/>
            <a:r>
              <a:rPr lang="en-US" sz="4700" dirty="0">
                <a:solidFill>
                  <a:srgbClr val="FF0000"/>
                </a:solidFill>
              </a:rPr>
              <a:t>Making the right choices when it comes to computers and the social media</a:t>
            </a:r>
          </a:p>
        </p:txBody>
      </p:sp>
      <p:grpSp>
        <p:nvGrpSpPr>
          <p:cNvPr id="18" name="Group 17">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19" name="Straight Connector 18">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Video 4" descr="3D Person Working In A Home Office">
            <a:extLst>
              <a:ext uri="{FF2B5EF4-FFF2-40B4-BE49-F238E27FC236}">
                <a16:creationId xmlns:a16="http://schemas.microsoft.com/office/drawing/2014/main" id="{9B54A296-8DD4-F84F-C732-1126F2775F23}"/>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84" r="1" b="1"/>
          <a:stretch/>
        </p:blipFill>
        <p:spPr>
          <a:xfrm>
            <a:off x="5640572" y="1800709"/>
            <a:ext cx="5608830" cy="3146006"/>
          </a:xfrm>
          <a:prstGeom prst="rect">
            <a:avLst/>
          </a:prstGeom>
        </p:spPr>
      </p:pic>
    </p:spTree>
    <p:extLst>
      <p:ext uri="{BB962C8B-B14F-4D97-AF65-F5344CB8AC3E}">
        <p14:creationId xmlns:p14="http://schemas.microsoft.com/office/powerpoint/2010/main" val="162301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1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mute="1">
                <p:cTn id="12" repeatCount="indefinite" fill="hold" display="0">
                  <p:stCondLst>
                    <p:cond delay="indefinite"/>
                  </p:stCondLst>
                </p:cTn>
                <p:tgtEl>
                  <p:spTgt spid="5"/>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a:extLst>
              <a:ext uri="{FF2B5EF4-FFF2-40B4-BE49-F238E27FC236}">
                <a16:creationId xmlns:a16="http://schemas.microsoft.com/office/drawing/2014/main" id="{0518A7D5-44D0-4444-98A2-EA350A273C05}"/>
              </a:ext>
            </a:extLst>
          </p:cNvPr>
          <p:cNvSpPr>
            <a:spLocks noGrp="1" noChangeArrowheads="1"/>
          </p:cNvSpPr>
          <p:nvPr>
            <p:ph type="title"/>
          </p:nvPr>
        </p:nvSpPr>
        <p:spPr/>
        <p:txBody>
          <a:bodyPr/>
          <a:lstStyle/>
          <a:p>
            <a:pPr eaLnBrk="1" hangingPunct="1">
              <a:defRPr/>
            </a:pPr>
            <a:r>
              <a:rPr lang="en-US" altLang="en-US" dirty="0">
                <a:solidFill>
                  <a:srgbClr val="FF0000"/>
                </a:solidFill>
              </a:rPr>
              <a:t>Wrong answer</a:t>
            </a:r>
          </a:p>
        </p:txBody>
      </p:sp>
      <p:sp>
        <p:nvSpPr>
          <p:cNvPr id="265219" name="Rectangle 3">
            <a:extLst>
              <a:ext uri="{FF2B5EF4-FFF2-40B4-BE49-F238E27FC236}">
                <a16:creationId xmlns:a16="http://schemas.microsoft.com/office/drawing/2014/main" id="{893FF28D-EEDD-4D9F-AF46-DD8B2A6945A1}"/>
              </a:ext>
            </a:extLst>
          </p:cNvPr>
          <p:cNvSpPr>
            <a:spLocks noGrp="1" noChangeArrowheads="1"/>
          </p:cNvSpPr>
          <p:nvPr>
            <p:ph type="body" idx="1"/>
          </p:nvPr>
        </p:nvSpPr>
        <p:spPr/>
        <p:txBody>
          <a:bodyPr/>
          <a:lstStyle/>
          <a:p>
            <a:pPr eaLnBrk="1" hangingPunct="1">
              <a:defRPr/>
            </a:pPr>
            <a:r>
              <a:rPr lang="en-US" altLang="en-US" b="1" dirty="0"/>
              <a:t>Your peers post a negative comment on your Facebook site; what should be your response?</a:t>
            </a:r>
            <a:endParaRPr lang="en-US" altLang="en-US" dirty="0"/>
          </a:p>
          <a:p>
            <a:pPr eaLnBrk="1" hangingPunct="1">
              <a:defRPr/>
            </a:pPr>
            <a:r>
              <a:rPr lang="en-US" altLang="en-US" dirty="0"/>
              <a:t>Ignoring or returning negative text should not be an option. Ignoring a negative text or post can lead to rumors and false information. </a:t>
            </a:r>
            <a:r>
              <a:rPr lang="en-US" altLang="en-US" dirty="0">
                <a:solidFill>
                  <a:srgbClr val="FF0000"/>
                </a:solidFill>
              </a:rPr>
              <a:t>Ignore the posting and take no action.</a:t>
            </a:r>
          </a:p>
        </p:txBody>
      </p:sp>
      <p:sp>
        <p:nvSpPr>
          <p:cNvPr id="2" name="Arrow: Left 1">
            <a:hlinkClick r:id="rId2" action="ppaction://hlinksldjump"/>
            <a:extLst>
              <a:ext uri="{FF2B5EF4-FFF2-40B4-BE49-F238E27FC236}">
                <a16:creationId xmlns:a16="http://schemas.microsoft.com/office/drawing/2014/main" id="{8BB1F5A4-553D-9EBD-EDA3-2FD39C53E306}"/>
              </a:ext>
            </a:extLst>
          </p:cNvPr>
          <p:cNvSpPr/>
          <p:nvPr/>
        </p:nvSpPr>
        <p:spPr bwMode="auto">
          <a:xfrm>
            <a:off x="7239000" y="556260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088" name="Rectangle 4608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90" name="Freeform: Shape 4608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2" name="Rectangle 2">
            <a:extLst>
              <a:ext uri="{FF2B5EF4-FFF2-40B4-BE49-F238E27FC236}">
                <a16:creationId xmlns:a16="http://schemas.microsoft.com/office/drawing/2014/main" id="{259570B5-084F-4426-B6BC-D1EE62C74206}"/>
              </a:ext>
            </a:extLst>
          </p:cNvPr>
          <p:cNvSpPr>
            <a:spLocks noGrp="1" noChangeArrowheads="1"/>
          </p:cNvSpPr>
          <p:nvPr>
            <p:ph type="title"/>
          </p:nvPr>
        </p:nvSpPr>
        <p:spPr>
          <a:xfrm>
            <a:off x="686834" y="1153572"/>
            <a:ext cx="3200400" cy="4461163"/>
          </a:xfrm>
        </p:spPr>
        <p:txBody>
          <a:bodyPr>
            <a:normAutofit/>
          </a:bodyPr>
          <a:lstStyle/>
          <a:p>
            <a:pPr eaLnBrk="1" hangingPunct="1">
              <a:defRPr/>
            </a:pPr>
            <a:r>
              <a:rPr lang="en-US" altLang="en-US" sz="3700" b="1">
                <a:solidFill>
                  <a:srgbClr val="FFFFFF"/>
                </a:solidFill>
              </a:rPr>
              <a:t>Your peers post a negative comment on your face book site, what should be your response?</a:t>
            </a:r>
          </a:p>
        </p:txBody>
      </p:sp>
      <p:sp>
        <p:nvSpPr>
          <p:cNvPr id="46092" name="Arc 4609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083" name="Rectangle 3">
            <a:extLst>
              <a:ext uri="{FF2B5EF4-FFF2-40B4-BE49-F238E27FC236}">
                <a16:creationId xmlns:a16="http://schemas.microsoft.com/office/drawing/2014/main" id="{9760248E-B00D-4ECA-884C-617542152D42}"/>
              </a:ext>
            </a:extLst>
          </p:cNvPr>
          <p:cNvSpPr>
            <a:spLocks noGrp="1" noChangeArrowheads="1"/>
          </p:cNvSpPr>
          <p:nvPr>
            <p:ph type="body" idx="1"/>
          </p:nvPr>
        </p:nvSpPr>
        <p:spPr>
          <a:xfrm>
            <a:off x="4447308" y="591344"/>
            <a:ext cx="6906491" cy="5585619"/>
          </a:xfrm>
        </p:spPr>
        <p:txBody>
          <a:bodyPr anchor="ctr">
            <a:normAutofit/>
          </a:bodyPr>
          <a:lstStyle/>
          <a:p>
            <a:pPr marL="0" indent="0">
              <a:buNone/>
              <a:defRPr/>
            </a:pPr>
            <a:r>
              <a:rPr lang="en-US" altLang="en-US" dirty="0">
                <a:hlinkClick r:id="rId2" action="ppaction://hlinksldjump"/>
              </a:rPr>
              <a:t>A. </a:t>
            </a:r>
            <a:r>
              <a:rPr lang="en-US" altLang="en-US" dirty="0"/>
              <a:t>Ignore the posting and take no </a:t>
            </a:r>
          </a:p>
          <a:p>
            <a:pPr marL="0" indent="0">
              <a:buNone/>
              <a:defRPr/>
            </a:pPr>
            <a:r>
              <a:rPr lang="en-US" altLang="en-US" dirty="0"/>
              <a:t>    action.</a:t>
            </a:r>
          </a:p>
          <a:p>
            <a:pPr marL="0" indent="0">
              <a:buNone/>
              <a:defRPr/>
            </a:pPr>
            <a:r>
              <a:rPr lang="en-US" altLang="en-US" dirty="0">
                <a:hlinkClick r:id="rId3" action="ppaction://hlinksldjump"/>
              </a:rPr>
              <a:t>B. </a:t>
            </a:r>
            <a:r>
              <a:rPr lang="en-US" altLang="en-US" dirty="0"/>
              <a:t>Return the favor by posting </a:t>
            </a:r>
          </a:p>
          <a:p>
            <a:pPr marL="0" indent="0">
              <a:buNone/>
              <a:defRPr/>
            </a:pPr>
            <a:r>
              <a:rPr lang="en-US" altLang="en-US" dirty="0"/>
              <a:t>    something negative on their site.</a:t>
            </a:r>
          </a:p>
          <a:p>
            <a:pPr marL="0" indent="0">
              <a:buNone/>
              <a:defRPr/>
            </a:pPr>
            <a:r>
              <a:rPr lang="en-US" altLang="en-US" dirty="0">
                <a:hlinkClick r:id="rId4" action="ppaction://hlinksldjump"/>
              </a:rPr>
              <a:t>C</a:t>
            </a:r>
            <a:r>
              <a:rPr lang="en-US" altLang="en-US" dirty="0">
                <a:hlinkClick r:id="" action="ppaction://noaction"/>
              </a:rPr>
              <a:t>.</a:t>
            </a:r>
            <a:r>
              <a:rPr lang="en-US" altLang="en-US" dirty="0"/>
              <a:t> Report the posting as  </a:t>
            </a:r>
          </a:p>
          <a:p>
            <a:pPr marL="0" indent="0">
              <a:buNone/>
              <a:defRPr/>
            </a:pPr>
            <a:r>
              <a:rPr lang="en-US" altLang="en-US" dirty="0"/>
              <a:t>    abusive and then block future </a:t>
            </a:r>
          </a:p>
          <a:p>
            <a:pPr marL="0" indent="0">
              <a:buNone/>
              <a:defRPr/>
            </a:pPr>
            <a:r>
              <a:rPr lang="en-US" altLang="en-US" dirty="0"/>
              <a:t>    posts from the individual.</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a:extLst>
              <a:ext uri="{FF2B5EF4-FFF2-40B4-BE49-F238E27FC236}">
                <a16:creationId xmlns:a16="http://schemas.microsoft.com/office/drawing/2014/main" id="{A65C9159-2B7F-4831-9E73-F3BEF60A526A}"/>
              </a:ext>
            </a:extLst>
          </p:cNvPr>
          <p:cNvSpPr>
            <a:spLocks noGrp="1" noChangeArrowheads="1"/>
          </p:cNvSpPr>
          <p:nvPr>
            <p:ph type="title"/>
          </p:nvPr>
        </p:nvSpPr>
        <p:spPr>
          <a:xfrm>
            <a:off x="2000250" y="640823"/>
            <a:ext cx="2563994" cy="5583148"/>
          </a:xfrm>
        </p:spPr>
        <p:txBody>
          <a:bodyPr anchor="ctr">
            <a:normAutofit/>
          </a:bodyPr>
          <a:lstStyle/>
          <a:p>
            <a:pPr eaLnBrk="1" hangingPunct="1">
              <a:defRPr/>
            </a:pPr>
            <a:r>
              <a:rPr lang="en-US" altLang="en-US" sz="4700" dirty="0">
                <a:solidFill>
                  <a:srgbClr val="FF0000"/>
                </a:solidFill>
              </a:rPr>
              <a:t>Right answer</a:t>
            </a:r>
          </a:p>
        </p:txBody>
      </p:sp>
      <p:graphicFrame>
        <p:nvGraphicFramePr>
          <p:cNvPr id="267269" name="Rectangle 3">
            <a:extLst>
              <a:ext uri="{FF2B5EF4-FFF2-40B4-BE49-F238E27FC236}">
                <a16:creationId xmlns:a16="http://schemas.microsoft.com/office/drawing/2014/main" id="{62FF54EB-E937-A586-861A-2058FD8C1D50}"/>
              </a:ext>
            </a:extLst>
          </p:cNvPr>
          <p:cNvGraphicFramePr/>
          <p:nvPr/>
        </p:nvGraphicFramePr>
        <p:xfrm>
          <a:off x="5010013" y="640823"/>
          <a:ext cx="5175384" cy="4693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rrow: Right 1">
            <a:hlinkClick r:id="rId7" action="ppaction://hlinksldjump"/>
            <a:extLst>
              <a:ext uri="{FF2B5EF4-FFF2-40B4-BE49-F238E27FC236}">
                <a16:creationId xmlns:a16="http://schemas.microsoft.com/office/drawing/2014/main" id="{E83320A1-187C-69DE-3980-329C4BD58E6E}"/>
              </a:ext>
            </a:extLst>
          </p:cNvPr>
          <p:cNvSpPr/>
          <p:nvPr/>
        </p:nvSpPr>
        <p:spPr bwMode="auto">
          <a:xfrm>
            <a:off x="7467600" y="5562600"/>
            <a:ext cx="91440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5225" name="Rectangle 265224">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5221" name="Picture 265220" descr="Different coloured question marks">
            <a:extLst>
              <a:ext uri="{FF2B5EF4-FFF2-40B4-BE49-F238E27FC236}">
                <a16:creationId xmlns:a16="http://schemas.microsoft.com/office/drawing/2014/main" id="{EDE0B2CB-7601-0A1F-2290-85D1CEBC9371}"/>
              </a:ext>
            </a:extLst>
          </p:cNvPr>
          <p:cNvPicPr>
            <a:picLocks noChangeAspect="1"/>
          </p:cNvPicPr>
          <p:nvPr/>
        </p:nvPicPr>
        <p:blipFill rotWithShape="1">
          <a:blip r:embed="rId2"/>
          <a:srcRect l="2132" r="26768"/>
          <a:stretch/>
        </p:blipFill>
        <p:spPr>
          <a:xfrm>
            <a:off x="3523488" y="10"/>
            <a:ext cx="8668512" cy="6857990"/>
          </a:xfrm>
          <a:prstGeom prst="rect">
            <a:avLst/>
          </a:prstGeom>
        </p:spPr>
      </p:pic>
      <p:sp>
        <p:nvSpPr>
          <p:cNvPr id="265227" name="Rectangle 265226">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5218" name="Rectangle 2">
            <a:extLst>
              <a:ext uri="{FF2B5EF4-FFF2-40B4-BE49-F238E27FC236}">
                <a16:creationId xmlns:a16="http://schemas.microsoft.com/office/drawing/2014/main" id="{0518A7D5-44D0-4444-98A2-EA350A273C05}"/>
              </a:ext>
            </a:extLst>
          </p:cNvPr>
          <p:cNvSpPr>
            <a:spLocks noGrp="1" noChangeArrowheads="1"/>
          </p:cNvSpPr>
          <p:nvPr>
            <p:ph type="title"/>
          </p:nvPr>
        </p:nvSpPr>
        <p:spPr>
          <a:xfrm>
            <a:off x="371093" y="1161288"/>
            <a:ext cx="6255617" cy="1124712"/>
          </a:xfrm>
        </p:spPr>
        <p:txBody>
          <a:bodyPr anchor="b">
            <a:normAutofit/>
          </a:bodyPr>
          <a:lstStyle/>
          <a:p>
            <a:pPr eaLnBrk="1" hangingPunct="1">
              <a:defRPr/>
            </a:pPr>
            <a:r>
              <a:rPr lang="en-US" altLang="en-US" sz="2800" dirty="0">
                <a:solidFill>
                  <a:srgbClr val="FF0000"/>
                </a:solidFill>
              </a:rPr>
              <a:t>Wrong answer:</a:t>
            </a:r>
            <a:r>
              <a:rPr lang="en-US" altLang="en-US" sz="2800" dirty="0"/>
              <a:t> Ignore the posting and take no action.</a:t>
            </a:r>
            <a:endParaRPr lang="en-US" altLang="en-US" sz="2800" dirty="0">
              <a:solidFill>
                <a:srgbClr val="FF0000"/>
              </a:solidFill>
            </a:endParaRPr>
          </a:p>
        </p:txBody>
      </p:sp>
      <p:sp>
        <p:nvSpPr>
          <p:cNvPr id="265229" name="Rectangle 265228">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5231" name="Rectangle 26523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5219" name="Rectangle 3">
            <a:extLst>
              <a:ext uri="{FF2B5EF4-FFF2-40B4-BE49-F238E27FC236}">
                <a16:creationId xmlns:a16="http://schemas.microsoft.com/office/drawing/2014/main" id="{893FF28D-EEDD-4D9F-AF46-DD8B2A6945A1}"/>
              </a:ext>
            </a:extLst>
          </p:cNvPr>
          <p:cNvSpPr>
            <a:spLocks noGrp="1" noChangeArrowheads="1"/>
          </p:cNvSpPr>
          <p:nvPr>
            <p:ph type="body" idx="1"/>
          </p:nvPr>
        </p:nvSpPr>
        <p:spPr>
          <a:xfrm>
            <a:off x="371094" y="2718054"/>
            <a:ext cx="3438906" cy="3207258"/>
          </a:xfrm>
        </p:spPr>
        <p:txBody>
          <a:bodyPr anchor="t">
            <a:normAutofit/>
          </a:bodyPr>
          <a:lstStyle/>
          <a:p>
            <a:pPr eaLnBrk="1" hangingPunct="1">
              <a:defRPr/>
            </a:pPr>
            <a:r>
              <a:rPr lang="en-US" altLang="en-US" sz="1700" b="1" dirty="0"/>
              <a:t>Your peers post a negative comment on your Facebook site; what should be your response?</a:t>
            </a:r>
            <a:endParaRPr lang="en-US" altLang="en-US" sz="1700" dirty="0"/>
          </a:p>
          <a:p>
            <a:pPr eaLnBrk="1" hangingPunct="1">
              <a:defRPr/>
            </a:pPr>
            <a:r>
              <a:rPr lang="en-US" altLang="en-US" sz="1700" dirty="0"/>
              <a:t>Ignoring or returning negative text should not be an option. Ignoring a negative text or post can lead to rumors and false information. </a:t>
            </a:r>
          </a:p>
        </p:txBody>
      </p:sp>
      <p:sp>
        <p:nvSpPr>
          <p:cNvPr id="2" name="Arrow: Left 1">
            <a:hlinkClick r:id="rId3" action="ppaction://hlinksldjump"/>
            <a:extLst>
              <a:ext uri="{FF2B5EF4-FFF2-40B4-BE49-F238E27FC236}">
                <a16:creationId xmlns:a16="http://schemas.microsoft.com/office/drawing/2014/main" id="{8BB1F5A4-553D-9EBD-EDA3-2FD39C53E306}"/>
              </a:ext>
            </a:extLst>
          </p:cNvPr>
          <p:cNvSpPr/>
          <p:nvPr/>
        </p:nvSpPr>
        <p:spPr bwMode="auto">
          <a:xfrm>
            <a:off x="5445633" y="5650992"/>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5224" name="Rectangle 265223">
            <a:extLst>
              <a:ext uri="{FF2B5EF4-FFF2-40B4-BE49-F238E27FC236}">
                <a16:creationId xmlns:a16="http://schemas.microsoft.com/office/drawing/2014/main" id="{0DEDCC5D-8B8A-40DB-BE90-A3AA27C64A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5226" name="Group 265225">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65227" name="Rectangle 265226">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228" name="Rectangle 265227">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5230" name="Rectangle 26522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218" name="Rectangle 2">
            <a:extLst>
              <a:ext uri="{FF2B5EF4-FFF2-40B4-BE49-F238E27FC236}">
                <a16:creationId xmlns:a16="http://schemas.microsoft.com/office/drawing/2014/main" id="{0518A7D5-44D0-4444-98A2-EA350A273C05}"/>
              </a:ext>
            </a:extLst>
          </p:cNvPr>
          <p:cNvSpPr>
            <a:spLocks noGrp="1" noChangeArrowheads="1"/>
          </p:cNvSpPr>
          <p:nvPr>
            <p:ph type="title"/>
          </p:nvPr>
        </p:nvSpPr>
        <p:spPr>
          <a:xfrm>
            <a:off x="1282963" y="1238080"/>
            <a:ext cx="9849751" cy="1349671"/>
          </a:xfrm>
        </p:spPr>
        <p:txBody>
          <a:bodyPr anchor="b">
            <a:normAutofit/>
          </a:bodyPr>
          <a:lstStyle/>
          <a:p>
            <a:pPr eaLnBrk="1" hangingPunct="1">
              <a:defRPr/>
            </a:pPr>
            <a:r>
              <a:rPr lang="en-US" altLang="en-US" sz="5400"/>
              <a:t>Wrong answer</a:t>
            </a:r>
          </a:p>
        </p:txBody>
      </p:sp>
      <p:sp>
        <p:nvSpPr>
          <p:cNvPr id="265219" name="Rectangle 3">
            <a:extLst>
              <a:ext uri="{FF2B5EF4-FFF2-40B4-BE49-F238E27FC236}">
                <a16:creationId xmlns:a16="http://schemas.microsoft.com/office/drawing/2014/main" id="{893FF28D-EEDD-4D9F-AF46-DD8B2A6945A1}"/>
              </a:ext>
            </a:extLst>
          </p:cNvPr>
          <p:cNvSpPr>
            <a:spLocks noGrp="1" noChangeArrowheads="1"/>
          </p:cNvSpPr>
          <p:nvPr>
            <p:ph type="body" idx="1"/>
          </p:nvPr>
        </p:nvSpPr>
        <p:spPr>
          <a:xfrm>
            <a:off x="2461732" y="2902912"/>
            <a:ext cx="7493875" cy="3100953"/>
          </a:xfrm>
        </p:spPr>
        <p:txBody>
          <a:bodyPr/>
          <a:lstStyle/>
          <a:p>
            <a:pPr marL="162306" indent="-162306" defTabSz="649224">
              <a:spcBef>
                <a:spcPts val="710"/>
              </a:spcBef>
              <a:defRPr/>
            </a:pPr>
            <a:r>
              <a:rPr lang="en-US" altLang="en-US" sz="1988" b="1" kern="1200">
                <a:solidFill>
                  <a:schemeClr val="tx1"/>
                </a:solidFill>
                <a:latin typeface="+mn-lt"/>
                <a:ea typeface="+mn-ea"/>
                <a:cs typeface="+mn-cs"/>
              </a:rPr>
              <a:t>Your peers post a negative comment on your Facebook site; what should be your response?</a:t>
            </a:r>
            <a:endParaRPr lang="en-US" altLang="en-US" sz="1988" kern="1200">
              <a:solidFill>
                <a:schemeClr val="tx1"/>
              </a:solidFill>
              <a:latin typeface="+mn-lt"/>
              <a:ea typeface="+mn-ea"/>
              <a:cs typeface="+mn-cs"/>
            </a:endParaRPr>
          </a:p>
          <a:p>
            <a:pPr marL="162306" indent="-162306" defTabSz="649224">
              <a:spcBef>
                <a:spcPts val="710"/>
              </a:spcBef>
              <a:defRPr/>
            </a:pPr>
            <a:r>
              <a:rPr lang="en-US" altLang="en-US" sz="1988" kern="1200">
                <a:solidFill>
                  <a:schemeClr val="tx1"/>
                </a:solidFill>
                <a:latin typeface="+mn-lt"/>
                <a:ea typeface="+mn-ea"/>
                <a:cs typeface="+mn-cs"/>
              </a:rPr>
              <a:t>Ignoring or returning negative text should not be an option. Ignoring a negative text or post can lead to rumors and false information. </a:t>
            </a:r>
            <a:r>
              <a:rPr lang="en-US" altLang="en-US" sz="1988" kern="1200">
                <a:solidFill>
                  <a:srgbClr val="FF0000"/>
                </a:solidFill>
                <a:latin typeface="+mn-lt"/>
                <a:ea typeface="+mn-ea"/>
                <a:cs typeface="+mn-cs"/>
              </a:rPr>
              <a:t>Ignore the posting and take no action.</a:t>
            </a:r>
            <a:endParaRPr lang="en-US" altLang="en-US">
              <a:solidFill>
                <a:srgbClr val="FF0000"/>
              </a:solidFill>
            </a:endParaRPr>
          </a:p>
        </p:txBody>
      </p:sp>
      <p:sp>
        <p:nvSpPr>
          <p:cNvPr id="2" name="Arrow: Left 1">
            <a:hlinkClick r:id="" action="ppaction://noaction"/>
            <a:extLst>
              <a:ext uri="{FF2B5EF4-FFF2-40B4-BE49-F238E27FC236}">
                <a16:creationId xmlns:a16="http://schemas.microsoft.com/office/drawing/2014/main" id="{8BB1F5A4-553D-9EBD-EDA3-2FD39C53E306}"/>
              </a:ext>
            </a:extLst>
          </p:cNvPr>
          <p:cNvSpPr/>
          <p:nvPr/>
        </p:nvSpPr>
        <p:spPr bwMode="auto">
          <a:xfrm>
            <a:off x="7023221" y="5566043"/>
            <a:ext cx="651641" cy="195492"/>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4200" name="Rectangle 264199">
            <a:extLst>
              <a:ext uri="{FF2B5EF4-FFF2-40B4-BE49-F238E27FC236}">
                <a16:creationId xmlns:a16="http://schemas.microsoft.com/office/drawing/2014/main" id="{9D8233B0-41B5-4D9A-AEEC-13DB66A8C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194" name="Rectangle 2">
            <a:extLst>
              <a:ext uri="{FF2B5EF4-FFF2-40B4-BE49-F238E27FC236}">
                <a16:creationId xmlns:a16="http://schemas.microsoft.com/office/drawing/2014/main" id="{37281DDC-8D41-44B4-B368-B4C60165055B}"/>
              </a:ext>
            </a:extLst>
          </p:cNvPr>
          <p:cNvSpPr>
            <a:spLocks noGrp="1" noChangeArrowheads="1"/>
          </p:cNvSpPr>
          <p:nvPr>
            <p:ph type="title"/>
          </p:nvPr>
        </p:nvSpPr>
        <p:spPr>
          <a:xfrm>
            <a:off x="808638" y="386930"/>
            <a:ext cx="9236700" cy="1188950"/>
          </a:xfrm>
        </p:spPr>
        <p:txBody>
          <a:bodyPr anchor="b">
            <a:normAutofit/>
          </a:bodyPr>
          <a:lstStyle/>
          <a:p>
            <a:pPr eaLnBrk="1" hangingPunct="1">
              <a:defRPr/>
            </a:pPr>
            <a:r>
              <a:rPr lang="en-US" altLang="en-US" sz="5400" dirty="0">
                <a:solidFill>
                  <a:srgbClr val="FF0000"/>
                </a:solidFill>
              </a:rPr>
              <a:t>Wrong answer</a:t>
            </a:r>
          </a:p>
        </p:txBody>
      </p:sp>
      <p:grpSp>
        <p:nvGrpSpPr>
          <p:cNvPr id="264202" name="Group 264201">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64203" name="Rectangle 264202">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204" name="Rectangle 264203">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206" name="Rectangle 26420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195" name="Rectangle 3">
            <a:extLst>
              <a:ext uri="{FF2B5EF4-FFF2-40B4-BE49-F238E27FC236}">
                <a16:creationId xmlns:a16="http://schemas.microsoft.com/office/drawing/2014/main" id="{5BEB8AF8-C0D5-46FF-AE11-7328EC641C45}"/>
              </a:ext>
            </a:extLst>
          </p:cNvPr>
          <p:cNvSpPr>
            <a:spLocks noGrp="1" noChangeArrowheads="1"/>
          </p:cNvSpPr>
          <p:nvPr>
            <p:ph type="body" idx="1"/>
          </p:nvPr>
        </p:nvSpPr>
        <p:spPr>
          <a:xfrm>
            <a:off x="1690628" y="2598710"/>
            <a:ext cx="8308743" cy="3438144"/>
          </a:xfrm>
        </p:spPr>
        <p:txBody>
          <a:bodyPr/>
          <a:lstStyle/>
          <a:p>
            <a:pPr marL="481584" indent="-481584" defTabSz="722376">
              <a:spcBef>
                <a:spcPts val="790"/>
              </a:spcBef>
              <a:defRPr/>
            </a:pPr>
            <a:r>
              <a:rPr lang="en-US" altLang="en-US" sz="2212" kern="1200">
                <a:solidFill>
                  <a:srgbClr val="FF0000"/>
                </a:solidFill>
                <a:latin typeface="+mn-lt"/>
                <a:ea typeface="+mn-ea"/>
                <a:cs typeface="+mn-cs"/>
              </a:rPr>
              <a:t>Returning a negative post is not the best option. </a:t>
            </a:r>
            <a:r>
              <a:rPr lang="en-US" altLang="en-US" sz="2212" kern="1200">
                <a:solidFill>
                  <a:schemeClr val="tx1"/>
                </a:solidFill>
                <a:latin typeface="+mn-lt"/>
                <a:ea typeface="+mn-ea"/>
                <a:cs typeface="+mn-cs"/>
              </a:rPr>
              <a:t>If a person enjoys texting, it is essential to control the texting rather than let the texting control you.</a:t>
            </a:r>
            <a:endParaRPr lang="en-US" altLang="en-US"/>
          </a:p>
        </p:txBody>
      </p:sp>
      <p:sp>
        <p:nvSpPr>
          <p:cNvPr id="2" name="Arrow: Left 1">
            <a:hlinkClick r:id="rId2" action="ppaction://hlinksldjump"/>
            <a:extLst>
              <a:ext uri="{FF2B5EF4-FFF2-40B4-BE49-F238E27FC236}">
                <a16:creationId xmlns:a16="http://schemas.microsoft.com/office/drawing/2014/main" id="{5C863146-000B-A52C-7113-CE7FDA277EB5}"/>
              </a:ext>
            </a:extLst>
          </p:cNvPr>
          <p:cNvSpPr/>
          <p:nvPr/>
        </p:nvSpPr>
        <p:spPr bwMode="auto">
          <a:xfrm>
            <a:off x="6507291" y="4949342"/>
            <a:ext cx="722499" cy="21675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112" name="Rectangle 4711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14" name="Freeform: Shape 4711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06" name="Rectangle 2">
            <a:extLst>
              <a:ext uri="{FF2B5EF4-FFF2-40B4-BE49-F238E27FC236}">
                <a16:creationId xmlns:a16="http://schemas.microsoft.com/office/drawing/2014/main" id="{0DC1D41F-253B-4876-93B5-B849A63E9FD7}"/>
              </a:ext>
            </a:extLst>
          </p:cNvPr>
          <p:cNvSpPr>
            <a:spLocks noGrp="1" noChangeArrowheads="1"/>
          </p:cNvSpPr>
          <p:nvPr>
            <p:ph type="title"/>
          </p:nvPr>
        </p:nvSpPr>
        <p:spPr>
          <a:xfrm>
            <a:off x="686834" y="1153572"/>
            <a:ext cx="3200400" cy="4461163"/>
          </a:xfrm>
        </p:spPr>
        <p:txBody>
          <a:bodyPr>
            <a:normAutofit/>
          </a:bodyPr>
          <a:lstStyle/>
          <a:p>
            <a:pPr eaLnBrk="1" hangingPunct="1">
              <a:defRPr/>
            </a:pPr>
            <a:r>
              <a:rPr lang="en-US" altLang="en-US" sz="3700" b="1">
                <a:solidFill>
                  <a:srgbClr val="FFFFFF"/>
                </a:solidFill>
              </a:rPr>
              <a:t>Facebook and Instagram have become an obsession; you cannot stay off the sites; what should be your response?</a:t>
            </a:r>
          </a:p>
        </p:txBody>
      </p:sp>
      <p:sp>
        <p:nvSpPr>
          <p:cNvPr id="47116" name="Arc 4711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107" name="Rectangle 3">
            <a:extLst>
              <a:ext uri="{FF2B5EF4-FFF2-40B4-BE49-F238E27FC236}">
                <a16:creationId xmlns:a16="http://schemas.microsoft.com/office/drawing/2014/main" id="{A424402D-0B86-4E0C-A9FA-345DA076F742}"/>
              </a:ext>
            </a:extLst>
          </p:cNvPr>
          <p:cNvSpPr>
            <a:spLocks noGrp="1" noChangeArrowheads="1"/>
          </p:cNvSpPr>
          <p:nvPr>
            <p:ph type="body" idx="1"/>
          </p:nvPr>
        </p:nvSpPr>
        <p:spPr>
          <a:xfrm>
            <a:off x="4447308" y="591344"/>
            <a:ext cx="6906491" cy="5585619"/>
          </a:xfrm>
        </p:spPr>
        <p:txBody>
          <a:bodyPr anchor="ctr">
            <a:normAutofit/>
          </a:bodyPr>
          <a:lstStyle/>
          <a:p>
            <a:pPr marL="0" indent="0">
              <a:buNone/>
              <a:defRPr/>
            </a:pPr>
            <a:r>
              <a:rPr lang="en-US" altLang="en-US" sz="2600" dirty="0">
                <a:hlinkClick r:id="rId2" action="ppaction://hlinksldjump"/>
              </a:rPr>
              <a:t>A. </a:t>
            </a:r>
            <a:r>
              <a:rPr lang="en-US" altLang="en-US" sz="2600" dirty="0"/>
              <a:t>Continue to spend a lot of time on </a:t>
            </a:r>
          </a:p>
          <a:p>
            <a:pPr marL="0" indent="0">
              <a:buNone/>
              <a:defRPr/>
            </a:pPr>
            <a:r>
              <a:rPr lang="en-US" altLang="en-US" sz="2600" dirty="0"/>
              <a:t>     the site;  it is customary to spend a lot </a:t>
            </a:r>
          </a:p>
          <a:p>
            <a:pPr marL="0" indent="0">
              <a:buNone/>
              <a:defRPr/>
            </a:pPr>
            <a:r>
              <a:rPr lang="en-US" altLang="en-US" sz="2600" dirty="0"/>
              <a:t>     of time on Facebook and Instagram.</a:t>
            </a:r>
          </a:p>
          <a:p>
            <a:pPr marL="0" indent="0">
              <a:buNone/>
              <a:defRPr/>
            </a:pPr>
            <a:r>
              <a:rPr lang="en-US" altLang="en-US" sz="2600" dirty="0">
                <a:hlinkClick r:id="rId3" action="ppaction://hlinksldjump"/>
              </a:rPr>
              <a:t>B. </a:t>
            </a:r>
            <a:r>
              <a:rPr lang="en-US" altLang="en-US" sz="2600" dirty="0"/>
              <a:t>Accept the fact that everyone is on </a:t>
            </a:r>
          </a:p>
          <a:p>
            <a:pPr marL="0" indent="0">
              <a:buNone/>
              <a:defRPr/>
            </a:pPr>
            <a:r>
              <a:rPr lang="en-US" altLang="en-US" sz="2600" dirty="0"/>
              <a:t>    Facebook, there is no cause for </a:t>
            </a:r>
          </a:p>
          <a:p>
            <a:pPr marL="0" indent="0">
              <a:buNone/>
              <a:defRPr/>
            </a:pPr>
            <a:r>
              <a:rPr lang="en-US" altLang="en-US" sz="2600" dirty="0"/>
              <a:t>    concern. </a:t>
            </a:r>
          </a:p>
          <a:p>
            <a:pPr marL="0" indent="0">
              <a:buNone/>
              <a:defRPr/>
            </a:pPr>
            <a:r>
              <a:rPr lang="en-US" altLang="en-US" sz="2600" dirty="0">
                <a:hlinkClick r:id="rId4" action="ppaction://hlinksldjump"/>
              </a:rPr>
              <a:t>C. </a:t>
            </a:r>
            <a:r>
              <a:rPr lang="en-US" altLang="en-US" sz="2600" dirty="0"/>
              <a:t>Devise a plan to decrease  your </a:t>
            </a:r>
          </a:p>
          <a:p>
            <a:pPr marL="0" indent="0">
              <a:buNone/>
              <a:defRPr/>
            </a:pPr>
            <a:r>
              <a:rPr lang="en-US" altLang="en-US" sz="2600" dirty="0"/>
              <a:t>    social media time, and if you need  </a:t>
            </a:r>
          </a:p>
          <a:p>
            <a:pPr marL="0" indent="0">
              <a:buNone/>
              <a:defRPr/>
            </a:pPr>
            <a:r>
              <a:rPr lang="en-US" altLang="en-US" sz="2600" dirty="0"/>
              <a:t>    help  talk with a responsible adult to</a:t>
            </a:r>
          </a:p>
          <a:p>
            <a:pPr marL="0" indent="0">
              <a:buNone/>
              <a:defRPr/>
            </a:pPr>
            <a:r>
              <a:rPr lang="en-US" altLang="en-US" sz="2600" dirty="0"/>
              <a:t>    discuss other alternatives  to </a:t>
            </a:r>
          </a:p>
          <a:p>
            <a:pPr marL="0" indent="0">
              <a:buNone/>
              <a:defRPr/>
            </a:pPr>
            <a:r>
              <a:rPr lang="en-US" altLang="en-US" sz="2600" dirty="0"/>
              <a:t>    spending your time.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8296" name="Rectangle 268295">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298" name="Freeform: Shape 268297">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300" name="Rectangle 268299">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302" name="Rectangle 268301">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304" name="Freeform: Shape 268303">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8306" name="Isosceles Triangle 268305">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308" name="Isosceles Triangle 268307">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290" name="Rectangle 2">
            <a:extLst>
              <a:ext uri="{FF2B5EF4-FFF2-40B4-BE49-F238E27FC236}">
                <a16:creationId xmlns:a16="http://schemas.microsoft.com/office/drawing/2014/main" id="{C0157756-5D46-4A2D-8F2B-F4E2CFF0D459}"/>
              </a:ext>
            </a:extLst>
          </p:cNvPr>
          <p:cNvSpPr>
            <a:spLocks noGrp="1" noChangeArrowheads="1"/>
          </p:cNvSpPr>
          <p:nvPr>
            <p:ph type="title"/>
          </p:nvPr>
        </p:nvSpPr>
        <p:spPr>
          <a:xfrm>
            <a:off x="1892030" y="1968349"/>
            <a:ext cx="2912586" cy="2921295"/>
          </a:xfrm>
        </p:spPr>
        <p:txBody>
          <a:bodyPr>
            <a:normAutofit/>
          </a:bodyPr>
          <a:lstStyle/>
          <a:p>
            <a:pPr defTabSz="960120">
              <a:defRPr/>
            </a:pPr>
            <a:r>
              <a:rPr lang="en-US" altLang="en-US" sz="3675" kern="1200">
                <a:solidFill>
                  <a:srgbClr val="FF0000"/>
                </a:solidFill>
                <a:latin typeface="+mj-lt"/>
                <a:ea typeface="+mj-ea"/>
                <a:cs typeface="+mj-cs"/>
              </a:rPr>
              <a:t>Wrong answer</a:t>
            </a:r>
            <a:endParaRPr lang="en-US" altLang="en-US" sz="3500">
              <a:solidFill>
                <a:srgbClr val="FF0000"/>
              </a:solidFill>
            </a:endParaRPr>
          </a:p>
        </p:txBody>
      </p:sp>
      <p:sp>
        <p:nvSpPr>
          <p:cNvPr id="268291" name="Rectangle 3">
            <a:extLst>
              <a:ext uri="{FF2B5EF4-FFF2-40B4-BE49-F238E27FC236}">
                <a16:creationId xmlns:a16="http://schemas.microsoft.com/office/drawing/2014/main" id="{87877334-1050-46DB-ABC6-F62D77453686}"/>
              </a:ext>
            </a:extLst>
          </p:cNvPr>
          <p:cNvSpPr>
            <a:spLocks noGrp="1" noChangeArrowheads="1"/>
          </p:cNvSpPr>
          <p:nvPr>
            <p:ph type="body" idx="1"/>
          </p:nvPr>
        </p:nvSpPr>
        <p:spPr>
          <a:xfrm>
            <a:off x="6087990" y="643467"/>
            <a:ext cx="4211980" cy="5536117"/>
          </a:xfrm>
          <a:noFill/>
          <a:ln>
            <a:noFill/>
          </a:ln>
        </p:spPr>
        <p:txBody>
          <a:bodyPr anchor="ctr">
            <a:normAutofit/>
          </a:bodyPr>
          <a:lstStyle/>
          <a:p>
            <a:pPr marL="240030" indent="-240030" defTabSz="960120">
              <a:spcBef>
                <a:spcPts val="1050"/>
              </a:spcBef>
              <a:defRPr/>
            </a:pPr>
            <a:r>
              <a:rPr lang="en-US" altLang="en-US" sz="1680" b="1" kern="1200">
                <a:solidFill>
                  <a:srgbClr val="FF0000"/>
                </a:solidFill>
                <a:latin typeface="+mn-lt"/>
                <a:ea typeface="+mn-ea"/>
                <a:cs typeface="+mn-cs"/>
              </a:rPr>
              <a:t>Facebook has become an obsession; you cannot stay off Facebook; what should be your response?</a:t>
            </a:r>
            <a:endParaRPr lang="en-US" altLang="en-US" sz="1680" kern="1200">
              <a:solidFill>
                <a:srgbClr val="FF0000"/>
              </a:solidFill>
              <a:latin typeface="+mn-lt"/>
              <a:ea typeface="+mn-ea"/>
              <a:cs typeface="+mn-cs"/>
            </a:endParaRPr>
          </a:p>
          <a:p>
            <a:pPr marL="240030" indent="-240030" defTabSz="960120">
              <a:spcBef>
                <a:spcPts val="1050"/>
              </a:spcBef>
              <a:defRPr/>
            </a:pPr>
            <a:r>
              <a:rPr lang="en-US" altLang="en-US" sz="1680" kern="1200">
                <a:solidFill>
                  <a:schemeClr val="tx2"/>
                </a:solidFill>
                <a:latin typeface="+mn-lt"/>
                <a:ea typeface="+mn-ea"/>
                <a:cs typeface="+mn-cs"/>
              </a:rPr>
              <a:t>Obsessive time spent on various social sites can interfere with achieving other goals and objectives. </a:t>
            </a:r>
            <a:r>
              <a:rPr lang="en-US" altLang="en-US" sz="1680" kern="1200">
                <a:solidFill>
                  <a:srgbClr val="FF0000"/>
                </a:solidFill>
                <a:latin typeface="+mn-lt"/>
                <a:ea typeface="+mn-ea"/>
                <a:cs typeface="+mn-cs"/>
              </a:rPr>
              <a:t>Continue to spend a lot of time on the site;  it is customary to spend excessive time on Facebook.</a:t>
            </a:r>
            <a:endParaRPr lang="en-US" altLang="en-US" sz="1600">
              <a:solidFill>
                <a:srgbClr val="FF0000"/>
              </a:solidFill>
            </a:endParaRPr>
          </a:p>
        </p:txBody>
      </p:sp>
      <p:sp>
        <p:nvSpPr>
          <p:cNvPr id="2" name="Arrow: Left 1">
            <a:hlinkClick r:id="rId2" action="ppaction://hlinksldjump"/>
            <a:extLst>
              <a:ext uri="{FF2B5EF4-FFF2-40B4-BE49-F238E27FC236}">
                <a16:creationId xmlns:a16="http://schemas.microsoft.com/office/drawing/2014/main" id="{519C9E92-C8C9-9D87-11ED-375635B7C2FB}"/>
              </a:ext>
            </a:extLst>
          </p:cNvPr>
          <p:cNvSpPr/>
          <p:nvPr/>
        </p:nvSpPr>
        <p:spPr bwMode="auto">
          <a:xfrm>
            <a:off x="7527629" y="554321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0344" name="Rectangle 270343">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346" name="Oval 270345">
            <a:extLst>
              <a:ext uri="{FF2B5EF4-FFF2-40B4-BE49-F238E27FC236}">
                <a16:creationId xmlns:a16="http://schemas.microsoft.com/office/drawing/2014/main" id="{7BE265E6-D012-42B3-A7DE-C8FEED40D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24917" y="3131936"/>
            <a:ext cx="1240640" cy="1240638"/>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348" name="Freeform: Shape 270347">
            <a:extLst>
              <a:ext uri="{FF2B5EF4-FFF2-40B4-BE49-F238E27FC236}">
                <a16:creationId xmlns:a16="http://schemas.microsoft.com/office/drawing/2014/main" id="{6EB9A5AE-0A9C-4EB1-9569-A44D89EFC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0306" y="4546924"/>
            <a:ext cx="2369988" cy="2311077"/>
          </a:xfrm>
          <a:custGeom>
            <a:avLst/>
            <a:gdLst>
              <a:gd name="connsiteX0" fmla="*/ 0 w 2369988"/>
              <a:gd name="connsiteY0" fmla="*/ 0 h 2311077"/>
              <a:gd name="connsiteX1" fmla="*/ 1128071 w 2369988"/>
              <a:gd name="connsiteY1" fmla="*/ 0 h 2311077"/>
              <a:gd name="connsiteX2" fmla="*/ 1157716 w 2369988"/>
              <a:gd name="connsiteY2" fmla="*/ 128440 h 2311077"/>
              <a:gd name="connsiteX3" fmla="*/ 2316462 w 2369988"/>
              <a:gd name="connsiteY3" fmla="*/ 2257392 h 2311077"/>
              <a:gd name="connsiteX4" fmla="*/ 2369988 w 2369988"/>
              <a:gd name="connsiteY4" fmla="*/ 2311077 h 2311077"/>
              <a:gd name="connsiteX5" fmla="*/ 957894 w 2369988"/>
              <a:gd name="connsiteY5" fmla="*/ 2311077 h 2311077"/>
              <a:gd name="connsiteX6" fmla="*/ 777804 w 2369988"/>
              <a:gd name="connsiteY6" fmla="*/ 2040997 h 2311077"/>
              <a:gd name="connsiteX7" fmla="*/ 19614 w 2369988"/>
              <a:gd name="connsiteY7" fmla="*/ 109827 h 231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9988" h="2311077">
                <a:moveTo>
                  <a:pt x="0" y="0"/>
                </a:moveTo>
                <a:lnTo>
                  <a:pt x="1128071" y="0"/>
                </a:lnTo>
                <a:lnTo>
                  <a:pt x="1157716" y="128440"/>
                </a:lnTo>
                <a:cubicBezTo>
                  <a:pt x="1365270" y="935139"/>
                  <a:pt x="1769588" y="1662859"/>
                  <a:pt x="2316462" y="2257392"/>
                </a:cubicBezTo>
                <a:lnTo>
                  <a:pt x="2369988" y="2311077"/>
                </a:lnTo>
                <a:lnTo>
                  <a:pt x="957894" y="2311077"/>
                </a:lnTo>
                <a:lnTo>
                  <a:pt x="777804" y="2040997"/>
                </a:lnTo>
                <a:cubicBezTo>
                  <a:pt x="421651" y="1454849"/>
                  <a:pt x="161627" y="803832"/>
                  <a:pt x="19614" y="109827"/>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0338" name="Rectangle 2">
            <a:extLst>
              <a:ext uri="{FF2B5EF4-FFF2-40B4-BE49-F238E27FC236}">
                <a16:creationId xmlns:a16="http://schemas.microsoft.com/office/drawing/2014/main" id="{0876AC67-FF01-46AD-9ABB-CA7025D1E423}"/>
              </a:ext>
            </a:extLst>
          </p:cNvPr>
          <p:cNvSpPr>
            <a:spLocks noGrp="1" noChangeArrowheads="1"/>
          </p:cNvSpPr>
          <p:nvPr>
            <p:ph type="title"/>
          </p:nvPr>
        </p:nvSpPr>
        <p:spPr>
          <a:xfrm>
            <a:off x="4324350" y="1506188"/>
            <a:ext cx="2069113" cy="3845624"/>
          </a:xfrm>
        </p:spPr>
        <p:txBody>
          <a:bodyPr>
            <a:normAutofit/>
          </a:bodyPr>
          <a:lstStyle/>
          <a:p>
            <a:pPr defTabSz="786384">
              <a:defRPr/>
            </a:pPr>
            <a:r>
              <a:rPr lang="en-US" altLang="en-US" sz="3784" kern="1200" dirty="0">
                <a:solidFill>
                  <a:srgbClr val="FFFFFF"/>
                </a:solidFill>
                <a:latin typeface="+mj-lt"/>
                <a:ea typeface="+mj-ea"/>
                <a:cs typeface="+mj-cs"/>
              </a:rPr>
              <a:t>Right answer</a:t>
            </a:r>
            <a:endParaRPr lang="en-US" altLang="en-US" dirty="0">
              <a:solidFill>
                <a:srgbClr val="FFFFFF"/>
              </a:solidFill>
            </a:endParaRPr>
          </a:p>
        </p:txBody>
      </p:sp>
      <p:sp>
        <p:nvSpPr>
          <p:cNvPr id="270339" name="Rectangle 3">
            <a:extLst>
              <a:ext uri="{FF2B5EF4-FFF2-40B4-BE49-F238E27FC236}">
                <a16:creationId xmlns:a16="http://schemas.microsoft.com/office/drawing/2014/main" id="{A5F68537-A935-4E69-B33B-4E5080BD6A64}"/>
              </a:ext>
            </a:extLst>
          </p:cNvPr>
          <p:cNvSpPr>
            <a:spLocks noGrp="1" noChangeArrowheads="1"/>
          </p:cNvSpPr>
          <p:nvPr>
            <p:ph type="body" idx="1"/>
          </p:nvPr>
        </p:nvSpPr>
        <p:spPr>
          <a:xfrm>
            <a:off x="6755561" y="1021535"/>
            <a:ext cx="4465165" cy="4814931"/>
          </a:xfrm>
        </p:spPr>
        <p:txBody>
          <a:bodyPr anchor="ctr">
            <a:normAutofit/>
          </a:bodyPr>
          <a:lstStyle/>
          <a:p>
            <a:pPr marL="524256" indent="-524256" defTabSz="786384">
              <a:spcBef>
                <a:spcPts val="860"/>
              </a:spcBef>
              <a:defRPr/>
            </a:pPr>
            <a:r>
              <a:rPr lang="en-US" altLang="en-US" sz="1892" b="1" kern="1200">
                <a:solidFill>
                  <a:srgbClr val="FF0000"/>
                </a:solidFill>
                <a:latin typeface="+mn-lt"/>
                <a:ea typeface="+mn-ea"/>
                <a:cs typeface="+mn-cs"/>
              </a:rPr>
              <a:t>Devise a plan to decrease Facebook time, and if you need help decreasing Facebook time, talk with a responsible adult, and take an inventory of your life to find other ways to spend your time.</a:t>
            </a:r>
            <a:endParaRPr lang="en-US" altLang="en-US" sz="1892" kern="1200">
              <a:solidFill>
                <a:srgbClr val="FF0000"/>
              </a:solidFill>
              <a:latin typeface="+mn-lt"/>
              <a:ea typeface="+mn-ea"/>
              <a:cs typeface="+mn-cs"/>
            </a:endParaRPr>
          </a:p>
          <a:p>
            <a:pPr marL="524256" indent="-524256" defTabSz="786384">
              <a:spcBef>
                <a:spcPts val="860"/>
              </a:spcBef>
              <a:defRPr/>
            </a:pPr>
            <a:r>
              <a:rPr lang="en-US" altLang="en-US" sz="1892" kern="1200">
                <a:solidFill>
                  <a:schemeClr val="tx1"/>
                </a:solidFill>
                <a:latin typeface="+mn-lt"/>
                <a:ea typeface="+mn-ea"/>
                <a:cs typeface="+mn-cs"/>
              </a:rPr>
              <a:t>If a social media obsession takes over, it is essential to devise a plan to address the problem. If the program fails to produce positive results, seeking advice from a parent or other trusted person may be advised.</a:t>
            </a:r>
            <a:endParaRPr lang="en-US" altLang="en-US" sz="2200"/>
          </a:p>
        </p:txBody>
      </p:sp>
      <p:sp>
        <p:nvSpPr>
          <p:cNvPr id="2" name="Arrow: Right 1">
            <a:hlinkClick r:id="rId2" action="ppaction://hlinksldjump"/>
            <a:extLst>
              <a:ext uri="{FF2B5EF4-FFF2-40B4-BE49-F238E27FC236}">
                <a16:creationId xmlns:a16="http://schemas.microsoft.com/office/drawing/2014/main" id="{F42BCF1E-B813-CFE3-6F17-23E8546C5A4B}"/>
              </a:ext>
            </a:extLst>
          </p:cNvPr>
          <p:cNvSpPr/>
          <p:nvPr/>
        </p:nvSpPr>
        <p:spPr bwMode="auto">
          <a:xfrm>
            <a:off x="7761303" y="5702462"/>
            <a:ext cx="91440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344FCBF-EA88-784A-6CB7-EACDCE3560E3}"/>
              </a:ext>
            </a:extLst>
          </p:cNvPr>
          <p:cNvSpPr txBox="1"/>
          <p:nvPr/>
        </p:nvSpPr>
        <p:spPr>
          <a:xfrm>
            <a:off x="1594624" y="1293541"/>
            <a:ext cx="4348976" cy="584775"/>
          </a:xfrm>
          <a:prstGeom prst="rect">
            <a:avLst/>
          </a:prstGeom>
          <a:noFill/>
        </p:spPr>
        <p:txBody>
          <a:bodyPr wrap="square" rtlCol="0">
            <a:spAutoFit/>
          </a:bodyPr>
          <a:lstStyle/>
          <a:p>
            <a:r>
              <a:rPr lang="en-US" sz="3200" dirty="0">
                <a:solidFill>
                  <a:srgbClr val="FF0000"/>
                </a:solidFill>
              </a:rPr>
              <a:t>Right Answer</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9322" name="Rectangle 269321">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324" name="Oval 269323">
            <a:extLst>
              <a:ext uri="{FF2B5EF4-FFF2-40B4-BE49-F238E27FC236}">
                <a16:creationId xmlns:a16="http://schemas.microsoft.com/office/drawing/2014/main" id="{7BE265E6-D012-42B3-A7DE-C8FEED40D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24917" y="3131936"/>
            <a:ext cx="1240640" cy="1240638"/>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326" name="Freeform: Shape 269325">
            <a:extLst>
              <a:ext uri="{FF2B5EF4-FFF2-40B4-BE49-F238E27FC236}">
                <a16:creationId xmlns:a16="http://schemas.microsoft.com/office/drawing/2014/main" id="{6EB9A5AE-0A9C-4EB1-9569-A44D89EFC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0306" y="4546924"/>
            <a:ext cx="2369988" cy="2311077"/>
          </a:xfrm>
          <a:custGeom>
            <a:avLst/>
            <a:gdLst>
              <a:gd name="connsiteX0" fmla="*/ 0 w 2369988"/>
              <a:gd name="connsiteY0" fmla="*/ 0 h 2311077"/>
              <a:gd name="connsiteX1" fmla="*/ 1128071 w 2369988"/>
              <a:gd name="connsiteY1" fmla="*/ 0 h 2311077"/>
              <a:gd name="connsiteX2" fmla="*/ 1157716 w 2369988"/>
              <a:gd name="connsiteY2" fmla="*/ 128440 h 2311077"/>
              <a:gd name="connsiteX3" fmla="*/ 2316462 w 2369988"/>
              <a:gd name="connsiteY3" fmla="*/ 2257392 h 2311077"/>
              <a:gd name="connsiteX4" fmla="*/ 2369988 w 2369988"/>
              <a:gd name="connsiteY4" fmla="*/ 2311077 h 2311077"/>
              <a:gd name="connsiteX5" fmla="*/ 957894 w 2369988"/>
              <a:gd name="connsiteY5" fmla="*/ 2311077 h 2311077"/>
              <a:gd name="connsiteX6" fmla="*/ 777804 w 2369988"/>
              <a:gd name="connsiteY6" fmla="*/ 2040997 h 2311077"/>
              <a:gd name="connsiteX7" fmla="*/ 19614 w 2369988"/>
              <a:gd name="connsiteY7" fmla="*/ 109827 h 231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9988" h="2311077">
                <a:moveTo>
                  <a:pt x="0" y="0"/>
                </a:moveTo>
                <a:lnTo>
                  <a:pt x="1128071" y="0"/>
                </a:lnTo>
                <a:lnTo>
                  <a:pt x="1157716" y="128440"/>
                </a:lnTo>
                <a:cubicBezTo>
                  <a:pt x="1365270" y="935139"/>
                  <a:pt x="1769588" y="1662859"/>
                  <a:pt x="2316462" y="2257392"/>
                </a:cubicBezTo>
                <a:lnTo>
                  <a:pt x="2369988" y="2311077"/>
                </a:lnTo>
                <a:lnTo>
                  <a:pt x="957894" y="2311077"/>
                </a:lnTo>
                <a:lnTo>
                  <a:pt x="777804" y="2040997"/>
                </a:lnTo>
                <a:cubicBezTo>
                  <a:pt x="421651" y="1454849"/>
                  <a:pt x="161627" y="803832"/>
                  <a:pt x="19614" y="109827"/>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9314" name="Rectangle 2">
            <a:extLst>
              <a:ext uri="{FF2B5EF4-FFF2-40B4-BE49-F238E27FC236}">
                <a16:creationId xmlns:a16="http://schemas.microsoft.com/office/drawing/2014/main" id="{4F46CE9A-7EF1-4A48-A1D4-5F14C9AFB421}"/>
              </a:ext>
            </a:extLst>
          </p:cNvPr>
          <p:cNvSpPr>
            <a:spLocks noGrp="1" noChangeArrowheads="1"/>
          </p:cNvSpPr>
          <p:nvPr>
            <p:ph type="title"/>
          </p:nvPr>
        </p:nvSpPr>
        <p:spPr>
          <a:xfrm>
            <a:off x="4324350" y="1015314"/>
            <a:ext cx="2160287" cy="4704068"/>
          </a:xfrm>
        </p:spPr>
        <p:txBody>
          <a:bodyPr anchor="ctr">
            <a:normAutofit/>
          </a:bodyPr>
          <a:lstStyle/>
          <a:p>
            <a:pPr defTabSz="768096">
              <a:defRPr/>
            </a:pPr>
            <a:r>
              <a:rPr lang="en-US" altLang="en-US" sz="3948" kern="1200">
                <a:solidFill>
                  <a:srgbClr val="FF0000"/>
                </a:solidFill>
                <a:latin typeface="+mj-lt"/>
                <a:ea typeface="+mj-ea"/>
                <a:cs typeface="+mj-cs"/>
              </a:rPr>
              <a:t>Wrong answer</a:t>
            </a:r>
            <a:endParaRPr lang="en-US" altLang="en-US" sz="4700">
              <a:solidFill>
                <a:srgbClr val="FF0000"/>
              </a:solidFill>
            </a:endParaRPr>
          </a:p>
        </p:txBody>
      </p:sp>
      <p:graphicFrame>
        <p:nvGraphicFramePr>
          <p:cNvPr id="269317" name="Rectangle 3">
            <a:extLst>
              <a:ext uri="{FF2B5EF4-FFF2-40B4-BE49-F238E27FC236}">
                <a16:creationId xmlns:a16="http://schemas.microsoft.com/office/drawing/2014/main" id="{5AFE5AB2-CA77-59FB-E001-61A07EA36F31}"/>
              </a:ext>
            </a:extLst>
          </p:cNvPr>
          <p:cNvGraphicFramePr/>
          <p:nvPr>
            <p:extLst>
              <p:ext uri="{D42A27DB-BD31-4B8C-83A1-F6EECF244321}">
                <p14:modId xmlns:p14="http://schemas.microsoft.com/office/powerpoint/2010/main" val="103436784"/>
              </p:ext>
            </p:extLst>
          </p:nvPr>
        </p:nvGraphicFramePr>
        <p:xfrm>
          <a:off x="6860219" y="1015314"/>
          <a:ext cx="4360507" cy="4664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rrow: Left 1">
            <a:hlinkClick r:id="rId7" action="ppaction://hlinksldjump"/>
            <a:extLst>
              <a:ext uri="{FF2B5EF4-FFF2-40B4-BE49-F238E27FC236}">
                <a16:creationId xmlns:a16="http://schemas.microsoft.com/office/drawing/2014/main" id="{572A3CAE-908D-842C-5A7A-207D264E12AD}"/>
              </a:ext>
            </a:extLst>
          </p:cNvPr>
          <p:cNvSpPr/>
          <p:nvPr/>
        </p:nvSpPr>
        <p:spPr bwMode="auto">
          <a:xfrm>
            <a:off x="7551708" y="5896994"/>
            <a:ext cx="770426" cy="231128"/>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6098CD98-56C1-473C-B6F7-1BCE2EE72BF9}"/>
              </a:ext>
            </a:extLst>
          </p:cNvPr>
          <p:cNvSpPr>
            <a:spLocks noGrp="1" noChangeArrowheads="1"/>
          </p:cNvSpPr>
          <p:nvPr>
            <p:ph type="title"/>
          </p:nvPr>
        </p:nvSpPr>
        <p:spPr>
          <a:xfrm>
            <a:off x="6409342" y="365126"/>
            <a:ext cx="3630007" cy="1807305"/>
          </a:xfrm>
        </p:spPr>
        <p:txBody>
          <a:bodyPr>
            <a:normAutofit fontScale="90000"/>
          </a:bodyPr>
          <a:lstStyle/>
          <a:p>
            <a:pPr eaLnBrk="1" hangingPunct="1">
              <a:defRPr/>
            </a:pPr>
            <a:r>
              <a:rPr lang="en-US" altLang="en-US" b="1" u="sng" dirty="0">
                <a:solidFill>
                  <a:srgbClr val="FF0000"/>
                </a:solidFill>
              </a:rPr>
              <a:t>Social Media, Computer, Texting </a:t>
            </a:r>
            <a:r>
              <a:rPr lang="en-US" altLang="en-US" b="1" u="sng" dirty="0" err="1">
                <a:solidFill>
                  <a:srgbClr val="FF0000"/>
                </a:solidFill>
              </a:rPr>
              <a:t>etc</a:t>
            </a:r>
            <a:r>
              <a:rPr lang="en-US" altLang="en-US" b="1" u="sng" dirty="0">
                <a:solidFill>
                  <a:srgbClr val="FF0000"/>
                </a:solidFill>
              </a:rPr>
              <a:t>,</a:t>
            </a:r>
          </a:p>
        </p:txBody>
      </p:sp>
      <p:pic>
        <p:nvPicPr>
          <p:cNvPr id="44039" name="Picture 44036" descr="Computer script on a screen">
            <a:extLst>
              <a:ext uri="{FF2B5EF4-FFF2-40B4-BE49-F238E27FC236}">
                <a16:creationId xmlns:a16="http://schemas.microsoft.com/office/drawing/2014/main" id="{75C27851-E3AE-3A45-0C39-185601271C1F}"/>
              </a:ext>
            </a:extLst>
          </p:cNvPr>
          <p:cNvPicPr>
            <a:picLocks noChangeAspect="1"/>
          </p:cNvPicPr>
          <p:nvPr/>
        </p:nvPicPr>
        <p:blipFill rotWithShape="1">
          <a:blip r:embed="rId2"/>
          <a:srcRect l="7788" r="47561" b="-1"/>
          <a:stretch/>
        </p:blipFill>
        <p:spPr>
          <a:xfrm>
            <a:off x="15240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4035" name="Rectangle 3">
            <a:extLst>
              <a:ext uri="{FF2B5EF4-FFF2-40B4-BE49-F238E27FC236}">
                <a16:creationId xmlns:a16="http://schemas.microsoft.com/office/drawing/2014/main" id="{F0DEFC07-A94A-49B9-B05E-73EC61CF4EDF}"/>
              </a:ext>
            </a:extLst>
          </p:cNvPr>
          <p:cNvSpPr>
            <a:spLocks noGrp="1" noChangeArrowheads="1"/>
          </p:cNvSpPr>
          <p:nvPr>
            <p:ph type="body" idx="1"/>
          </p:nvPr>
        </p:nvSpPr>
        <p:spPr>
          <a:xfrm>
            <a:off x="6417363" y="2362200"/>
            <a:ext cx="3630007" cy="3843666"/>
          </a:xfrm>
        </p:spPr>
        <p:txBody>
          <a:bodyPr>
            <a:normAutofit/>
          </a:bodyPr>
          <a:lstStyle/>
          <a:p>
            <a:pPr marL="609600" indent="-609600">
              <a:buNone/>
              <a:defRPr/>
            </a:pPr>
            <a:r>
              <a:rPr lang="en-US" altLang="en-US" sz="1700" b="1" dirty="0">
                <a:solidFill>
                  <a:srgbClr val="FF0000"/>
                </a:solidFill>
              </a:rPr>
              <a:t>You accidentally visit an</a:t>
            </a:r>
          </a:p>
          <a:p>
            <a:pPr marL="609600" indent="-609600">
              <a:buNone/>
              <a:defRPr/>
            </a:pPr>
            <a:r>
              <a:rPr lang="en-US" altLang="en-US" sz="1700" b="1" dirty="0">
                <a:solidFill>
                  <a:srgbClr val="FF0000"/>
                </a:solidFill>
              </a:rPr>
              <a:t>inappropriate website, what </a:t>
            </a:r>
          </a:p>
          <a:p>
            <a:pPr marL="609600" indent="-609600">
              <a:buNone/>
              <a:defRPr/>
            </a:pPr>
            <a:r>
              <a:rPr lang="en-US" altLang="en-US" sz="1700" b="1" dirty="0">
                <a:solidFill>
                  <a:srgbClr val="FF0000"/>
                </a:solidFill>
              </a:rPr>
              <a:t>should be your response?</a:t>
            </a:r>
            <a:endParaRPr lang="en-US" altLang="en-US" sz="1700" dirty="0">
              <a:solidFill>
                <a:srgbClr val="FF0000"/>
              </a:solidFill>
            </a:endParaRPr>
          </a:p>
          <a:p>
            <a:pPr marL="0" indent="0">
              <a:buNone/>
              <a:defRPr/>
            </a:pPr>
            <a:r>
              <a:rPr lang="en-US" altLang="en-US" sz="1700" dirty="0">
                <a:hlinkClick r:id="rId3" action="ppaction://hlinksldjump"/>
              </a:rPr>
              <a:t>A. </a:t>
            </a:r>
            <a:r>
              <a:rPr lang="en-US" altLang="en-US" sz="1700" dirty="0"/>
              <a:t>Briefly review the site.</a:t>
            </a:r>
          </a:p>
          <a:p>
            <a:pPr marL="0" indent="0">
              <a:buNone/>
              <a:defRPr/>
            </a:pPr>
            <a:r>
              <a:rPr lang="en-US" altLang="en-US" sz="1700" dirty="0">
                <a:hlinkClick r:id="rId4" action="ppaction://hlinksldjump"/>
              </a:rPr>
              <a:t>B. </a:t>
            </a:r>
            <a:r>
              <a:rPr lang="en-US" altLang="en-US" sz="1700" dirty="0"/>
              <a:t>Immediately leave the site and </a:t>
            </a:r>
          </a:p>
          <a:p>
            <a:pPr marL="0" indent="0">
              <a:buNone/>
              <a:defRPr/>
            </a:pPr>
            <a:r>
              <a:rPr lang="en-US" altLang="en-US" sz="1700" dirty="0"/>
              <a:t>    do not return to the site. </a:t>
            </a:r>
          </a:p>
          <a:p>
            <a:pPr marL="0" indent="0">
              <a:buNone/>
              <a:defRPr/>
            </a:pPr>
            <a:r>
              <a:rPr lang="en-US" altLang="en-US" sz="1700" dirty="0">
                <a:hlinkClick r:id="rId5" action="ppaction://hlinksldjump"/>
              </a:rPr>
              <a:t>C</a:t>
            </a:r>
            <a:r>
              <a:rPr lang="en-US" altLang="en-US" sz="1700" dirty="0">
                <a:hlinkClick r:id="rId3" action="ppaction://hlinksldjump"/>
              </a:rPr>
              <a:t>. </a:t>
            </a:r>
            <a:r>
              <a:rPr lang="en-US" altLang="en-US" sz="1700" dirty="0"/>
              <a:t>Put the site in your favorites to </a:t>
            </a:r>
          </a:p>
          <a:p>
            <a:pPr marL="0" indent="0">
              <a:buNone/>
              <a:defRPr/>
            </a:pPr>
            <a:r>
              <a:rPr lang="en-US" altLang="en-US" sz="1700" dirty="0"/>
              <a:t>     visit later.</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136" name="Rectangle 4813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38" name="Freeform: Shape 4813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30" name="Rectangle 2">
            <a:extLst>
              <a:ext uri="{FF2B5EF4-FFF2-40B4-BE49-F238E27FC236}">
                <a16:creationId xmlns:a16="http://schemas.microsoft.com/office/drawing/2014/main" id="{22F24B0D-0937-4160-AFB8-917257DFA5B8}"/>
              </a:ext>
            </a:extLst>
          </p:cNvPr>
          <p:cNvSpPr>
            <a:spLocks noGrp="1" noChangeArrowheads="1"/>
          </p:cNvSpPr>
          <p:nvPr>
            <p:ph type="title"/>
          </p:nvPr>
        </p:nvSpPr>
        <p:spPr>
          <a:xfrm>
            <a:off x="686834" y="1153572"/>
            <a:ext cx="3200400" cy="4461163"/>
          </a:xfrm>
        </p:spPr>
        <p:txBody>
          <a:bodyPr>
            <a:normAutofit/>
          </a:bodyPr>
          <a:lstStyle/>
          <a:p>
            <a:pPr eaLnBrk="1" hangingPunct="1">
              <a:defRPr/>
            </a:pPr>
            <a:r>
              <a:rPr lang="en-US" altLang="en-US" sz="3400" b="1">
                <a:solidFill>
                  <a:srgbClr val="FFFFFF"/>
                </a:solidFill>
              </a:rPr>
              <a:t>Texting has taken over your life you are caught up in a cycle of texting back and forth with little motivation to stop.</a:t>
            </a:r>
          </a:p>
        </p:txBody>
      </p:sp>
      <p:sp>
        <p:nvSpPr>
          <p:cNvPr id="48140" name="Arc 4813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131" name="Rectangle 3">
            <a:extLst>
              <a:ext uri="{FF2B5EF4-FFF2-40B4-BE49-F238E27FC236}">
                <a16:creationId xmlns:a16="http://schemas.microsoft.com/office/drawing/2014/main" id="{6586BE13-4ED7-4694-9D46-7151249C3DAD}"/>
              </a:ext>
            </a:extLst>
          </p:cNvPr>
          <p:cNvSpPr>
            <a:spLocks noGrp="1" noChangeArrowheads="1"/>
          </p:cNvSpPr>
          <p:nvPr>
            <p:ph type="body" idx="1"/>
          </p:nvPr>
        </p:nvSpPr>
        <p:spPr>
          <a:xfrm>
            <a:off x="4447308" y="591344"/>
            <a:ext cx="6906491" cy="5585619"/>
          </a:xfrm>
        </p:spPr>
        <p:txBody>
          <a:bodyPr anchor="ctr">
            <a:normAutofit/>
          </a:bodyPr>
          <a:lstStyle/>
          <a:p>
            <a:pPr marL="0" indent="0">
              <a:buNone/>
              <a:defRPr/>
            </a:pPr>
            <a:r>
              <a:rPr lang="en-US" altLang="en-US" dirty="0">
                <a:hlinkClick r:id="rId2" action="ppaction://hlinksldjump"/>
              </a:rPr>
              <a:t>A.</a:t>
            </a:r>
            <a:r>
              <a:rPr lang="en-US" altLang="en-US" dirty="0">
                <a:hlinkClick r:id="" action="ppaction://noaction"/>
              </a:rPr>
              <a:t> </a:t>
            </a:r>
            <a:r>
              <a:rPr lang="en-US" altLang="en-US" dirty="0"/>
              <a:t>Regardless of the consequence, do </a:t>
            </a:r>
          </a:p>
          <a:p>
            <a:pPr marL="0" indent="0">
              <a:buNone/>
              <a:defRPr/>
            </a:pPr>
            <a:r>
              <a:rPr lang="en-US" altLang="en-US" dirty="0"/>
              <a:t>     what you want to do.</a:t>
            </a:r>
          </a:p>
          <a:p>
            <a:pPr marL="0" indent="0">
              <a:buNone/>
              <a:defRPr/>
            </a:pPr>
            <a:r>
              <a:rPr lang="en-US" altLang="en-US" dirty="0">
                <a:hlinkClick r:id="rId3" action="ppaction://hlinksldjump"/>
              </a:rPr>
              <a:t>B. </a:t>
            </a:r>
            <a:r>
              <a:rPr lang="en-US" altLang="en-US" dirty="0"/>
              <a:t>Accept excessive texting as a good </a:t>
            </a:r>
          </a:p>
          <a:p>
            <a:pPr marL="0" indent="0">
              <a:buNone/>
              <a:defRPr/>
            </a:pPr>
            <a:r>
              <a:rPr lang="en-US" altLang="en-US" dirty="0"/>
              <a:t>    way to relieve stress.</a:t>
            </a:r>
          </a:p>
          <a:p>
            <a:pPr marL="0" indent="0">
              <a:buNone/>
              <a:defRPr/>
            </a:pPr>
            <a:r>
              <a:rPr lang="en-US" altLang="en-US" dirty="0">
                <a:hlinkClick r:id="rId4" action="ppaction://hlinksldjump"/>
              </a:rPr>
              <a:t>C. </a:t>
            </a:r>
            <a:r>
              <a:rPr lang="en-US" altLang="en-US" dirty="0"/>
              <a:t>Accept the fact that texting is taking </a:t>
            </a:r>
          </a:p>
          <a:p>
            <a:pPr marL="0" indent="0">
              <a:buNone/>
              <a:defRPr/>
            </a:pPr>
            <a:r>
              <a:rPr lang="en-US" altLang="en-US" dirty="0"/>
              <a:t>    over a large segment of life and that </a:t>
            </a:r>
          </a:p>
          <a:p>
            <a:pPr marL="0" indent="0">
              <a:buNone/>
              <a:defRPr/>
            </a:pPr>
            <a:r>
              <a:rPr lang="en-US" altLang="en-US" dirty="0"/>
              <a:t>    it is interfering with your achieving </a:t>
            </a:r>
          </a:p>
          <a:p>
            <a:pPr marL="0" indent="0">
              <a:buNone/>
              <a:defRPr/>
            </a:pPr>
            <a:r>
              <a:rPr lang="en-US" altLang="en-US" dirty="0"/>
              <a:t>    your goals and objectives, therefore; </a:t>
            </a:r>
          </a:p>
          <a:p>
            <a:pPr marL="0" indent="0">
              <a:buNone/>
              <a:defRPr/>
            </a:pPr>
            <a:r>
              <a:rPr lang="en-US" altLang="en-US" dirty="0"/>
              <a:t>    seek advice from a responsible adult     </a:t>
            </a:r>
          </a:p>
          <a:p>
            <a:pPr marL="0" indent="0">
              <a:buNone/>
              <a:defRPr/>
            </a:pPr>
            <a:r>
              <a:rPr lang="en-US" altLang="en-US" dirty="0"/>
              <a:t>    to solve the problem.</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a:extLst>
              <a:ext uri="{FF2B5EF4-FFF2-40B4-BE49-F238E27FC236}">
                <a16:creationId xmlns:a16="http://schemas.microsoft.com/office/drawing/2014/main" id="{EDEDDF13-87D5-4CB5-ABAF-805C89930D64}"/>
              </a:ext>
            </a:extLst>
          </p:cNvPr>
          <p:cNvSpPr>
            <a:spLocks noGrp="1" noChangeArrowheads="1"/>
          </p:cNvSpPr>
          <p:nvPr>
            <p:ph type="title"/>
          </p:nvPr>
        </p:nvSpPr>
        <p:spPr>
          <a:xfrm>
            <a:off x="6409342" y="365126"/>
            <a:ext cx="3630007" cy="1807305"/>
          </a:xfrm>
        </p:spPr>
        <p:txBody>
          <a:bodyPr>
            <a:normAutofit/>
          </a:bodyPr>
          <a:lstStyle/>
          <a:p>
            <a:pPr eaLnBrk="1" hangingPunct="1">
              <a:defRPr/>
            </a:pPr>
            <a:r>
              <a:rPr lang="en-US" altLang="en-US" dirty="0">
                <a:solidFill>
                  <a:srgbClr val="FF0000"/>
                </a:solidFill>
              </a:rPr>
              <a:t>Wrong answer</a:t>
            </a:r>
          </a:p>
        </p:txBody>
      </p:sp>
      <p:pic>
        <p:nvPicPr>
          <p:cNvPr id="271365" name="Picture 271364" descr="Green dialogue boxes">
            <a:extLst>
              <a:ext uri="{FF2B5EF4-FFF2-40B4-BE49-F238E27FC236}">
                <a16:creationId xmlns:a16="http://schemas.microsoft.com/office/drawing/2014/main" id="{D400860A-12B2-3910-90B9-DE3FB3BD6FBB}"/>
              </a:ext>
            </a:extLst>
          </p:cNvPr>
          <p:cNvPicPr>
            <a:picLocks noChangeAspect="1"/>
          </p:cNvPicPr>
          <p:nvPr/>
        </p:nvPicPr>
        <p:blipFill rotWithShape="1">
          <a:blip r:embed="rId2"/>
          <a:srcRect l="19242" r="25072" b="2"/>
          <a:stretch/>
        </p:blipFill>
        <p:spPr>
          <a:xfrm>
            <a:off x="15240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71363" name="Rectangle 3">
            <a:extLst>
              <a:ext uri="{FF2B5EF4-FFF2-40B4-BE49-F238E27FC236}">
                <a16:creationId xmlns:a16="http://schemas.microsoft.com/office/drawing/2014/main" id="{0D5E09C6-0449-4BC4-B379-FF67AB97B531}"/>
              </a:ext>
            </a:extLst>
          </p:cNvPr>
          <p:cNvSpPr>
            <a:spLocks noGrp="1" noChangeArrowheads="1"/>
          </p:cNvSpPr>
          <p:nvPr>
            <p:ph type="body" idx="1"/>
          </p:nvPr>
        </p:nvSpPr>
        <p:spPr>
          <a:xfrm>
            <a:off x="6409342" y="2333297"/>
            <a:ext cx="3630007" cy="3843666"/>
          </a:xfrm>
        </p:spPr>
        <p:txBody>
          <a:bodyPr>
            <a:normAutofit/>
          </a:bodyPr>
          <a:lstStyle/>
          <a:p>
            <a:pPr eaLnBrk="1" hangingPunct="1">
              <a:defRPr/>
            </a:pPr>
            <a:r>
              <a:rPr lang="en-US" altLang="en-US" sz="1600" b="1" dirty="0"/>
              <a:t>Texting has taken over your life. You get caught up in a cycle of texting back and forth with little control or motivation to stop.</a:t>
            </a:r>
            <a:endParaRPr lang="en-US" altLang="en-US" sz="1600" dirty="0"/>
          </a:p>
          <a:p>
            <a:pPr eaLnBrk="1" hangingPunct="1">
              <a:defRPr/>
            </a:pPr>
            <a:r>
              <a:rPr lang="en-US" altLang="en-US" sz="1600" dirty="0">
                <a:solidFill>
                  <a:srgbClr val="FF0000"/>
                </a:solidFill>
              </a:rPr>
              <a:t>Do what you enjoy doing regardless of the consequence</a:t>
            </a:r>
            <a:r>
              <a:rPr lang="en-US" altLang="en-US" sz="1600" dirty="0"/>
              <a:t>; ignoring a significant problem can be the worst option. Problems tend to increase when they are not adequately addressed. Texting is a good way of communicating; it saves time, but excessive texting can interfere with achieving other goals and objectives. </a:t>
            </a:r>
          </a:p>
          <a:p>
            <a:pPr eaLnBrk="1" hangingPunct="1">
              <a:buFont typeface="Wingdings" panose="05000000000000000000" pitchFamily="2" charset="2"/>
              <a:buNone/>
              <a:defRPr/>
            </a:pPr>
            <a:endParaRPr lang="en-US" altLang="en-US" sz="1600" dirty="0"/>
          </a:p>
        </p:txBody>
      </p:sp>
      <p:sp>
        <p:nvSpPr>
          <p:cNvPr id="2" name="Arrow: Left 1">
            <a:hlinkClick r:id="rId3" action="ppaction://hlinksldjump"/>
            <a:extLst>
              <a:ext uri="{FF2B5EF4-FFF2-40B4-BE49-F238E27FC236}">
                <a16:creationId xmlns:a16="http://schemas.microsoft.com/office/drawing/2014/main" id="{7930567A-EA85-A718-5D1A-D92D56345CC3}"/>
              </a:ext>
            </a:extLst>
          </p:cNvPr>
          <p:cNvSpPr/>
          <p:nvPr/>
        </p:nvSpPr>
        <p:spPr bwMode="auto">
          <a:xfrm>
            <a:off x="7204037" y="5902643"/>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a:extLst>
              <a:ext uri="{FF2B5EF4-FFF2-40B4-BE49-F238E27FC236}">
                <a16:creationId xmlns:a16="http://schemas.microsoft.com/office/drawing/2014/main" id="{C8768D27-8217-4554-AA21-CE94A5C90C66}"/>
              </a:ext>
            </a:extLst>
          </p:cNvPr>
          <p:cNvSpPr>
            <a:spLocks noGrp="1" noChangeArrowheads="1"/>
          </p:cNvSpPr>
          <p:nvPr>
            <p:ph type="title"/>
          </p:nvPr>
        </p:nvSpPr>
        <p:spPr>
          <a:xfrm>
            <a:off x="6111426" y="225912"/>
            <a:ext cx="5765016" cy="1946520"/>
          </a:xfrm>
        </p:spPr>
        <p:txBody>
          <a:bodyPr>
            <a:normAutofit/>
          </a:bodyPr>
          <a:lstStyle/>
          <a:p>
            <a:pPr eaLnBrk="1" hangingPunct="1">
              <a:defRPr/>
            </a:pPr>
            <a:r>
              <a:rPr lang="en-US" altLang="en-US" sz="3600" dirty="0">
                <a:solidFill>
                  <a:srgbClr val="FF0000"/>
                </a:solidFill>
              </a:rPr>
              <a:t>Wrong answer Accept excessive texting as an excellent way to relieve stress</a:t>
            </a:r>
          </a:p>
        </p:txBody>
      </p:sp>
      <p:pic>
        <p:nvPicPr>
          <p:cNvPr id="272389" name="Picture 272388" descr="Question mark boxes">
            <a:extLst>
              <a:ext uri="{FF2B5EF4-FFF2-40B4-BE49-F238E27FC236}">
                <a16:creationId xmlns:a16="http://schemas.microsoft.com/office/drawing/2014/main" id="{9B50616B-5F25-9A4B-D025-1B8E37F76582}"/>
              </a:ext>
            </a:extLst>
          </p:cNvPr>
          <p:cNvPicPr>
            <a:picLocks noChangeAspect="1"/>
          </p:cNvPicPr>
          <p:nvPr/>
        </p:nvPicPr>
        <p:blipFill rotWithShape="1">
          <a:blip r:embed="rId2"/>
          <a:srcRect l="34127" r="28246"/>
          <a:stretch/>
        </p:blipFill>
        <p:spPr>
          <a:xfrm>
            <a:off x="15240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72387" name="Rectangle 3">
            <a:extLst>
              <a:ext uri="{FF2B5EF4-FFF2-40B4-BE49-F238E27FC236}">
                <a16:creationId xmlns:a16="http://schemas.microsoft.com/office/drawing/2014/main" id="{25F5E423-1119-4BE5-A8CF-F2AB85A9C923}"/>
              </a:ext>
            </a:extLst>
          </p:cNvPr>
          <p:cNvSpPr>
            <a:spLocks noGrp="1" noChangeArrowheads="1"/>
          </p:cNvSpPr>
          <p:nvPr>
            <p:ph type="body" idx="1"/>
          </p:nvPr>
        </p:nvSpPr>
        <p:spPr>
          <a:xfrm>
            <a:off x="6409342" y="2333297"/>
            <a:ext cx="5348766" cy="3843666"/>
          </a:xfrm>
        </p:spPr>
        <p:txBody>
          <a:bodyPr>
            <a:noAutofit/>
          </a:bodyPr>
          <a:lstStyle/>
          <a:p>
            <a:pPr marL="609600" indent="-609600">
              <a:defRPr/>
            </a:pPr>
            <a:r>
              <a:rPr lang="en-US" altLang="en-US" sz="3200" dirty="0"/>
              <a:t>It is essential to know when to hold and fold texting. Like anything else, controlling a function is necessary rather than allowing it to be in control. It is also essential to know when and where to text</a:t>
            </a:r>
            <a:r>
              <a:rPr lang="en-US" altLang="en-US" sz="3200" dirty="0">
                <a:solidFill>
                  <a:srgbClr val="FF0000"/>
                </a:solidFill>
              </a:rPr>
              <a:t>. </a:t>
            </a:r>
            <a:endParaRPr lang="en-US" altLang="en-US" sz="3200" dirty="0"/>
          </a:p>
        </p:txBody>
      </p:sp>
      <p:sp>
        <p:nvSpPr>
          <p:cNvPr id="2" name="Arrow: Left 1">
            <a:hlinkClick r:id="rId3" action="ppaction://hlinksldjump"/>
            <a:extLst>
              <a:ext uri="{FF2B5EF4-FFF2-40B4-BE49-F238E27FC236}">
                <a16:creationId xmlns:a16="http://schemas.microsoft.com/office/drawing/2014/main" id="{E684EF29-4555-203D-B8CF-45AF4C8A3E61}"/>
              </a:ext>
            </a:extLst>
          </p:cNvPr>
          <p:cNvSpPr/>
          <p:nvPr/>
        </p:nvSpPr>
        <p:spPr bwMode="auto">
          <a:xfrm>
            <a:off x="8536734" y="6357768"/>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3418" name="Rectangle 273417">
            <a:extLst>
              <a:ext uri="{FF2B5EF4-FFF2-40B4-BE49-F238E27FC236}">
                <a16:creationId xmlns:a16="http://schemas.microsoft.com/office/drawing/2014/main" id="{9D8233B0-41B5-4D9A-AEEC-13DB66A8C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410" name="Rectangle 2">
            <a:extLst>
              <a:ext uri="{FF2B5EF4-FFF2-40B4-BE49-F238E27FC236}">
                <a16:creationId xmlns:a16="http://schemas.microsoft.com/office/drawing/2014/main" id="{EEC3AFDC-E3D1-4D7A-86BF-1B6F543AFC18}"/>
              </a:ext>
            </a:extLst>
          </p:cNvPr>
          <p:cNvSpPr>
            <a:spLocks noGrp="1" noChangeArrowheads="1"/>
          </p:cNvSpPr>
          <p:nvPr>
            <p:ph type="title"/>
          </p:nvPr>
        </p:nvSpPr>
        <p:spPr>
          <a:xfrm>
            <a:off x="808638" y="386930"/>
            <a:ext cx="9236700" cy="1188950"/>
          </a:xfrm>
        </p:spPr>
        <p:txBody>
          <a:bodyPr anchor="b">
            <a:normAutofit/>
          </a:bodyPr>
          <a:lstStyle/>
          <a:p>
            <a:pPr eaLnBrk="1" hangingPunct="1">
              <a:defRPr/>
            </a:pPr>
            <a:r>
              <a:rPr lang="en-US" altLang="en-US" sz="5400" dirty="0">
                <a:solidFill>
                  <a:srgbClr val="FF0000"/>
                </a:solidFill>
              </a:rPr>
              <a:t>Right answer</a:t>
            </a:r>
          </a:p>
        </p:txBody>
      </p:sp>
      <p:grpSp>
        <p:nvGrpSpPr>
          <p:cNvPr id="273420" name="Group 27341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73421" name="Rectangle 27342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422" name="Rectangle 27342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3424" name="Rectangle 27342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3413" name="Rectangle 3">
            <a:extLst>
              <a:ext uri="{FF2B5EF4-FFF2-40B4-BE49-F238E27FC236}">
                <a16:creationId xmlns:a16="http://schemas.microsoft.com/office/drawing/2014/main" id="{7E3E6316-6CD0-182E-02CE-C362878AEB3A}"/>
              </a:ext>
            </a:extLst>
          </p:cNvPr>
          <p:cNvGraphicFramePr/>
          <p:nvPr>
            <p:extLst>
              <p:ext uri="{D42A27DB-BD31-4B8C-83A1-F6EECF244321}">
                <p14:modId xmlns:p14="http://schemas.microsoft.com/office/powerpoint/2010/main" val="2936264671"/>
              </p:ext>
            </p:extLst>
          </p:nvPr>
        </p:nvGraphicFramePr>
        <p:xfrm>
          <a:off x="2893260" y="2598710"/>
          <a:ext cx="5903480" cy="3171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rrow: Right 1">
            <a:hlinkClick r:id="rId7" action="ppaction://hlinksldjump"/>
            <a:extLst>
              <a:ext uri="{FF2B5EF4-FFF2-40B4-BE49-F238E27FC236}">
                <a16:creationId xmlns:a16="http://schemas.microsoft.com/office/drawing/2014/main" id="{A30EB9C2-DA8F-3F58-F544-1FFAD21F5B51}"/>
              </a:ext>
            </a:extLst>
          </p:cNvPr>
          <p:cNvSpPr/>
          <p:nvPr/>
        </p:nvSpPr>
        <p:spPr bwMode="auto">
          <a:xfrm>
            <a:off x="5845000" y="5838849"/>
            <a:ext cx="660016" cy="198005"/>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160" name="Rectangle 4915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62" name="Freeform: Shape 4916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54" name="Rectangle 2">
            <a:extLst>
              <a:ext uri="{FF2B5EF4-FFF2-40B4-BE49-F238E27FC236}">
                <a16:creationId xmlns:a16="http://schemas.microsoft.com/office/drawing/2014/main" id="{982D6F86-E81B-4F73-9861-30E872238955}"/>
              </a:ext>
            </a:extLst>
          </p:cNvPr>
          <p:cNvSpPr>
            <a:spLocks noGrp="1" noChangeArrowheads="1"/>
          </p:cNvSpPr>
          <p:nvPr>
            <p:ph type="title"/>
          </p:nvPr>
        </p:nvSpPr>
        <p:spPr>
          <a:xfrm>
            <a:off x="686834" y="1153572"/>
            <a:ext cx="3200400" cy="4461163"/>
          </a:xfrm>
        </p:spPr>
        <p:txBody>
          <a:bodyPr>
            <a:normAutofit/>
          </a:bodyPr>
          <a:lstStyle/>
          <a:p>
            <a:pPr eaLnBrk="1" hangingPunct="1">
              <a:defRPr/>
            </a:pPr>
            <a:r>
              <a:rPr lang="en-US" altLang="en-US" sz="3400" b="1">
                <a:solidFill>
                  <a:srgbClr val="FFFFFF"/>
                </a:solidFill>
              </a:rPr>
              <a:t>Tweeting has become an obsession the thrill of increasing your tweeter followers is intoxicating, what should be your response?</a:t>
            </a:r>
          </a:p>
        </p:txBody>
      </p:sp>
      <p:sp>
        <p:nvSpPr>
          <p:cNvPr id="49164" name="Arc 4916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155" name="Rectangle 3">
            <a:extLst>
              <a:ext uri="{FF2B5EF4-FFF2-40B4-BE49-F238E27FC236}">
                <a16:creationId xmlns:a16="http://schemas.microsoft.com/office/drawing/2014/main" id="{F2C0631E-D35A-447C-8684-B85DF17D7841}"/>
              </a:ext>
            </a:extLst>
          </p:cNvPr>
          <p:cNvSpPr>
            <a:spLocks noGrp="1" noChangeArrowheads="1"/>
          </p:cNvSpPr>
          <p:nvPr>
            <p:ph type="body" idx="1"/>
          </p:nvPr>
        </p:nvSpPr>
        <p:spPr>
          <a:xfrm>
            <a:off x="4447308" y="591344"/>
            <a:ext cx="6906491" cy="5585619"/>
          </a:xfrm>
        </p:spPr>
        <p:txBody>
          <a:bodyPr anchor="ctr">
            <a:normAutofit/>
          </a:bodyPr>
          <a:lstStyle/>
          <a:p>
            <a:pPr marL="0" indent="0">
              <a:buNone/>
              <a:defRPr/>
            </a:pPr>
            <a:r>
              <a:rPr lang="en-US" altLang="en-US" dirty="0">
                <a:hlinkClick r:id="rId2" action="ppaction://hlinksldjump"/>
              </a:rPr>
              <a:t>A. </a:t>
            </a:r>
            <a:r>
              <a:rPr lang="en-US" altLang="en-US" dirty="0"/>
              <a:t>Try to compete with others in </a:t>
            </a:r>
          </a:p>
          <a:p>
            <a:pPr marL="0" indent="0">
              <a:buNone/>
              <a:defRPr/>
            </a:pPr>
            <a:r>
              <a:rPr lang="en-US" altLang="en-US" dirty="0"/>
              <a:t>    building up your followers. </a:t>
            </a:r>
          </a:p>
          <a:p>
            <a:pPr marL="0" indent="0">
              <a:buNone/>
              <a:defRPr/>
            </a:pPr>
            <a:r>
              <a:rPr lang="en-US" altLang="en-US" dirty="0">
                <a:hlinkClick r:id="rId3" action="ppaction://hlinksldjump"/>
              </a:rPr>
              <a:t>B. </a:t>
            </a:r>
            <a:r>
              <a:rPr lang="en-US" altLang="en-US" dirty="0"/>
              <a:t>Have no limit to the amount of   </a:t>
            </a:r>
          </a:p>
          <a:p>
            <a:pPr marL="0" indent="0">
              <a:buNone/>
              <a:defRPr/>
            </a:pPr>
            <a:r>
              <a:rPr lang="en-US" altLang="en-US" dirty="0"/>
              <a:t>    time you spend tweeting.</a:t>
            </a:r>
          </a:p>
          <a:p>
            <a:pPr marL="0" indent="0">
              <a:buNone/>
              <a:defRPr/>
            </a:pPr>
            <a:r>
              <a:rPr lang="en-US" altLang="en-US" dirty="0">
                <a:hlinkClick r:id="rId4" action="ppaction://hlinksldjump"/>
              </a:rPr>
              <a:t>C. </a:t>
            </a:r>
            <a:r>
              <a:rPr lang="en-US" altLang="en-US" dirty="0"/>
              <a:t>Be realistic take control of the </a:t>
            </a:r>
          </a:p>
          <a:p>
            <a:pPr marL="0" indent="0">
              <a:buNone/>
              <a:defRPr/>
            </a:pPr>
            <a:r>
              <a:rPr lang="en-US" altLang="en-US" dirty="0"/>
              <a:t>    habit before it takes control of </a:t>
            </a:r>
          </a:p>
          <a:p>
            <a:pPr marL="0" indent="0">
              <a:buNone/>
              <a:defRPr/>
            </a:pPr>
            <a:r>
              <a:rPr lang="en-US" altLang="en-US" dirty="0"/>
              <a:t>    you.</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5466" name="Rectangle 275465">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468"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458" name="Rectangle 2">
            <a:extLst>
              <a:ext uri="{FF2B5EF4-FFF2-40B4-BE49-F238E27FC236}">
                <a16:creationId xmlns:a16="http://schemas.microsoft.com/office/drawing/2014/main" id="{DBDC52F5-C8CD-4DEA-8BDE-EA9B04DD7442}"/>
              </a:ext>
            </a:extLst>
          </p:cNvPr>
          <p:cNvSpPr>
            <a:spLocks noGrp="1" noChangeArrowheads="1"/>
          </p:cNvSpPr>
          <p:nvPr>
            <p:ph type="title"/>
          </p:nvPr>
        </p:nvSpPr>
        <p:spPr>
          <a:xfrm>
            <a:off x="2402080" y="914400"/>
            <a:ext cx="2281871" cy="4968819"/>
          </a:xfrm>
        </p:spPr>
        <p:txBody>
          <a:bodyPr anchor="ctr">
            <a:normAutofit/>
          </a:bodyPr>
          <a:lstStyle/>
          <a:p>
            <a:pPr defTabSz="804672">
              <a:defRPr/>
            </a:pPr>
            <a:r>
              <a:rPr lang="en-US" altLang="en-US" sz="4136" kern="1200">
                <a:solidFill>
                  <a:srgbClr val="FF0000"/>
                </a:solidFill>
                <a:latin typeface="+mj-lt"/>
                <a:ea typeface="+mj-ea"/>
                <a:cs typeface="+mj-cs"/>
              </a:rPr>
              <a:t>Wrong answer</a:t>
            </a:r>
            <a:endParaRPr lang="en-US" altLang="en-US" sz="4700">
              <a:solidFill>
                <a:srgbClr val="FF0000"/>
              </a:solidFill>
            </a:endParaRPr>
          </a:p>
        </p:txBody>
      </p:sp>
      <p:graphicFrame>
        <p:nvGraphicFramePr>
          <p:cNvPr id="275461" name="Rectangle 3">
            <a:extLst>
              <a:ext uri="{FF2B5EF4-FFF2-40B4-BE49-F238E27FC236}">
                <a16:creationId xmlns:a16="http://schemas.microsoft.com/office/drawing/2014/main" id="{F3875186-E04E-34FF-1DCF-5DAE899C4579}"/>
              </a:ext>
            </a:extLst>
          </p:cNvPr>
          <p:cNvGraphicFramePr/>
          <p:nvPr>
            <p:extLst>
              <p:ext uri="{D42A27DB-BD31-4B8C-83A1-F6EECF244321}">
                <p14:modId xmlns:p14="http://schemas.microsoft.com/office/powerpoint/2010/main" val="2827065298"/>
              </p:ext>
            </p:extLst>
          </p:nvPr>
        </p:nvGraphicFramePr>
        <p:xfrm>
          <a:off x="5107798" y="914400"/>
          <a:ext cx="4605922" cy="2752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rrow: Left 1">
            <a:hlinkClick r:id="rId7" action="ppaction://hlinksldjump"/>
            <a:extLst>
              <a:ext uri="{FF2B5EF4-FFF2-40B4-BE49-F238E27FC236}">
                <a16:creationId xmlns:a16="http://schemas.microsoft.com/office/drawing/2014/main" id="{643F8846-8E87-ECD6-AC89-5C382E30D764}"/>
              </a:ext>
            </a:extLst>
          </p:cNvPr>
          <p:cNvSpPr/>
          <p:nvPr/>
        </p:nvSpPr>
        <p:spPr bwMode="auto">
          <a:xfrm>
            <a:off x="7064396" y="4616465"/>
            <a:ext cx="895165" cy="244136"/>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4440" name="Rectangle 274439">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442" name="Freeform: Shape 274441">
            <a:extLst>
              <a:ext uri="{FF2B5EF4-FFF2-40B4-BE49-F238E27FC236}">
                <a16:creationId xmlns:a16="http://schemas.microsoft.com/office/drawing/2014/main" id="{03E485DD-0C12-45BC-A361-28152A03B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4207" y="0"/>
            <a:ext cx="2472664" cy="6858000"/>
          </a:xfrm>
          <a:custGeom>
            <a:avLst/>
            <a:gdLst>
              <a:gd name="connsiteX0" fmla="*/ 1056708 w 2472664"/>
              <a:gd name="connsiteY0" fmla="*/ 0 h 6858000"/>
              <a:gd name="connsiteX1" fmla="*/ 2472664 w 2472664"/>
              <a:gd name="connsiteY1" fmla="*/ 0 h 6858000"/>
              <a:gd name="connsiteX2" fmla="*/ 2400427 w 2472664"/>
              <a:gd name="connsiteY2" fmla="*/ 75768 h 6858000"/>
              <a:gd name="connsiteX3" fmla="*/ 1104861 w 2472664"/>
              <a:gd name="connsiteY3" fmla="*/ 3429000 h 6858000"/>
              <a:gd name="connsiteX4" fmla="*/ 2400427 w 2472664"/>
              <a:gd name="connsiteY4" fmla="*/ 6782233 h 6858000"/>
              <a:gd name="connsiteX5" fmla="*/ 2472664 w 2472664"/>
              <a:gd name="connsiteY5" fmla="*/ 6858000 h 6858000"/>
              <a:gd name="connsiteX6" fmla="*/ 1056708 w 2472664"/>
              <a:gd name="connsiteY6" fmla="*/ 6858000 h 6858000"/>
              <a:gd name="connsiteX7" fmla="*/ 1040416 w 2472664"/>
              <a:gd name="connsiteY7" fmla="*/ 6835090 h 6858000"/>
              <a:gd name="connsiteX8" fmla="*/ 0 w 2472664"/>
              <a:gd name="connsiteY8" fmla="*/ 3429000 h 6858000"/>
              <a:gd name="connsiteX9" fmla="*/ 1040416 w 2472664"/>
              <a:gd name="connsiteY9" fmla="*/ 229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2664" h="6858000">
                <a:moveTo>
                  <a:pt x="1056708" y="0"/>
                </a:moveTo>
                <a:lnTo>
                  <a:pt x="2472664" y="0"/>
                </a:lnTo>
                <a:lnTo>
                  <a:pt x="2400427" y="75768"/>
                </a:lnTo>
                <a:cubicBezTo>
                  <a:pt x="1595469" y="961418"/>
                  <a:pt x="1104861" y="2137915"/>
                  <a:pt x="1104861" y="3429000"/>
                </a:cubicBezTo>
                <a:cubicBezTo>
                  <a:pt x="1104861" y="4720086"/>
                  <a:pt x="1595469" y="5896583"/>
                  <a:pt x="2400427" y="6782233"/>
                </a:cubicBezTo>
                <a:lnTo>
                  <a:pt x="2472664" y="6858000"/>
                </a:lnTo>
                <a:lnTo>
                  <a:pt x="1056708" y="6858000"/>
                </a:lnTo>
                <a:lnTo>
                  <a:pt x="1040416" y="6835090"/>
                </a:lnTo>
                <a:cubicBezTo>
                  <a:pt x="383551" y="5862802"/>
                  <a:pt x="0" y="4690693"/>
                  <a:pt x="0" y="3429000"/>
                </a:cubicBezTo>
                <a:cubicBezTo>
                  <a:pt x="0" y="2167308"/>
                  <a:pt x="383551" y="995199"/>
                  <a:pt x="1040416" y="22911"/>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4444" name="Freeform: Shape 274443">
            <a:extLst>
              <a:ext uri="{FF2B5EF4-FFF2-40B4-BE49-F238E27FC236}">
                <a16:creationId xmlns:a16="http://schemas.microsoft.com/office/drawing/2014/main" id="{6D6B998F-CA62-4EE6-B7E7-046377D4F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03038" y="1992863"/>
            <a:ext cx="1488962" cy="2872274"/>
          </a:xfrm>
          <a:custGeom>
            <a:avLst/>
            <a:gdLst>
              <a:gd name="connsiteX0" fmla="*/ 1436137 w 1488962"/>
              <a:gd name="connsiteY0" fmla="*/ 0 h 2872274"/>
              <a:gd name="connsiteX1" fmla="*/ 1488962 w 1488962"/>
              <a:gd name="connsiteY1" fmla="*/ 2668 h 2872274"/>
              <a:gd name="connsiteX2" fmla="*/ 1488962 w 1488962"/>
              <a:gd name="connsiteY2" fmla="*/ 2869607 h 2872274"/>
              <a:gd name="connsiteX3" fmla="*/ 1436137 w 1488962"/>
              <a:gd name="connsiteY3" fmla="*/ 2872274 h 2872274"/>
              <a:gd name="connsiteX4" fmla="*/ 0 w 1488962"/>
              <a:gd name="connsiteY4" fmla="*/ 1436137 h 2872274"/>
              <a:gd name="connsiteX5" fmla="*/ 1436137 w 1488962"/>
              <a:gd name="connsiteY5" fmla="*/ 0 h 287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962" h="2872274">
                <a:moveTo>
                  <a:pt x="1436137" y="0"/>
                </a:moveTo>
                <a:lnTo>
                  <a:pt x="1488962" y="2668"/>
                </a:lnTo>
                <a:lnTo>
                  <a:pt x="1488962" y="2869607"/>
                </a:lnTo>
                <a:lnTo>
                  <a:pt x="1436137" y="2872274"/>
                </a:lnTo>
                <a:cubicBezTo>
                  <a:pt x="642980" y="2872274"/>
                  <a:pt x="0" y="2229294"/>
                  <a:pt x="0" y="1436137"/>
                </a:cubicBezTo>
                <a:cubicBezTo>
                  <a:pt x="0" y="642980"/>
                  <a:pt x="642980" y="0"/>
                  <a:pt x="1436137" y="0"/>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4434" name="Rectangle 2">
            <a:extLst>
              <a:ext uri="{FF2B5EF4-FFF2-40B4-BE49-F238E27FC236}">
                <a16:creationId xmlns:a16="http://schemas.microsoft.com/office/drawing/2014/main" id="{89CF7E7F-67EB-489F-93CE-6131E1593B95}"/>
              </a:ext>
            </a:extLst>
          </p:cNvPr>
          <p:cNvSpPr>
            <a:spLocks noGrp="1" noChangeArrowheads="1"/>
          </p:cNvSpPr>
          <p:nvPr>
            <p:ph type="title"/>
          </p:nvPr>
        </p:nvSpPr>
        <p:spPr>
          <a:xfrm>
            <a:off x="3648075" y="1490385"/>
            <a:ext cx="2171757" cy="3632101"/>
          </a:xfrm>
        </p:spPr>
        <p:txBody>
          <a:bodyPr>
            <a:normAutofit/>
          </a:bodyPr>
          <a:lstStyle/>
          <a:p>
            <a:pPr defTabSz="813816">
              <a:defRPr/>
            </a:pPr>
            <a:r>
              <a:rPr lang="en-US" altLang="en-US" sz="3916" kern="1200">
                <a:solidFill>
                  <a:srgbClr val="FFFFFF"/>
                </a:solidFill>
                <a:latin typeface="+mj-lt"/>
                <a:ea typeface="+mj-ea"/>
                <a:cs typeface="+mj-cs"/>
              </a:rPr>
              <a:t>Wrong answer</a:t>
            </a:r>
            <a:endParaRPr lang="en-US" altLang="en-US">
              <a:solidFill>
                <a:srgbClr val="FFFFFF"/>
              </a:solidFill>
            </a:endParaRPr>
          </a:p>
        </p:txBody>
      </p:sp>
      <p:sp>
        <p:nvSpPr>
          <p:cNvPr id="274435" name="Rectangle 3">
            <a:extLst>
              <a:ext uri="{FF2B5EF4-FFF2-40B4-BE49-F238E27FC236}">
                <a16:creationId xmlns:a16="http://schemas.microsoft.com/office/drawing/2014/main" id="{99D556BA-E8B3-4618-AE8D-8B0BE3D4BA22}"/>
              </a:ext>
            </a:extLst>
          </p:cNvPr>
          <p:cNvSpPr>
            <a:spLocks noGrp="1" noChangeArrowheads="1"/>
          </p:cNvSpPr>
          <p:nvPr>
            <p:ph type="body" idx="1"/>
          </p:nvPr>
        </p:nvSpPr>
        <p:spPr>
          <a:xfrm>
            <a:off x="6462258" y="1605969"/>
            <a:ext cx="3710442" cy="3516518"/>
          </a:xfrm>
        </p:spPr>
        <p:txBody>
          <a:bodyPr>
            <a:normAutofit/>
          </a:bodyPr>
          <a:lstStyle/>
          <a:p>
            <a:pPr marL="203454" indent="-203454" defTabSz="813816">
              <a:spcBef>
                <a:spcPts val="890"/>
              </a:spcBef>
              <a:defRPr/>
            </a:pPr>
            <a:r>
              <a:rPr lang="en-US" altLang="en-US" sz="2225" b="1" kern="1200">
                <a:solidFill>
                  <a:schemeClr val="tx1"/>
                </a:solidFill>
                <a:latin typeface="+mn-lt"/>
                <a:ea typeface="+mn-ea"/>
                <a:cs typeface="+mn-cs"/>
              </a:rPr>
              <a:t>Tweeting has become an obsession; the thrill of increasing your tweeter followers is intoxicating; what should be your response?</a:t>
            </a:r>
            <a:endParaRPr lang="en-US" altLang="en-US" sz="2225" kern="1200">
              <a:solidFill>
                <a:schemeClr val="tx1"/>
              </a:solidFill>
              <a:latin typeface="+mn-lt"/>
              <a:ea typeface="+mn-ea"/>
              <a:cs typeface="+mn-cs"/>
            </a:endParaRPr>
          </a:p>
          <a:p>
            <a:pPr marL="203454" indent="-203454" defTabSz="813816">
              <a:spcBef>
                <a:spcPts val="890"/>
              </a:spcBef>
              <a:defRPr/>
            </a:pPr>
            <a:r>
              <a:rPr lang="en-US" altLang="en-US" sz="2225" kern="1200">
                <a:solidFill>
                  <a:srgbClr val="FF0000"/>
                </a:solidFill>
                <a:latin typeface="+mn-lt"/>
                <a:ea typeface="+mn-ea"/>
                <a:cs typeface="+mn-cs"/>
              </a:rPr>
              <a:t>Try to compete with others in building up your followers. </a:t>
            </a:r>
            <a:endParaRPr lang="en-US" altLang="en-US" sz="2500">
              <a:solidFill>
                <a:srgbClr val="FF0000"/>
              </a:solidFill>
            </a:endParaRPr>
          </a:p>
        </p:txBody>
      </p:sp>
      <p:sp>
        <p:nvSpPr>
          <p:cNvPr id="2" name="Arrow: Left 1">
            <a:hlinkClick r:id="rId2" action="ppaction://hlinksldjump"/>
            <a:extLst>
              <a:ext uri="{FF2B5EF4-FFF2-40B4-BE49-F238E27FC236}">
                <a16:creationId xmlns:a16="http://schemas.microsoft.com/office/drawing/2014/main" id="{26A64DE1-73DA-1D5C-AD1A-8D1F0D768C30}"/>
              </a:ext>
            </a:extLst>
          </p:cNvPr>
          <p:cNvSpPr/>
          <p:nvPr/>
        </p:nvSpPr>
        <p:spPr bwMode="auto">
          <a:xfrm>
            <a:off x="7833903" y="5122486"/>
            <a:ext cx="817096" cy="245129"/>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276488" name="Rectangle 276487">
            <a:extLst>
              <a:ext uri="{FF2B5EF4-FFF2-40B4-BE49-F238E27FC236}">
                <a16:creationId xmlns:a16="http://schemas.microsoft.com/office/drawing/2014/main" id="{2F3856E9-4239-4EE7-A372-FDCF4882F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490" name="Rectangle 276489">
            <a:extLst>
              <a:ext uri="{FF2B5EF4-FFF2-40B4-BE49-F238E27FC236}">
                <a16:creationId xmlns:a16="http://schemas.microsoft.com/office/drawing/2014/main" id="{CCC9CDCF-90F8-42B0-BD0A-794C52688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30095"/>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76492" name="Group 276491">
            <a:extLst>
              <a:ext uri="{FF2B5EF4-FFF2-40B4-BE49-F238E27FC236}">
                <a16:creationId xmlns:a16="http://schemas.microsoft.com/office/drawing/2014/main" id="{C07D05FE-3FB8-4314-A050-9AB40814D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1219"/>
            <a:ext cx="5646974" cy="6483075"/>
            <a:chOff x="-19221" y="0"/>
            <a:chExt cx="5646974" cy="6483075"/>
          </a:xfrm>
        </p:grpSpPr>
        <p:sp>
          <p:nvSpPr>
            <p:cNvPr id="276493" name="Freeform: Shape 276492">
              <a:extLst>
                <a:ext uri="{FF2B5EF4-FFF2-40B4-BE49-F238E27FC236}">
                  <a16:creationId xmlns:a16="http://schemas.microsoft.com/office/drawing/2014/main" id="{BDDC6C42-DDD5-4105-85F2-9C052563AE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6494" name="Freeform: Shape 276493">
              <a:extLst>
                <a:ext uri="{FF2B5EF4-FFF2-40B4-BE49-F238E27FC236}">
                  <a16:creationId xmlns:a16="http://schemas.microsoft.com/office/drawing/2014/main" id="{DFB95E12-4EF0-42F7-BCF9-AD31B4C8E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6495" name="Freeform: Shape 276494">
              <a:extLst>
                <a:ext uri="{FF2B5EF4-FFF2-40B4-BE49-F238E27FC236}">
                  <a16:creationId xmlns:a16="http://schemas.microsoft.com/office/drawing/2014/main" id="{2338F8B2-67A9-4086-9341-7705CAB6F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6496" name="Freeform: Shape 276495">
              <a:extLst>
                <a:ext uri="{FF2B5EF4-FFF2-40B4-BE49-F238E27FC236}">
                  <a16:creationId xmlns:a16="http://schemas.microsoft.com/office/drawing/2014/main" id="{E653AAAF-CCEF-494B-9366-16BB3815A6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6497" name="Freeform: Shape 276496">
              <a:extLst>
                <a:ext uri="{FF2B5EF4-FFF2-40B4-BE49-F238E27FC236}">
                  <a16:creationId xmlns:a16="http://schemas.microsoft.com/office/drawing/2014/main" id="{34B356D9-49C3-412F-8E03-AC9AE8371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76482" name="Rectangle 2">
            <a:extLst>
              <a:ext uri="{FF2B5EF4-FFF2-40B4-BE49-F238E27FC236}">
                <a16:creationId xmlns:a16="http://schemas.microsoft.com/office/drawing/2014/main" id="{937E04BC-2B15-407A-9F1C-2223AD95F487}"/>
              </a:ext>
            </a:extLst>
          </p:cNvPr>
          <p:cNvSpPr>
            <a:spLocks noGrp="1" noChangeArrowheads="1"/>
          </p:cNvSpPr>
          <p:nvPr>
            <p:ph type="title"/>
          </p:nvPr>
        </p:nvSpPr>
        <p:spPr>
          <a:xfrm>
            <a:off x="804672" y="2023236"/>
            <a:ext cx="3659777" cy="2820908"/>
          </a:xfrm>
        </p:spPr>
        <p:txBody>
          <a:bodyPr>
            <a:normAutofit/>
          </a:bodyPr>
          <a:lstStyle/>
          <a:p>
            <a:pPr eaLnBrk="1" hangingPunct="1">
              <a:defRPr/>
            </a:pPr>
            <a:r>
              <a:rPr lang="en-US" altLang="en-US" sz="4000" dirty="0">
                <a:solidFill>
                  <a:srgbClr val="FF0000"/>
                </a:solidFill>
              </a:rPr>
              <a:t>Right answer</a:t>
            </a:r>
          </a:p>
        </p:txBody>
      </p:sp>
      <p:sp>
        <p:nvSpPr>
          <p:cNvPr id="276483" name="Rectangle 3">
            <a:extLst>
              <a:ext uri="{FF2B5EF4-FFF2-40B4-BE49-F238E27FC236}">
                <a16:creationId xmlns:a16="http://schemas.microsoft.com/office/drawing/2014/main" id="{4A3113AD-4802-4FE5-8A68-F9717E254F66}"/>
              </a:ext>
            </a:extLst>
          </p:cNvPr>
          <p:cNvSpPr>
            <a:spLocks noGrp="1" noChangeArrowheads="1"/>
          </p:cNvSpPr>
          <p:nvPr>
            <p:ph type="body" idx="1"/>
          </p:nvPr>
        </p:nvSpPr>
        <p:spPr>
          <a:xfrm>
            <a:off x="6278817" y="955653"/>
            <a:ext cx="4740333" cy="4947818"/>
          </a:xfrm>
        </p:spPr>
        <p:txBody>
          <a:bodyPr>
            <a:normAutofit/>
          </a:bodyPr>
          <a:lstStyle/>
          <a:p>
            <a:pPr marL="688848" indent="-688848" defTabSz="1033272">
              <a:spcBef>
                <a:spcPts val="1130"/>
              </a:spcBef>
              <a:defRPr/>
            </a:pPr>
            <a:r>
              <a:rPr lang="en-US" altLang="en-US" sz="1695" b="1" kern="1200">
                <a:solidFill>
                  <a:srgbClr val="FF0000"/>
                </a:solidFill>
                <a:latin typeface="+mn-lt"/>
                <a:ea typeface="+mn-ea"/>
                <a:cs typeface="+mn-cs"/>
              </a:rPr>
              <a:t>Be realistic and take control of the habit before it takes control of you.</a:t>
            </a:r>
            <a:endParaRPr lang="en-US" altLang="en-US" sz="1695" kern="1200">
              <a:solidFill>
                <a:srgbClr val="FF0000"/>
              </a:solidFill>
              <a:latin typeface="+mn-lt"/>
              <a:ea typeface="+mn-ea"/>
              <a:cs typeface="+mn-cs"/>
            </a:endParaRPr>
          </a:p>
          <a:p>
            <a:pPr marL="688848" indent="-688848" defTabSz="1033272">
              <a:spcBef>
                <a:spcPts val="1130"/>
              </a:spcBef>
              <a:defRPr/>
            </a:pPr>
            <a:r>
              <a:rPr lang="en-US" altLang="en-US" sz="1695" kern="1200">
                <a:solidFill>
                  <a:schemeClr val="tx1"/>
                </a:solidFill>
                <a:latin typeface="+mn-lt"/>
                <a:ea typeface="+mn-ea"/>
                <a:cs typeface="+mn-cs"/>
              </a:rPr>
              <a:t>Tweeting is growing in popularity; it is a form of communication that has the potential for great rewards if you are trying to promote or sell something. Tweeting is also a social media that can control a person’s life, and it has the potential to build friendships or destroy relationships.</a:t>
            </a:r>
          </a:p>
          <a:p>
            <a:pPr marL="688848" indent="-688848" defTabSz="1033272">
              <a:spcBef>
                <a:spcPts val="1130"/>
              </a:spcBef>
              <a:buNone/>
              <a:defRPr/>
            </a:pPr>
            <a:r>
              <a:rPr lang="en-US" altLang="en-US" sz="1695" kern="1200">
                <a:solidFill>
                  <a:schemeClr val="tx1"/>
                </a:solidFill>
                <a:latin typeface="+mn-lt"/>
                <a:ea typeface="+mn-ea"/>
                <a:cs typeface="+mn-cs"/>
              </a:rPr>
              <a:t> </a:t>
            </a:r>
          </a:p>
          <a:p>
            <a:pPr marL="688848" indent="-688848" defTabSz="1033272">
              <a:spcBef>
                <a:spcPts val="1130"/>
              </a:spcBef>
              <a:defRPr/>
            </a:pPr>
            <a:r>
              <a:rPr lang="en-US" altLang="en-US" sz="1695" kern="1200">
                <a:solidFill>
                  <a:schemeClr val="tx1"/>
                </a:solidFill>
                <a:latin typeface="+mn-lt"/>
                <a:ea typeface="+mn-ea"/>
                <a:cs typeface="+mn-cs"/>
              </a:rPr>
              <a:t>It is essential to think before you tweet. Many people have gotten into trouble because they tweeted something poorly thought out. Once a Tweet is published, it cannot be taken back.   </a:t>
            </a:r>
            <a:endParaRPr lang="en-US" altLang="en-US" sz="1500"/>
          </a:p>
        </p:txBody>
      </p:sp>
      <p:sp>
        <p:nvSpPr>
          <p:cNvPr id="2" name="Arrow: Right 1">
            <a:hlinkClick r:id="rId2" action="ppaction://hlinksldjump"/>
            <a:extLst>
              <a:ext uri="{FF2B5EF4-FFF2-40B4-BE49-F238E27FC236}">
                <a16:creationId xmlns:a16="http://schemas.microsoft.com/office/drawing/2014/main" id="{85F47EEF-D8D8-3632-D138-A49AD024247D}"/>
              </a:ext>
            </a:extLst>
          </p:cNvPr>
          <p:cNvSpPr/>
          <p:nvPr/>
        </p:nvSpPr>
        <p:spPr bwMode="auto">
          <a:xfrm>
            <a:off x="8129110" y="5777604"/>
            <a:ext cx="91440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5466" name="Rectangle 275465">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468" name="Freeform: Shape 275467">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75458" name="Rectangle 2">
            <a:extLst>
              <a:ext uri="{FF2B5EF4-FFF2-40B4-BE49-F238E27FC236}">
                <a16:creationId xmlns:a16="http://schemas.microsoft.com/office/drawing/2014/main" id="{DBDC52F5-C8CD-4DEA-8BDE-EA9B04DD7442}"/>
              </a:ext>
            </a:extLst>
          </p:cNvPr>
          <p:cNvSpPr>
            <a:spLocks noGrp="1" noChangeArrowheads="1"/>
          </p:cNvSpPr>
          <p:nvPr>
            <p:ph type="title"/>
          </p:nvPr>
        </p:nvSpPr>
        <p:spPr>
          <a:xfrm>
            <a:off x="1164562" y="643468"/>
            <a:ext cx="2558445" cy="5571066"/>
          </a:xfrm>
        </p:spPr>
        <p:txBody>
          <a:bodyPr anchor="ctr">
            <a:normAutofit/>
          </a:bodyPr>
          <a:lstStyle/>
          <a:p>
            <a:pPr defTabSz="905256">
              <a:defRPr/>
            </a:pPr>
            <a:r>
              <a:rPr lang="en-US" altLang="en-US" sz="4653" kern="1200">
                <a:solidFill>
                  <a:srgbClr val="FF0000"/>
                </a:solidFill>
                <a:latin typeface="+mj-lt"/>
                <a:ea typeface="+mj-ea"/>
                <a:cs typeface="+mj-cs"/>
              </a:rPr>
              <a:t>Wrong answer</a:t>
            </a:r>
            <a:endParaRPr lang="en-US" altLang="en-US" sz="4700">
              <a:solidFill>
                <a:srgbClr val="FF0000"/>
              </a:solidFill>
            </a:endParaRPr>
          </a:p>
        </p:txBody>
      </p:sp>
      <p:graphicFrame>
        <p:nvGraphicFramePr>
          <p:cNvPr id="275461" name="Rectangle 3">
            <a:extLst>
              <a:ext uri="{FF2B5EF4-FFF2-40B4-BE49-F238E27FC236}">
                <a16:creationId xmlns:a16="http://schemas.microsoft.com/office/drawing/2014/main" id="{F3875186-E04E-34FF-1DCF-5DAE899C4579}"/>
              </a:ext>
            </a:extLst>
          </p:cNvPr>
          <p:cNvGraphicFramePr/>
          <p:nvPr>
            <p:extLst>
              <p:ext uri="{D42A27DB-BD31-4B8C-83A1-F6EECF244321}">
                <p14:modId xmlns:p14="http://schemas.microsoft.com/office/powerpoint/2010/main" val="847328494"/>
              </p:ext>
            </p:extLst>
          </p:nvPr>
        </p:nvGraphicFramePr>
        <p:xfrm>
          <a:off x="4198227" y="643468"/>
          <a:ext cx="5164184" cy="3086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rrow: Left 1">
            <a:hlinkClick r:id="" action="ppaction://noaction"/>
            <a:extLst>
              <a:ext uri="{FF2B5EF4-FFF2-40B4-BE49-F238E27FC236}">
                <a16:creationId xmlns:a16="http://schemas.microsoft.com/office/drawing/2014/main" id="{643F8846-8E87-ECD6-AC89-5C382E30D764}"/>
              </a:ext>
            </a:extLst>
          </p:cNvPr>
          <p:cNvSpPr/>
          <p:nvPr/>
        </p:nvSpPr>
        <p:spPr bwMode="auto">
          <a:xfrm>
            <a:off x="6391975" y="4794243"/>
            <a:ext cx="1003663" cy="273726"/>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186" name="Rectangle 5018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78" name="Rectangle 2">
            <a:extLst>
              <a:ext uri="{FF2B5EF4-FFF2-40B4-BE49-F238E27FC236}">
                <a16:creationId xmlns:a16="http://schemas.microsoft.com/office/drawing/2014/main" id="{D13A7A94-520C-434E-910B-8C2EB2ADDDF7}"/>
              </a:ext>
            </a:extLst>
          </p:cNvPr>
          <p:cNvSpPr>
            <a:spLocks noGrp="1" noChangeArrowheads="1"/>
          </p:cNvSpPr>
          <p:nvPr>
            <p:ph type="title"/>
          </p:nvPr>
        </p:nvSpPr>
        <p:spPr>
          <a:xfrm>
            <a:off x="640080" y="325369"/>
            <a:ext cx="4368602" cy="1956841"/>
          </a:xfrm>
        </p:spPr>
        <p:txBody>
          <a:bodyPr anchor="b">
            <a:normAutofit/>
          </a:bodyPr>
          <a:lstStyle/>
          <a:p>
            <a:pPr eaLnBrk="1" hangingPunct="1">
              <a:defRPr/>
            </a:pPr>
            <a:r>
              <a:rPr lang="en-US" altLang="en-US" sz="2600" b="1" dirty="0">
                <a:solidFill>
                  <a:srgbClr val="FF0000"/>
                </a:solidFill>
              </a:rPr>
              <a:t>YouTube is your favorite entertainment media you are obsessed with visiting numerous sites, what should be your response?</a:t>
            </a:r>
          </a:p>
        </p:txBody>
      </p:sp>
      <p:sp>
        <p:nvSpPr>
          <p:cNvPr id="5018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79" name="Rectangle 3">
            <a:extLst>
              <a:ext uri="{FF2B5EF4-FFF2-40B4-BE49-F238E27FC236}">
                <a16:creationId xmlns:a16="http://schemas.microsoft.com/office/drawing/2014/main" id="{05B1763D-E47C-4F8D-AC7D-15B10EABBE92}"/>
              </a:ext>
            </a:extLst>
          </p:cNvPr>
          <p:cNvSpPr>
            <a:spLocks noGrp="1" noChangeArrowheads="1"/>
          </p:cNvSpPr>
          <p:nvPr>
            <p:ph type="body" idx="1"/>
          </p:nvPr>
        </p:nvSpPr>
        <p:spPr>
          <a:xfrm>
            <a:off x="640080" y="2872899"/>
            <a:ext cx="4243589" cy="3320668"/>
          </a:xfrm>
        </p:spPr>
        <p:txBody>
          <a:bodyPr>
            <a:normAutofit/>
          </a:bodyPr>
          <a:lstStyle/>
          <a:p>
            <a:pPr marL="0" indent="0">
              <a:buNone/>
              <a:defRPr/>
            </a:pPr>
            <a:r>
              <a:rPr lang="en-US" altLang="en-US" sz="1500" dirty="0">
                <a:hlinkClick r:id="rId2" action="ppaction://hlinksldjump"/>
              </a:rPr>
              <a:t>A. </a:t>
            </a:r>
            <a:r>
              <a:rPr lang="en-US" altLang="en-US" sz="1500" dirty="0"/>
              <a:t>Enjoy YouTube; you can find a </a:t>
            </a:r>
          </a:p>
          <a:p>
            <a:pPr marL="0" indent="0">
              <a:buNone/>
              <a:defRPr/>
            </a:pPr>
            <a:r>
              <a:rPr lang="en-US" altLang="en-US" sz="1500" dirty="0"/>
              <a:t>     a lot  of   information for school   </a:t>
            </a:r>
          </a:p>
          <a:p>
            <a:pPr marL="0" indent="0">
              <a:buNone/>
              <a:defRPr/>
            </a:pPr>
            <a:r>
              <a:rPr lang="en-US" altLang="en-US" sz="1500" dirty="0"/>
              <a:t>     and other areas.</a:t>
            </a:r>
          </a:p>
          <a:p>
            <a:pPr marL="0" indent="0">
              <a:buNone/>
              <a:defRPr/>
            </a:pPr>
            <a:r>
              <a:rPr lang="en-US" altLang="en-US" sz="1500" dirty="0">
                <a:hlinkClick r:id="rId3" action="ppaction://hlinksldjump"/>
              </a:rPr>
              <a:t>B</a:t>
            </a:r>
            <a:r>
              <a:rPr lang="en-US" altLang="en-US" sz="1500" dirty="0">
                <a:hlinkClick r:id="" action="ppaction://noaction"/>
              </a:rPr>
              <a:t>.</a:t>
            </a:r>
            <a:r>
              <a:rPr lang="en-US" altLang="en-US" sz="1500" dirty="0"/>
              <a:t> Stop viewing YouTube; it is </a:t>
            </a:r>
          </a:p>
          <a:p>
            <a:pPr marL="0" indent="0">
              <a:buNone/>
              <a:defRPr/>
            </a:pPr>
            <a:r>
              <a:rPr lang="en-US" altLang="en-US" sz="1500" dirty="0"/>
              <a:t>     taking up too much of your time.</a:t>
            </a:r>
          </a:p>
          <a:p>
            <a:pPr marL="0" indent="0">
              <a:buNone/>
              <a:defRPr/>
            </a:pPr>
            <a:r>
              <a:rPr lang="en-US" altLang="en-US" sz="1500" dirty="0">
                <a:hlinkClick r:id="rId4" action="ppaction://hlinksldjump"/>
              </a:rPr>
              <a:t>C. </a:t>
            </a:r>
            <a:r>
              <a:rPr lang="en-US" altLang="en-US" sz="1500" dirty="0"/>
              <a:t>Monitor the time you are </a:t>
            </a:r>
          </a:p>
          <a:p>
            <a:pPr marL="0" indent="0">
              <a:buNone/>
              <a:defRPr/>
            </a:pPr>
            <a:r>
              <a:rPr lang="en-US" altLang="en-US" sz="1500" dirty="0"/>
              <a:t>    spending on YouTube;  make </a:t>
            </a:r>
          </a:p>
          <a:p>
            <a:pPr marL="0" indent="0">
              <a:buNone/>
              <a:defRPr/>
            </a:pPr>
            <a:r>
              <a:rPr lang="en-US" altLang="en-US" sz="1500" dirty="0"/>
              <a:t>    sure you can achieve </a:t>
            </a:r>
          </a:p>
          <a:p>
            <a:pPr marL="0" indent="0">
              <a:buNone/>
              <a:defRPr/>
            </a:pPr>
            <a:r>
              <a:rPr lang="en-US" altLang="en-US" sz="1500" dirty="0"/>
              <a:t>    your primary goals and   </a:t>
            </a:r>
          </a:p>
          <a:p>
            <a:pPr marL="0" indent="0">
              <a:buNone/>
              <a:defRPr/>
            </a:pPr>
            <a:r>
              <a:rPr lang="en-US" altLang="en-US" sz="1500" dirty="0"/>
              <a:t>    objectives. </a:t>
            </a:r>
          </a:p>
        </p:txBody>
      </p:sp>
      <p:pic>
        <p:nvPicPr>
          <p:cNvPr id="50181" name="Picture 50180" descr="Green and yellow layers">
            <a:extLst>
              <a:ext uri="{FF2B5EF4-FFF2-40B4-BE49-F238E27FC236}">
                <a16:creationId xmlns:a16="http://schemas.microsoft.com/office/drawing/2014/main" id="{137D075E-9B55-3DAA-2625-451C4AA6F396}"/>
              </a:ext>
            </a:extLst>
          </p:cNvPr>
          <p:cNvPicPr>
            <a:picLocks noChangeAspect="1"/>
          </p:cNvPicPr>
          <p:nvPr/>
        </p:nvPicPr>
        <p:blipFill rotWithShape="1">
          <a:blip r:embed="rId5"/>
          <a:srcRect l="10941" r="831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1128" name="Rectangle 261127">
            <a:extLst>
              <a:ext uri="{FF2B5EF4-FFF2-40B4-BE49-F238E27FC236}">
                <a16:creationId xmlns:a16="http://schemas.microsoft.com/office/drawing/2014/main" id="{7AB466A5-CDDC-4FE6-BE1B-2DEA0931C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122" name="Rectangle 2">
            <a:extLst>
              <a:ext uri="{FF2B5EF4-FFF2-40B4-BE49-F238E27FC236}">
                <a16:creationId xmlns:a16="http://schemas.microsoft.com/office/drawing/2014/main" id="{5BAC7A2D-D432-490E-B774-9D291C56239C}"/>
              </a:ext>
            </a:extLst>
          </p:cNvPr>
          <p:cNvSpPr>
            <a:spLocks noGrp="1" noChangeArrowheads="1"/>
          </p:cNvSpPr>
          <p:nvPr>
            <p:ph type="title"/>
          </p:nvPr>
        </p:nvSpPr>
        <p:spPr>
          <a:xfrm>
            <a:off x="1045028" y="1482631"/>
            <a:ext cx="3892732" cy="4199710"/>
          </a:xfrm>
        </p:spPr>
        <p:txBody>
          <a:bodyPr anchor="ctr">
            <a:normAutofit/>
          </a:bodyPr>
          <a:lstStyle/>
          <a:p>
            <a:pPr eaLnBrk="1" hangingPunct="1">
              <a:defRPr/>
            </a:pPr>
            <a:r>
              <a:rPr lang="en-US" altLang="en-US" sz="5400" dirty="0">
                <a:solidFill>
                  <a:srgbClr val="FF0000"/>
                </a:solidFill>
              </a:rPr>
              <a:t>Wrong answer</a:t>
            </a:r>
          </a:p>
        </p:txBody>
      </p:sp>
      <p:grpSp>
        <p:nvGrpSpPr>
          <p:cNvPr id="261130" name="Group 26112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261131" name="Rectangle 26113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132" name="Rectangle 26113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133" name="Rectangle 26113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1135" name="Rectangle 26113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137" name="Rectangle 26113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87568" y="6355073"/>
            <a:ext cx="6007608"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123" name="Rectangle 3">
            <a:extLst>
              <a:ext uri="{FF2B5EF4-FFF2-40B4-BE49-F238E27FC236}">
                <a16:creationId xmlns:a16="http://schemas.microsoft.com/office/drawing/2014/main" id="{D7DFBB58-4CAE-4FB5-AA4D-3C4180700272}"/>
              </a:ext>
            </a:extLst>
          </p:cNvPr>
          <p:cNvSpPr>
            <a:spLocks noGrp="1" noChangeArrowheads="1"/>
          </p:cNvSpPr>
          <p:nvPr>
            <p:ph type="body" idx="1"/>
          </p:nvPr>
        </p:nvSpPr>
        <p:spPr>
          <a:xfrm>
            <a:off x="6786936" y="1313411"/>
            <a:ext cx="3807994" cy="3974671"/>
          </a:xfrm>
        </p:spPr>
        <p:txBody>
          <a:bodyPr>
            <a:normAutofit/>
          </a:bodyPr>
          <a:lstStyle/>
          <a:p>
            <a:pPr marL="554736" indent="-554736" defTabSz="832104">
              <a:spcBef>
                <a:spcPts val="910"/>
              </a:spcBef>
              <a:defRPr/>
            </a:pPr>
            <a:r>
              <a:rPr lang="en-US" altLang="en-US" sz="2548" kern="1200" dirty="0">
                <a:solidFill>
                  <a:schemeClr val="tx1"/>
                </a:solidFill>
                <a:latin typeface="+mn-lt"/>
                <a:ea typeface="+mn-ea"/>
                <a:cs typeface="+mn-cs"/>
              </a:rPr>
              <a:t>Put the site in your favorites to visit later; </a:t>
            </a:r>
            <a:r>
              <a:rPr lang="en-US" altLang="en-US" sz="2548" dirty="0"/>
              <a:t>Revisiting an inappropriate site could harm your life.</a:t>
            </a:r>
            <a:endParaRPr lang="en-US" altLang="en-US" dirty="0">
              <a:solidFill>
                <a:srgbClr val="FF0000"/>
              </a:solidFill>
            </a:endParaRPr>
          </a:p>
        </p:txBody>
      </p:sp>
      <p:sp>
        <p:nvSpPr>
          <p:cNvPr id="2" name="Arrow: Left 1">
            <a:hlinkClick r:id="rId2" action="ppaction://hlinksldjump"/>
            <a:extLst>
              <a:ext uri="{FF2B5EF4-FFF2-40B4-BE49-F238E27FC236}">
                <a16:creationId xmlns:a16="http://schemas.microsoft.com/office/drawing/2014/main" id="{A9FC5F1D-130E-599D-3324-46B589F59E5C}"/>
              </a:ext>
            </a:extLst>
          </p:cNvPr>
          <p:cNvSpPr/>
          <p:nvPr/>
        </p:nvSpPr>
        <p:spPr bwMode="auto">
          <a:xfrm>
            <a:off x="8191884" y="549323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8536" name="Rectangle 278535">
            <a:extLst>
              <a:ext uri="{FF2B5EF4-FFF2-40B4-BE49-F238E27FC236}">
                <a16:creationId xmlns:a16="http://schemas.microsoft.com/office/drawing/2014/main" id="{EB85B3D8-1E85-4E55-9F6B-4DB259252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530" name="Rectangle 2">
            <a:extLst>
              <a:ext uri="{FF2B5EF4-FFF2-40B4-BE49-F238E27FC236}">
                <a16:creationId xmlns:a16="http://schemas.microsoft.com/office/drawing/2014/main" id="{E8F29451-7678-401C-AEC3-85ADF3543F21}"/>
              </a:ext>
            </a:extLst>
          </p:cNvPr>
          <p:cNvSpPr>
            <a:spLocks noGrp="1" noChangeArrowheads="1"/>
          </p:cNvSpPr>
          <p:nvPr>
            <p:ph type="title"/>
          </p:nvPr>
        </p:nvSpPr>
        <p:spPr>
          <a:xfrm>
            <a:off x="1045028" y="1482631"/>
            <a:ext cx="3892732" cy="4199710"/>
          </a:xfrm>
        </p:spPr>
        <p:txBody>
          <a:bodyPr anchor="ctr">
            <a:normAutofit/>
          </a:bodyPr>
          <a:lstStyle/>
          <a:p>
            <a:pPr eaLnBrk="1" hangingPunct="1">
              <a:defRPr/>
            </a:pPr>
            <a:r>
              <a:rPr lang="en-US" altLang="en-US" sz="5400" dirty="0">
                <a:solidFill>
                  <a:srgbClr val="FF0000"/>
                </a:solidFill>
              </a:rPr>
              <a:t>Wrong answer</a:t>
            </a:r>
          </a:p>
        </p:txBody>
      </p:sp>
      <p:grpSp>
        <p:nvGrpSpPr>
          <p:cNvPr id="278538" name="Group 278537">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278539" name="Rectangle 278538">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540" name="Rectangle 27853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541" name="Rectangle 27854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8543" name="Rectangle 278542">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545" name="Rectangle 27854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531" name="Rectangle 3">
            <a:extLst>
              <a:ext uri="{FF2B5EF4-FFF2-40B4-BE49-F238E27FC236}">
                <a16:creationId xmlns:a16="http://schemas.microsoft.com/office/drawing/2014/main" id="{B93E57EA-ABAC-4CD8-8EF9-03EB058F42A8}"/>
              </a:ext>
            </a:extLst>
          </p:cNvPr>
          <p:cNvSpPr>
            <a:spLocks noGrp="1" noChangeArrowheads="1"/>
          </p:cNvSpPr>
          <p:nvPr>
            <p:ph type="body" idx="1"/>
          </p:nvPr>
        </p:nvSpPr>
        <p:spPr>
          <a:xfrm>
            <a:off x="6640062" y="1294712"/>
            <a:ext cx="4069754" cy="4247889"/>
          </a:xfrm>
        </p:spPr>
        <p:txBody>
          <a:bodyPr>
            <a:normAutofit/>
          </a:bodyPr>
          <a:lstStyle/>
          <a:p>
            <a:pPr marL="591312" indent="-591312" defTabSz="886968">
              <a:spcBef>
                <a:spcPts val="970"/>
              </a:spcBef>
              <a:defRPr/>
            </a:pPr>
            <a:r>
              <a:rPr lang="en-US" altLang="en-US" sz="2134" kern="1200">
                <a:solidFill>
                  <a:srgbClr val="FF0000"/>
                </a:solidFill>
                <a:latin typeface="+mn-lt"/>
                <a:ea typeface="+mn-ea"/>
                <a:cs typeface="+mn-cs"/>
              </a:rPr>
              <a:t>Stop viewing YouTube because it takes up too much of your time.</a:t>
            </a:r>
          </a:p>
          <a:p>
            <a:pPr marL="591312" indent="-591312" defTabSz="886968">
              <a:spcBef>
                <a:spcPts val="970"/>
              </a:spcBef>
              <a:defRPr/>
            </a:pPr>
            <a:r>
              <a:rPr lang="en-US" altLang="en-US" sz="2134" kern="1200">
                <a:solidFill>
                  <a:schemeClr val="tx1"/>
                </a:solidFill>
                <a:latin typeface="+mn-lt"/>
                <a:ea typeface="+mn-ea"/>
                <a:cs typeface="+mn-cs"/>
              </a:rPr>
              <a:t>You tube is an excellent social and information media. Lots of valuable information is on YouTube. Like any other social media, it is essential to monitor the time spent on YouTube because YouTube can interfere with another essential task. </a:t>
            </a:r>
            <a:endParaRPr lang="en-US" altLang="en-US" sz="2200"/>
          </a:p>
        </p:txBody>
      </p:sp>
      <p:sp>
        <p:nvSpPr>
          <p:cNvPr id="2" name="Arrow: Left 1">
            <a:hlinkClick r:id="rId2" action="ppaction://hlinksldjump"/>
            <a:extLst>
              <a:ext uri="{FF2B5EF4-FFF2-40B4-BE49-F238E27FC236}">
                <a16:creationId xmlns:a16="http://schemas.microsoft.com/office/drawing/2014/main" id="{0F755064-8FC4-3D93-91C9-0C029C4F1333}"/>
              </a:ext>
            </a:extLst>
          </p:cNvPr>
          <p:cNvSpPr/>
          <p:nvPr/>
        </p:nvSpPr>
        <p:spPr bwMode="auto">
          <a:xfrm rot="10800000" flipH="1" flipV="1">
            <a:off x="4604700" y="5612295"/>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7512" name="Rectangle 277511">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514" name="Oval 277513">
            <a:extLst>
              <a:ext uri="{FF2B5EF4-FFF2-40B4-BE49-F238E27FC236}">
                <a16:creationId xmlns:a16="http://schemas.microsoft.com/office/drawing/2014/main" id="{7BE265E6-D012-42B3-A7DE-C8FEED40D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24917" y="3131936"/>
            <a:ext cx="1240640" cy="1240638"/>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516" name="Freeform: Shape 277515">
            <a:extLst>
              <a:ext uri="{FF2B5EF4-FFF2-40B4-BE49-F238E27FC236}">
                <a16:creationId xmlns:a16="http://schemas.microsoft.com/office/drawing/2014/main" id="{6EB9A5AE-0A9C-4EB1-9569-A44D89EFC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0306" y="4546924"/>
            <a:ext cx="2369988" cy="2311077"/>
          </a:xfrm>
          <a:custGeom>
            <a:avLst/>
            <a:gdLst>
              <a:gd name="connsiteX0" fmla="*/ 0 w 2369988"/>
              <a:gd name="connsiteY0" fmla="*/ 0 h 2311077"/>
              <a:gd name="connsiteX1" fmla="*/ 1128071 w 2369988"/>
              <a:gd name="connsiteY1" fmla="*/ 0 h 2311077"/>
              <a:gd name="connsiteX2" fmla="*/ 1157716 w 2369988"/>
              <a:gd name="connsiteY2" fmla="*/ 128440 h 2311077"/>
              <a:gd name="connsiteX3" fmla="*/ 2316462 w 2369988"/>
              <a:gd name="connsiteY3" fmla="*/ 2257392 h 2311077"/>
              <a:gd name="connsiteX4" fmla="*/ 2369988 w 2369988"/>
              <a:gd name="connsiteY4" fmla="*/ 2311077 h 2311077"/>
              <a:gd name="connsiteX5" fmla="*/ 957894 w 2369988"/>
              <a:gd name="connsiteY5" fmla="*/ 2311077 h 2311077"/>
              <a:gd name="connsiteX6" fmla="*/ 777804 w 2369988"/>
              <a:gd name="connsiteY6" fmla="*/ 2040997 h 2311077"/>
              <a:gd name="connsiteX7" fmla="*/ 19614 w 2369988"/>
              <a:gd name="connsiteY7" fmla="*/ 109827 h 231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9988" h="2311077">
                <a:moveTo>
                  <a:pt x="0" y="0"/>
                </a:moveTo>
                <a:lnTo>
                  <a:pt x="1128071" y="0"/>
                </a:lnTo>
                <a:lnTo>
                  <a:pt x="1157716" y="128440"/>
                </a:lnTo>
                <a:cubicBezTo>
                  <a:pt x="1365270" y="935139"/>
                  <a:pt x="1769588" y="1662859"/>
                  <a:pt x="2316462" y="2257392"/>
                </a:cubicBezTo>
                <a:lnTo>
                  <a:pt x="2369988" y="2311077"/>
                </a:lnTo>
                <a:lnTo>
                  <a:pt x="957894" y="2311077"/>
                </a:lnTo>
                <a:lnTo>
                  <a:pt x="777804" y="2040997"/>
                </a:lnTo>
                <a:cubicBezTo>
                  <a:pt x="421651" y="1454849"/>
                  <a:pt x="161627" y="803832"/>
                  <a:pt x="19614" y="109827"/>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7506" name="Rectangle 2">
            <a:extLst>
              <a:ext uri="{FF2B5EF4-FFF2-40B4-BE49-F238E27FC236}">
                <a16:creationId xmlns:a16="http://schemas.microsoft.com/office/drawing/2014/main" id="{1C971A0E-7FEC-4461-8AEE-13BE56E21F68}"/>
              </a:ext>
            </a:extLst>
          </p:cNvPr>
          <p:cNvSpPr>
            <a:spLocks noGrp="1" noChangeArrowheads="1"/>
          </p:cNvSpPr>
          <p:nvPr>
            <p:ph type="title"/>
          </p:nvPr>
        </p:nvSpPr>
        <p:spPr>
          <a:xfrm>
            <a:off x="4408858" y="965201"/>
            <a:ext cx="2018403" cy="4696926"/>
          </a:xfrm>
        </p:spPr>
        <p:txBody>
          <a:bodyPr>
            <a:normAutofit/>
          </a:bodyPr>
          <a:lstStyle/>
          <a:p>
            <a:pPr defTabSz="768096">
              <a:defRPr/>
            </a:pPr>
            <a:r>
              <a:rPr lang="en-US" altLang="en-US" sz="3696" kern="1200">
                <a:solidFill>
                  <a:srgbClr val="FFFFFF"/>
                </a:solidFill>
                <a:latin typeface="+mj-lt"/>
                <a:ea typeface="+mj-ea"/>
                <a:cs typeface="+mj-cs"/>
              </a:rPr>
              <a:t>Wrong answer</a:t>
            </a:r>
            <a:endParaRPr lang="en-US" altLang="en-US">
              <a:solidFill>
                <a:srgbClr val="FFFFFF"/>
              </a:solidFill>
            </a:endParaRPr>
          </a:p>
        </p:txBody>
      </p:sp>
      <p:sp>
        <p:nvSpPr>
          <p:cNvPr id="277507" name="Rectangle 3">
            <a:extLst>
              <a:ext uri="{FF2B5EF4-FFF2-40B4-BE49-F238E27FC236}">
                <a16:creationId xmlns:a16="http://schemas.microsoft.com/office/drawing/2014/main" id="{50C7C4F0-5A4C-41D8-961B-E751C9A438E4}"/>
              </a:ext>
            </a:extLst>
          </p:cNvPr>
          <p:cNvSpPr>
            <a:spLocks noGrp="1" noChangeArrowheads="1"/>
          </p:cNvSpPr>
          <p:nvPr>
            <p:ph type="body" idx="1"/>
          </p:nvPr>
        </p:nvSpPr>
        <p:spPr>
          <a:xfrm>
            <a:off x="6780485" y="965201"/>
            <a:ext cx="4355732" cy="4696926"/>
          </a:xfrm>
        </p:spPr>
        <p:txBody>
          <a:bodyPr anchor="ctr">
            <a:normAutofit/>
          </a:bodyPr>
          <a:lstStyle/>
          <a:p>
            <a:pPr marL="192024" indent="-192024" defTabSz="768096">
              <a:spcBef>
                <a:spcPts val="840"/>
              </a:spcBef>
              <a:defRPr/>
            </a:pPr>
            <a:r>
              <a:rPr lang="en-US" altLang="en-US" sz="2352" b="1" kern="1200">
                <a:solidFill>
                  <a:schemeClr val="tx1"/>
                </a:solidFill>
                <a:latin typeface="+mn-lt"/>
                <a:ea typeface="+mn-ea"/>
                <a:cs typeface="+mn-cs"/>
              </a:rPr>
              <a:t>YouTube is your favorite entertainment media; you are obsessed with visiting numerous YouTube sites; what should be your response</a:t>
            </a:r>
            <a:endParaRPr lang="en-US" altLang="en-US" sz="2352" kern="1200">
              <a:solidFill>
                <a:schemeClr val="tx1"/>
              </a:solidFill>
              <a:latin typeface="+mn-lt"/>
              <a:ea typeface="+mn-ea"/>
              <a:cs typeface="+mn-cs"/>
            </a:endParaRPr>
          </a:p>
          <a:p>
            <a:pPr marL="192024" indent="-192024" defTabSz="768096">
              <a:spcBef>
                <a:spcPts val="840"/>
              </a:spcBef>
              <a:defRPr/>
            </a:pPr>
            <a:r>
              <a:rPr lang="en-US" altLang="en-US" sz="2352" kern="1200">
                <a:solidFill>
                  <a:srgbClr val="FF0000"/>
                </a:solidFill>
                <a:latin typeface="+mn-lt"/>
                <a:ea typeface="+mn-ea"/>
                <a:cs typeface="+mn-cs"/>
              </a:rPr>
              <a:t>Enjoy YouTube; it is a valuable source of information.</a:t>
            </a:r>
            <a:endParaRPr lang="en-US" altLang="en-US">
              <a:solidFill>
                <a:srgbClr val="FF0000"/>
              </a:solidFill>
            </a:endParaRPr>
          </a:p>
        </p:txBody>
      </p:sp>
      <p:sp>
        <p:nvSpPr>
          <p:cNvPr id="2" name="Arrow: Left 1">
            <a:hlinkClick r:id="rId2" action="ppaction://hlinksldjump"/>
            <a:extLst>
              <a:ext uri="{FF2B5EF4-FFF2-40B4-BE49-F238E27FC236}">
                <a16:creationId xmlns:a16="http://schemas.microsoft.com/office/drawing/2014/main" id="{EAAE2629-7C64-DBF8-7D4B-B35D21F5C8AA}"/>
              </a:ext>
            </a:extLst>
          </p:cNvPr>
          <p:cNvSpPr/>
          <p:nvPr/>
        </p:nvSpPr>
        <p:spPr bwMode="auto">
          <a:xfrm>
            <a:off x="6695839" y="6221524"/>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71468A0-F5D1-FFB8-BA62-3631D79A1437}"/>
              </a:ext>
            </a:extLst>
          </p:cNvPr>
          <p:cNvSpPr txBox="1"/>
          <p:nvPr/>
        </p:nvSpPr>
        <p:spPr>
          <a:xfrm>
            <a:off x="1882588" y="1463040"/>
            <a:ext cx="4213412" cy="584775"/>
          </a:xfrm>
          <a:prstGeom prst="rect">
            <a:avLst/>
          </a:prstGeom>
          <a:noFill/>
        </p:spPr>
        <p:txBody>
          <a:bodyPr wrap="square" rtlCol="0">
            <a:spAutoFit/>
          </a:bodyPr>
          <a:lstStyle/>
          <a:p>
            <a:r>
              <a:rPr lang="en-US" sz="3200" dirty="0">
                <a:solidFill>
                  <a:srgbClr val="FF0000"/>
                </a:solidFill>
              </a:rPr>
              <a:t>Wrong Answer</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9576" name="Rectangle 279575">
            <a:extLst>
              <a:ext uri="{FF2B5EF4-FFF2-40B4-BE49-F238E27FC236}">
                <a16:creationId xmlns:a16="http://schemas.microsoft.com/office/drawing/2014/main" id="{EB85B3D8-1E85-4E55-9F6B-4DB259252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554" name="Rectangle 2">
            <a:extLst>
              <a:ext uri="{FF2B5EF4-FFF2-40B4-BE49-F238E27FC236}">
                <a16:creationId xmlns:a16="http://schemas.microsoft.com/office/drawing/2014/main" id="{249CB005-03E6-4C5E-A6E4-778506EBB272}"/>
              </a:ext>
            </a:extLst>
          </p:cNvPr>
          <p:cNvSpPr>
            <a:spLocks noGrp="1" noChangeArrowheads="1"/>
          </p:cNvSpPr>
          <p:nvPr>
            <p:ph type="title"/>
          </p:nvPr>
        </p:nvSpPr>
        <p:spPr>
          <a:xfrm>
            <a:off x="1045028" y="1482631"/>
            <a:ext cx="3892732" cy="4199710"/>
          </a:xfrm>
        </p:spPr>
        <p:txBody>
          <a:bodyPr anchor="ctr">
            <a:normAutofit/>
          </a:bodyPr>
          <a:lstStyle/>
          <a:p>
            <a:pPr eaLnBrk="1" hangingPunct="1">
              <a:defRPr/>
            </a:pPr>
            <a:r>
              <a:rPr lang="en-US" altLang="en-US" sz="5400" dirty="0">
                <a:solidFill>
                  <a:srgbClr val="FF0000"/>
                </a:solidFill>
              </a:rPr>
              <a:t>Right answer</a:t>
            </a:r>
          </a:p>
        </p:txBody>
      </p:sp>
      <p:grpSp>
        <p:nvGrpSpPr>
          <p:cNvPr id="279578" name="Group 279577">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279579" name="Rectangle 279578">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580" name="Rectangle 27957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581" name="Rectangle 27958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9583" name="Rectangle 279582">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585" name="Rectangle 27958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571" name="Rectangle 3">
            <a:extLst>
              <a:ext uri="{FF2B5EF4-FFF2-40B4-BE49-F238E27FC236}">
                <a16:creationId xmlns:a16="http://schemas.microsoft.com/office/drawing/2014/main" id="{8C976D95-B490-4527-B2DB-BDB87B7ABB2A}"/>
              </a:ext>
            </a:extLst>
          </p:cNvPr>
          <p:cNvSpPr>
            <a:spLocks noGrp="1" noChangeArrowheads="1"/>
          </p:cNvSpPr>
          <p:nvPr>
            <p:ph type="body" idx="1"/>
          </p:nvPr>
        </p:nvSpPr>
        <p:spPr>
          <a:xfrm>
            <a:off x="6501811" y="1294712"/>
            <a:ext cx="4388238" cy="4580312"/>
          </a:xfrm>
        </p:spPr>
        <p:txBody>
          <a:bodyPr>
            <a:normAutofit/>
          </a:bodyPr>
          <a:lstStyle/>
          <a:p>
            <a:pPr marL="640080" indent="-640080" defTabSz="960120">
              <a:spcBef>
                <a:spcPts val="1050"/>
              </a:spcBef>
              <a:defRPr/>
            </a:pPr>
            <a:r>
              <a:rPr lang="en-US" altLang="en-US" sz="1575" b="1" kern="1200">
                <a:solidFill>
                  <a:srgbClr val="FF0000"/>
                </a:solidFill>
                <a:latin typeface="+mn-lt"/>
                <a:ea typeface="+mn-ea"/>
                <a:cs typeface="+mn-cs"/>
              </a:rPr>
              <a:t>Monitor the time you are spending on YouTube and ensure that you can achieve your primary goals and objectives.</a:t>
            </a:r>
            <a:endParaRPr lang="en-US" altLang="en-US" sz="1575" kern="1200">
              <a:solidFill>
                <a:srgbClr val="FF0000"/>
              </a:solidFill>
              <a:latin typeface="+mn-lt"/>
              <a:ea typeface="+mn-ea"/>
              <a:cs typeface="+mn-cs"/>
            </a:endParaRPr>
          </a:p>
          <a:p>
            <a:pPr marL="640080" indent="-640080" defTabSz="960120">
              <a:spcBef>
                <a:spcPts val="1050"/>
              </a:spcBef>
              <a:buNone/>
              <a:defRPr/>
            </a:pPr>
            <a:endParaRPr lang="en-US" altLang="en-US" sz="1575" kern="1200">
              <a:solidFill>
                <a:schemeClr val="tx1"/>
              </a:solidFill>
              <a:latin typeface="+mn-lt"/>
              <a:ea typeface="+mn-ea"/>
              <a:cs typeface="+mn-cs"/>
            </a:endParaRPr>
          </a:p>
          <a:p>
            <a:pPr marL="640080" indent="-640080" defTabSz="960120">
              <a:spcBef>
                <a:spcPts val="1050"/>
              </a:spcBef>
              <a:defRPr/>
            </a:pPr>
            <a:r>
              <a:rPr lang="en-US" altLang="en-US" sz="1575" kern="1200">
                <a:solidFill>
                  <a:schemeClr val="tx1"/>
                </a:solidFill>
                <a:latin typeface="+mn-lt"/>
                <a:ea typeface="+mn-ea"/>
                <a:cs typeface="+mn-cs"/>
              </a:rPr>
              <a:t>It is essential to remember that the time spent on YouTube decreases precious face-to-face time. Suppose YouTube or any other social media interferes with forming healthy relationships. In that case, it is time to take a personal inventory and determine if the time spent on social media sites should be decreased.</a:t>
            </a:r>
            <a:endParaRPr lang="en-US" altLang="en-US" sz="1500"/>
          </a:p>
        </p:txBody>
      </p:sp>
      <p:sp>
        <p:nvSpPr>
          <p:cNvPr id="2" name="Arrow: Right 1">
            <a:hlinkClick r:id="rId2" action="ppaction://hlinksldjump"/>
            <a:extLst>
              <a:ext uri="{FF2B5EF4-FFF2-40B4-BE49-F238E27FC236}">
                <a16:creationId xmlns:a16="http://schemas.microsoft.com/office/drawing/2014/main" id="{00AF0F4C-8E4A-66EA-1964-61C0D9CF1FB9}"/>
              </a:ext>
            </a:extLst>
          </p:cNvPr>
          <p:cNvSpPr/>
          <p:nvPr/>
        </p:nvSpPr>
        <p:spPr bwMode="auto">
          <a:xfrm>
            <a:off x="7959113" y="5512325"/>
            <a:ext cx="91440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256" name="Rectangle 53255">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50" name="Rectangle 2">
            <a:extLst>
              <a:ext uri="{FF2B5EF4-FFF2-40B4-BE49-F238E27FC236}">
                <a16:creationId xmlns:a16="http://schemas.microsoft.com/office/drawing/2014/main" id="{EF257DAB-4285-4074-A2C3-351A0F8C4B5F}"/>
              </a:ext>
            </a:extLst>
          </p:cNvPr>
          <p:cNvSpPr>
            <a:spLocks noGrp="1" noChangeArrowheads="1"/>
          </p:cNvSpPr>
          <p:nvPr>
            <p:ph type="title"/>
          </p:nvPr>
        </p:nvSpPr>
        <p:spPr>
          <a:xfrm>
            <a:off x="841248" y="548640"/>
            <a:ext cx="3600860" cy="5431536"/>
          </a:xfrm>
        </p:spPr>
        <p:txBody>
          <a:bodyPr>
            <a:normAutofit/>
          </a:bodyPr>
          <a:lstStyle/>
          <a:p>
            <a:pPr eaLnBrk="1" hangingPunct="1">
              <a:defRPr/>
            </a:pPr>
            <a:r>
              <a:rPr lang="en-US" altLang="en-US" sz="5400" b="1" dirty="0">
                <a:solidFill>
                  <a:srgbClr val="FF0000"/>
                </a:solidFill>
              </a:rPr>
              <a:t>You visit a website that advocates hate, self-destruction, or sexual exploitation.</a:t>
            </a:r>
          </a:p>
        </p:txBody>
      </p:sp>
      <p:sp>
        <p:nvSpPr>
          <p:cNvPr id="53258"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51" name="Rectangle 3">
            <a:extLst>
              <a:ext uri="{FF2B5EF4-FFF2-40B4-BE49-F238E27FC236}">
                <a16:creationId xmlns:a16="http://schemas.microsoft.com/office/drawing/2014/main" id="{742A6536-F1A0-47A1-89C6-4A67E854DCD8}"/>
              </a:ext>
            </a:extLst>
          </p:cNvPr>
          <p:cNvSpPr>
            <a:spLocks noGrp="1" noChangeArrowheads="1"/>
          </p:cNvSpPr>
          <p:nvPr>
            <p:ph type="body" idx="1"/>
          </p:nvPr>
        </p:nvSpPr>
        <p:spPr>
          <a:xfrm>
            <a:off x="5126418" y="552091"/>
            <a:ext cx="6224335" cy="5431536"/>
          </a:xfrm>
        </p:spPr>
        <p:txBody>
          <a:bodyPr anchor="ctr">
            <a:normAutofit/>
          </a:bodyPr>
          <a:lstStyle/>
          <a:p>
            <a:pPr marL="0" indent="0">
              <a:buNone/>
              <a:defRPr/>
            </a:pPr>
            <a:r>
              <a:rPr lang="en-US" altLang="en-US" sz="2200" dirty="0">
                <a:hlinkClick r:id="rId2" action="ppaction://hlinksldjump"/>
              </a:rPr>
              <a:t>A. </a:t>
            </a:r>
            <a:r>
              <a:rPr lang="en-US" altLang="en-US" sz="2200" dirty="0"/>
              <a:t>Immediately leave the website    </a:t>
            </a:r>
          </a:p>
          <a:p>
            <a:pPr marL="0" indent="0">
              <a:buNone/>
              <a:defRPr/>
            </a:pPr>
            <a:r>
              <a:rPr lang="en-US" altLang="en-US" sz="2200" dirty="0"/>
              <a:t>    without reading the resource </a:t>
            </a:r>
          </a:p>
          <a:p>
            <a:pPr marL="0" indent="0">
              <a:buNone/>
              <a:defRPr/>
            </a:pPr>
            <a:r>
              <a:rPr lang="en-US" altLang="en-US" sz="2200" dirty="0"/>
              <a:t>    material.</a:t>
            </a:r>
          </a:p>
          <a:p>
            <a:pPr marL="0" indent="0">
              <a:buNone/>
              <a:defRPr/>
            </a:pPr>
            <a:r>
              <a:rPr lang="en-US" altLang="en-US" sz="2200" dirty="0">
                <a:hlinkClick r:id="rId3" action="ppaction://hlinksldjump"/>
              </a:rPr>
              <a:t>B. </a:t>
            </a:r>
            <a:r>
              <a:rPr lang="en-US" altLang="en-US" sz="2200" dirty="0"/>
              <a:t>Read the site material; you can </a:t>
            </a:r>
          </a:p>
          <a:p>
            <a:pPr marL="0" indent="0">
              <a:buNone/>
              <a:defRPr/>
            </a:pPr>
            <a:r>
              <a:rPr lang="en-US" altLang="en-US" sz="2200" dirty="0"/>
              <a:t>    learn something.</a:t>
            </a:r>
          </a:p>
          <a:p>
            <a:pPr marL="0" indent="0">
              <a:buNone/>
              <a:defRPr/>
            </a:pPr>
            <a:r>
              <a:rPr lang="en-US" altLang="en-US" sz="2200" dirty="0">
                <a:hlinkClick r:id="rId4" action="ppaction://hlinksldjump"/>
              </a:rPr>
              <a:t>C. </a:t>
            </a:r>
            <a:r>
              <a:rPr lang="en-US" altLang="en-US" sz="2200" dirty="0"/>
              <a:t>Revisit the site;  pick and choose what </a:t>
            </a:r>
          </a:p>
          <a:p>
            <a:pPr marL="0" indent="0">
              <a:buNone/>
              <a:defRPr/>
            </a:pPr>
            <a:r>
              <a:rPr lang="en-US" altLang="en-US" sz="2200" dirty="0"/>
              <a:t>     is positive and negative.</a:t>
            </a:r>
            <a:endParaRPr lang="en-US" altLang="en-US" sz="2200" b="1" dirty="0"/>
          </a:p>
          <a:p>
            <a:pPr marL="609600" indent="-609600">
              <a:buNone/>
              <a:defRPr/>
            </a:pPr>
            <a:r>
              <a:rPr lang="en-US" altLang="en-US" sz="2200" dirty="0"/>
              <a:t>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7752" name="Rectangle 287751">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746" name="Rectangle 2">
            <a:extLst>
              <a:ext uri="{FF2B5EF4-FFF2-40B4-BE49-F238E27FC236}">
                <a16:creationId xmlns:a16="http://schemas.microsoft.com/office/drawing/2014/main" id="{17695A26-524D-4C78-842E-B9E8539BE069}"/>
              </a:ext>
            </a:extLst>
          </p:cNvPr>
          <p:cNvSpPr>
            <a:spLocks noGrp="1" noChangeArrowheads="1"/>
          </p:cNvSpPr>
          <p:nvPr>
            <p:ph type="title"/>
          </p:nvPr>
        </p:nvSpPr>
        <p:spPr>
          <a:xfrm>
            <a:off x="635000" y="640823"/>
            <a:ext cx="3418659" cy="5583148"/>
          </a:xfrm>
        </p:spPr>
        <p:txBody>
          <a:bodyPr anchor="ctr">
            <a:normAutofit/>
          </a:bodyPr>
          <a:lstStyle/>
          <a:p>
            <a:pPr eaLnBrk="1" hangingPunct="1">
              <a:defRPr/>
            </a:pPr>
            <a:r>
              <a:rPr lang="en-US" altLang="en-US" sz="5400" dirty="0">
                <a:solidFill>
                  <a:srgbClr val="FF0000"/>
                </a:solidFill>
              </a:rPr>
              <a:t>Wrong answer</a:t>
            </a:r>
          </a:p>
        </p:txBody>
      </p:sp>
      <p:sp>
        <p:nvSpPr>
          <p:cNvPr id="287754"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747" name="Rectangle 3">
            <a:extLst>
              <a:ext uri="{FF2B5EF4-FFF2-40B4-BE49-F238E27FC236}">
                <a16:creationId xmlns:a16="http://schemas.microsoft.com/office/drawing/2014/main" id="{FC38ECBC-15B3-4EE2-A6DF-75C5AB37421C}"/>
              </a:ext>
            </a:extLst>
          </p:cNvPr>
          <p:cNvSpPr>
            <a:spLocks noGrp="1" noChangeArrowheads="1"/>
          </p:cNvSpPr>
          <p:nvPr>
            <p:ph type="body" idx="1"/>
          </p:nvPr>
        </p:nvSpPr>
        <p:spPr>
          <a:xfrm>
            <a:off x="4648018" y="2832850"/>
            <a:ext cx="6900512" cy="778724"/>
          </a:xfrm>
        </p:spPr>
        <p:txBody>
          <a:bodyPr>
            <a:normAutofit/>
          </a:bodyPr>
          <a:lstStyle/>
          <a:p>
            <a:pPr marL="198882" indent="-198882" defTabSz="795528">
              <a:spcBef>
                <a:spcPts val="870"/>
              </a:spcBef>
              <a:defRPr/>
            </a:pPr>
            <a:r>
              <a:rPr lang="en-US" altLang="en-US" sz="1653" kern="1200" dirty="0">
                <a:solidFill>
                  <a:schemeClr val="tx1"/>
                </a:solidFill>
                <a:latin typeface="+mn-lt"/>
                <a:ea typeface="+mn-ea"/>
                <a:cs typeface="+mn-cs"/>
              </a:rPr>
              <a:t>Read the site material so you can learn something.</a:t>
            </a:r>
          </a:p>
          <a:p>
            <a:pPr eaLnBrk="1" hangingPunct="1">
              <a:defRPr/>
            </a:pPr>
            <a:endParaRPr lang="en-US" altLang="en-US" sz="1900" dirty="0"/>
          </a:p>
        </p:txBody>
      </p:sp>
      <p:sp>
        <p:nvSpPr>
          <p:cNvPr id="2" name="Arrow: Left 1">
            <a:hlinkClick r:id="rId2" action="ppaction://hlinksldjump"/>
            <a:extLst>
              <a:ext uri="{FF2B5EF4-FFF2-40B4-BE49-F238E27FC236}">
                <a16:creationId xmlns:a16="http://schemas.microsoft.com/office/drawing/2014/main" id="{28A0C288-BBD0-924F-5758-A16260A3E8DE}"/>
              </a:ext>
            </a:extLst>
          </p:cNvPr>
          <p:cNvSpPr/>
          <p:nvPr/>
        </p:nvSpPr>
        <p:spPr bwMode="auto">
          <a:xfrm>
            <a:off x="7577258" y="5114778"/>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6728" name="Rectangle 286727">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30" name="Rectangle 286729">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32" name="Freeform: Shape 286731">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6722" name="Rectangle 2">
            <a:extLst>
              <a:ext uri="{FF2B5EF4-FFF2-40B4-BE49-F238E27FC236}">
                <a16:creationId xmlns:a16="http://schemas.microsoft.com/office/drawing/2014/main" id="{560B2641-A8DF-4131-BACB-B6C4E6FABD13}"/>
              </a:ext>
            </a:extLst>
          </p:cNvPr>
          <p:cNvSpPr>
            <a:spLocks noGrp="1" noChangeArrowheads="1"/>
          </p:cNvSpPr>
          <p:nvPr>
            <p:ph type="title"/>
          </p:nvPr>
        </p:nvSpPr>
        <p:spPr>
          <a:xfrm>
            <a:off x="2676882" y="228600"/>
            <a:ext cx="2028808" cy="4721137"/>
          </a:xfrm>
        </p:spPr>
        <p:txBody>
          <a:bodyPr>
            <a:normAutofit/>
          </a:bodyPr>
          <a:lstStyle/>
          <a:p>
            <a:pPr defTabSz="768096">
              <a:defRPr/>
            </a:pPr>
            <a:r>
              <a:rPr lang="en-US" altLang="en-US" sz="3696" kern="1200" dirty="0">
                <a:solidFill>
                  <a:srgbClr val="FFFFFF"/>
                </a:solidFill>
                <a:latin typeface="+mj-lt"/>
                <a:ea typeface="+mj-ea"/>
                <a:cs typeface="+mj-cs"/>
              </a:rPr>
              <a:t>Right answer</a:t>
            </a:r>
            <a:endParaRPr lang="en-US" altLang="en-US" dirty="0">
              <a:solidFill>
                <a:srgbClr val="FFFFFF"/>
              </a:solidFill>
            </a:endParaRPr>
          </a:p>
        </p:txBody>
      </p:sp>
      <p:sp>
        <p:nvSpPr>
          <p:cNvPr id="286723" name="Rectangle 3">
            <a:extLst>
              <a:ext uri="{FF2B5EF4-FFF2-40B4-BE49-F238E27FC236}">
                <a16:creationId xmlns:a16="http://schemas.microsoft.com/office/drawing/2014/main" id="{101AF715-E94C-4724-9F4C-456B977AEDB8}"/>
              </a:ext>
            </a:extLst>
          </p:cNvPr>
          <p:cNvSpPr>
            <a:spLocks noGrp="1" noChangeArrowheads="1"/>
          </p:cNvSpPr>
          <p:nvPr>
            <p:ph type="body" idx="1"/>
          </p:nvPr>
        </p:nvSpPr>
        <p:spPr>
          <a:xfrm>
            <a:off x="5060734" y="228600"/>
            <a:ext cx="4378184" cy="4721137"/>
          </a:xfrm>
        </p:spPr>
        <p:txBody>
          <a:bodyPr anchor="ctr">
            <a:normAutofit/>
          </a:bodyPr>
          <a:lstStyle/>
          <a:p>
            <a:pPr marL="192024" indent="-192024" defTabSz="768096">
              <a:spcBef>
                <a:spcPts val="840"/>
              </a:spcBef>
              <a:buNone/>
              <a:defRPr/>
            </a:pPr>
            <a:r>
              <a:rPr lang="en-US" altLang="en-US" sz="1848" b="1" kern="1200">
                <a:solidFill>
                  <a:schemeClr val="tx1"/>
                </a:solidFill>
                <a:latin typeface="+mn-lt"/>
                <a:ea typeface="+mn-ea"/>
                <a:cs typeface="+mn-cs"/>
              </a:rPr>
              <a:t>You visit a website that advocates</a:t>
            </a:r>
          </a:p>
          <a:p>
            <a:pPr marL="192024" indent="-192024" defTabSz="768096">
              <a:spcBef>
                <a:spcPts val="840"/>
              </a:spcBef>
              <a:buNone/>
              <a:defRPr/>
            </a:pPr>
            <a:r>
              <a:rPr lang="en-US" altLang="en-US" sz="1848" b="1" kern="1200">
                <a:solidFill>
                  <a:schemeClr val="tx1"/>
                </a:solidFill>
                <a:latin typeface="+mn-lt"/>
                <a:ea typeface="+mn-ea"/>
                <a:cs typeface="+mn-cs"/>
              </a:rPr>
              <a:t>hate, self Destruction, or sexual</a:t>
            </a:r>
          </a:p>
          <a:p>
            <a:pPr marL="192024" indent="-192024" defTabSz="768096">
              <a:spcBef>
                <a:spcPts val="840"/>
              </a:spcBef>
              <a:buNone/>
              <a:defRPr/>
            </a:pPr>
            <a:r>
              <a:rPr lang="en-US" altLang="en-US" sz="1848" b="1" kern="1200">
                <a:solidFill>
                  <a:schemeClr val="tx1"/>
                </a:solidFill>
                <a:latin typeface="+mn-lt"/>
                <a:ea typeface="+mn-ea"/>
                <a:cs typeface="+mn-cs"/>
              </a:rPr>
              <a:t>exploitation.</a:t>
            </a:r>
          </a:p>
          <a:p>
            <a:pPr marL="192024" indent="-192024" defTabSz="768096">
              <a:spcBef>
                <a:spcPts val="840"/>
              </a:spcBef>
              <a:buNone/>
              <a:defRPr/>
            </a:pPr>
            <a:endParaRPr lang="en-US" altLang="en-US" sz="1848" b="1" kern="1200">
              <a:solidFill>
                <a:schemeClr val="tx1"/>
              </a:solidFill>
              <a:latin typeface="+mn-lt"/>
              <a:ea typeface="+mn-ea"/>
              <a:cs typeface="+mn-cs"/>
            </a:endParaRPr>
          </a:p>
          <a:p>
            <a:pPr marL="192024" indent="-192024" defTabSz="768096">
              <a:spcBef>
                <a:spcPts val="840"/>
              </a:spcBef>
              <a:defRPr/>
            </a:pPr>
            <a:r>
              <a:rPr lang="en-US" altLang="en-US" sz="1848" b="1" kern="1200">
                <a:solidFill>
                  <a:srgbClr val="FF0000"/>
                </a:solidFill>
                <a:latin typeface="+mn-lt"/>
                <a:ea typeface="+mn-ea"/>
                <a:cs typeface="+mn-cs"/>
              </a:rPr>
              <a:t>Immediately leave the website without reading the resource material.</a:t>
            </a:r>
          </a:p>
          <a:p>
            <a:pPr marL="192024" indent="-192024" defTabSz="768096">
              <a:spcBef>
                <a:spcPts val="840"/>
              </a:spcBef>
              <a:defRPr/>
            </a:pPr>
            <a:endParaRPr lang="en-US" altLang="en-US" sz="1848" kern="1200">
              <a:solidFill>
                <a:schemeClr val="tx1"/>
              </a:solidFill>
              <a:latin typeface="+mn-lt"/>
              <a:ea typeface="+mn-ea"/>
              <a:cs typeface="+mn-cs"/>
            </a:endParaRPr>
          </a:p>
          <a:p>
            <a:pPr marL="192024" indent="-192024" defTabSz="768096">
              <a:spcBef>
                <a:spcPts val="840"/>
              </a:spcBef>
              <a:defRPr/>
            </a:pPr>
            <a:r>
              <a:rPr lang="en-US" altLang="en-US" sz="1848" kern="1200">
                <a:solidFill>
                  <a:schemeClr val="tx1"/>
                </a:solidFill>
                <a:latin typeface="+mn-lt"/>
                <a:ea typeface="+mn-ea"/>
                <a:cs typeface="+mn-cs"/>
              </a:rPr>
              <a:t>There is a saying you cannot fight fire with fire without getting burnt. Immediately leaving the site without reading the resource information is the best option. Exposure to negative or sexual exploitive materials can be harmful, especially to a young mind.</a:t>
            </a:r>
            <a:endParaRPr lang="en-US" altLang="en-US" sz="2200"/>
          </a:p>
        </p:txBody>
      </p:sp>
      <p:sp>
        <p:nvSpPr>
          <p:cNvPr id="3" name="TextBox 2">
            <a:extLst>
              <a:ext uri="{FF2B5EF4-FFF2-40B4-BE49-F238E27FC236}">
                <a16:creationId xmlns:a16="http://schemas.microsoft.com/office/drawing/2014/main" id="{6151C678-8B03-F0B1-6893-BAA4CC9262E4}"/>
              </a:ext>
            </a:extLst>
          </p:cNvPr>
          <p:cNvSpPr txBox="1"/>
          <p:nvPr/>
        </p:nvSpPr>
        <p:spPr>
          <a:xfrm>
            <a:off x="702527" y="1304693"/>
            <a:ext cx="4081346" cy="707886"/>
          </a:xfrm>
          <a:prstGeom prst="rect">
            <a:avLst/>
          </a:prstGeom>
          <a:noFill/>
        </p:spPr>
        <p:txBody>
          <a:bodyPr wrap="square" rtlCol="0">
            <a:spAutoFit/>
          </a:bodyPr>
          <a:lstStyle/>
          <a:p>
            <a:r>
              <a:rPr lang="en-US" sz="4000" dirty="0">
                <a:solidFill>
                  <a:srgbClr val="FF0000"/>
                </a:solidFill>
              </a:rPr>
              <a:t>Right Answer</a:t>
            </a:r>
          </a:p>
        </p:txBody>
      </p:sp>
      <p:sp>
        <p:nvSpPr>
          <p:cNvPr id="2" name="Arrow: Right 1">
            <a:hlinkClick r:id="rId2" action="ppaction://hlinksldjump"/>
            <a:extLst>
              <a:ext uri="{FF2B5EF4-FFF2-40B4-BE49-F238E27FC236}">
                <a16:creationId xmlns:a16="http://schemas.microsoft.com/office/drawing/2014/main" id="{EAA25E83-75FB-97B5-7E29-E36A34379EF2}"/>
              </a:ext>
            </a:extLst>
          </p:cNvPr>
          <p:cNvSpPr/>
          <p:nvPr/>
        </p:nvSpPr>
        <p:spPr>
          <a:xfrm>
            <a:off x="6658984" y="5314278"/>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a:extLst>
              <a:ext uri="{FF2B5EF4-FFF2-40B4-BE49-F238E27FC236}">
                <a16:creationId xmlns:a16="http://schemas.microsoft.com/office/drawing/2014/main" id="{1EF72B25-84BA-4C8C-84DC-CE4F1D671AC2}"/>
              </a:ext>
            </a:extLst>
          </p:cNvPr>
          <p:cNvSpPr>
            <a:spLocks noGrp="1" noChangeArrowheads="1"/>
          </p:cNvSpPr>
          <p:nvPr>
            <p:ph type="title"/>
          </p:nvPr>
        </p:nvSpPr>
        <p:spPr>
          <a:xfrm>
            <a:off x="2151509" y="723899"/>
            <a:ext cx="4501582" cy="1495425"/>
          </a:xfrm>
        </p:spPr>
        <p:txBody>
          <a:bodyPr>
            <a:normAutofit/>
          </a:bodyPr>
          <a:lstStyle/>
          <a:p>
            <a:pPr eaLnBrk="1" hangingPunct="1">
              <a:defRPr/>
            </a:pPr>
            <a:r>
              <a:rPr lang="en-US" altLang="en-US" sz="3500" dirty="0">
                <a:solidFill>
                  <a:srgbClr val="FF0000"/>
                </a:solidFill>
              </a:rPr>
              <a:t>Wrong answer</a:t>
            </a:r>
          </a:p>
        </p:txBody>
      </p:sp>
      <p:sp>
        <p:nvSpPr>
          <p:cNvPr id="288771" name="Rectangle 3">
            <a:extLst>
              <a:ext uri="{FF2B5EF4-FFF2-40B4-BE49-F238E27FC236}">
                <a16:creationId xmlns:a16="http://schemas.microsoft.com/office/drawing/2014/main" id="{4B6D30BA-4EA6-4662-B660-0EFEC6FF1E61}"/>
              </a:ext>
            </a:extLst>
          </p:cNvPr>
          <p:cNvSpPr>
            <a:spLocks noGrp="1" noChangeArrowheads="1"/>
          </p:cNvSpPr>
          <p:nvPr>
            <p:ph type="body" idx="1"/>
          </p:nvPr>
        </p:nvSpPr>
        <p:spPr>
          <a:xfrm>
            <a:off x="2151510" y="2405067"/>
            <a:ext cx="4501582" cy="3729034"/>
          </a:xfrm>
        </p:spPr>
        <p:txBody>
          <a:bodyPr>
            <a:normAutofit/>
          </a:bodyPr>
          <a:lstStyle/>
          <a:p>
            <a:pPr eaLnBrk="1" hangingPunct="1">
              <a:buFont typeface="Wingdings" panose="05000000000000000000" pitchFamily="2" charset="2"/>
              <a:buNone/>
              <a:defRPr/>
            </a:pPr>
            <a:r>
              <a:rPr lang="en-US" altLang="en-US" sz="1700" dirty="0">
                <a:solidFill>
                  <a:srgbClr val="FF0000"/>
                </a:solidFill>
              </a:rPr>
              <a:t>Revisit the site pick and choose what is </a:t>
            </a:r>
          </a:p>
          <a:p>
            <a:pPr eaLnBrk="1" hangingPunct="1">
              <a:buFont typeface="Wingdings" panose="05000000000000000000" pitchFamily="2" charset="2"/>
              <a:buNone/>
              <a:defRPr/>
            </a:pPr>
            <a:r>
              <a:rPr lang="en-US" altLang="en-US" sz="1700" dirty="0">
                <a:solidFill>
                  <a:srgbClr val="FF0000"/>
                </a:solidFill>
              </a:rPr>
              <a:t>positive and what is harmful..</a:t>
            </a:r>
          </a:p>
          <a:p>
            <a:pPr eaLnBrk="1" hangingPunct="1">
              <a:buFont typeface="Wingdings" panose="05000000000000000000" pitchFamily="2" charset="2"/>
              <a:buNone/>
              <a:defRPr/>
            </a:pPr>
            <a:endParaRPr lang="en-US" altLang="en-US" sz="1700" dirty="0"/>
          </a:p>
          <a:p>
            <a:pPr eaLnBrk="1" hangingPunct="1">
              <a:defRPr/>
            </a:pPr>
            <a:r>
              <a:rPr lang="en-US" altLang="en-US" sz="1700" dirty="0"/>
              <a:t>Reading the site information or material should never be an option. Revisiting the site and choosing what is positive and negative also should not be an option. </a:t>
            </a:r>
          </a:p>
        </p:txBody>
      </p:sp>
      <p:pic>
        <p:nvPicPr>
          <p:cNvPr id="288773" name="Picture 288772" descr="Different coloured question marks">
            <a:extLst>
              <a:ext uri="{FF2B5EF4-FFF2-40B4-BE49-F238E27FC236}">
                <a16:creationId xmlns:a16="http://schemas.microsoft.com/office/drawing/2014/main" id="{795D09B0-D914-FC4B-C76A-481BFBD7237B}"/>
              </a:ext>
            </a:extLst>
          </p:cNvPr>
          <p:cNvPicPr>
            <a:picLocks noChangeAspect="1"/>
          </p:cNvPicPr>
          <p:nvPr/>
        </p:nvPicPr>
        <p:blipFill rotWithShape="1">
          <a:blip r:embed="rId2"/>
          <a:srcRect l="32951" r="36337"/>
          <a:stretch/>
        </p:blipFill>
        <p:spPr>
          <a:xfrm>
            <a:off x="6923580" y="10"/>
            <a:ext cx="3744420" cy="6857990"/>
          </a:xfrm>
          <a:prstGeom prst="rect">
            <a:avLst/>
          </a:prstGeom>
          <a:effectLst/>
        </p:spPr>
      </p:pic>
      <p:sp>
        <p:nvSpPr>
          <p:cNvPr id="2" name="Arrow: Left 1">
            <a:hlinkClick r:id="rId3" action="ppaction://hlinksldjump"/>
            <a:extLst>
              <a:ext uri="{FF2B5EF4-FFF2-40B4-BE49-F238E27FC236}">
                <a16:creationId xmlns:a16="http://schemas.microsoft.com/office/drawing/2014/main" id="{D2FDCB61-6D52-56DF-20C4-E1DD35796E59}"/>
              </a:ext>
            </a:extLst>
          </p:cNvPr>
          <p:cNvSpPr/>
          <p:nvPr/>
        </p:nvSpPr>
        <p:spPr bwMode="auto">
          <a:xfrm>
            <a:off x="4876800" y="525780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9080" name="Rectangle 259079">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074" name="Rectangle 2">
            <a:extLst>
              <a:ext uri="{FF2B5EF4-FFF2-40B4-BE49-F238E27FC236}">
                <a16:creationId xmlns:a16="http://schemas.microsoft.com/office/drawing/2014/main" id="{E5F880DF-3D91-46BD-94EA-496CC04F27A0}"/>
              </a:ext>
            </a:extLst>
          </p:cNvPr>
          <p:cNvSpPr>
            <a:spLocks noGrp="1" noChangeArrowheads="1"/>
          </p:cNvSpPr>
          <p:nvPr>
            <p:ph type="title"/>
          </p:nvPr>
        </p:nvSpPr>
        <p:spPr>
          <a:xfrm>
            <a:off x="841248" y="334644"/>
            <a:ext cx="10509504" cy="1076914"/>
          </a:xfrm>
        </p:spPr>
        <p:txBody>
          <a:bodyPr anchor="ctr">
            <a:normAutofit/>
          </a:bodyPr>
          <a:lstStyle/>
          <a:p>
            <a:pPr eaLnBrk="1" hangingPunct="1">
              <a:defRPr/>
            </a:pPr>
            <a:r>
              <a:rPr lang="en-US" altLang="en-US" sz="4000" b="1" dirty="0">
                <a:solidFill>
                  <a:srgbClr val="FF0000"/>
                </a:solidFill>
              </a:rPr>
              <a:t>Social Media, computers, Texting, etc.</a:t>
            </a:r>
          </a:p>
        </p:txBody>
      </p:sp>
      <p:sp>
        <p:nvSpPr>
          <p:cNvPr id="259082" name="Rectangle 259081">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9084" name="Rectangle 259083">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9075" name="Rectangle 3">
            <a:extLst>
              <a:ext uri="{FF2B5EF4-FFF2-40B4-BE49-F238E27FC236}">
                <a16:creationId xmlns:a16="http://schemas.microsoft.com/office/drawing/2014/main" id="{31CE820C-ECC4-4006-96C9-4464A05DE2F9}"/>
              </a:ext>
            </a:extLst>
          </p:cNvPr>
          <p:cNvSpPr>
            <a:spLocks noGrp="1" noChangeArrowheads="1"/>
          </p:cNvSpPr>
          <p:nvPr>
            <p:ph type="body" idx="1"/>
          </p:nvPr>
        </p:nvSpPr>
        <p:spPr>
          <a:xfrm>
            <a:off x="1885188" y="1737360"/>
            <a:ext cx="8412480" cy="4535424"/>
          </a:xfrm>
        </p:spPr>
        <p:txBody>
          <a:bodyPr>
            <a:normAutofit/>
          </a:bodyPr>
          <a:lstStyle/>
          <a:p>
            <a:pPr marL="242316" indent="-242316" defTabSz="969264">
              <a:spcBef>
                <a:spcPts val="1060"/>
              </a:spcBef>
              <a:defRPr/>
            </a:pPr>
            <a:r>
              <a:rPr lang="en-US" altLang="en-US" sz="2014" b="1" kern="1200">
                <a:solidFill>
                  <a:schemeClr val="tx1"/>
                </a:solidFill>
                <a:latin typeface="+mn-lt"/>
                <a:ea typeface="+mn-ea"/>
                <a:cs typeface="+mn-cs"/>
              </a:rPr>
              <a:t>You accidentally visit an inappropriate website; what should be your response?</a:t>
            </a:r>
          </a:p>
          <a:p>
            <a:pPr marL="242316" indent="-242316" defTabSz="969264">
              <a:spcBef>
                <a:spcPts val="1060"/>
              </a:spcBef>
              <a:defRPr/>
            </a:pPr>
            <a:r>
              <a:rPr lang="en-US" altLang="en-US" sz="2014" b="1" kern="1200">
                <a:solidFill>
                  <a:schemeClr val="tx1"/>
                </a:solidFill>
                <a:latin typeface="+mn-lt"/>
                <a:ea typeface="+mn-ea"/>
                <a:cs typeface="+mn-cs"/>
              </a:rPr>
              <a:t>Wrong answer</a:t>
            </a:r>
            <a:endParaRPr lang="en-US" altLang="en-US" sz="2014" kern="1200">
              <a:solidFill>
                <a:schemeClr val="tx1"/>
              </a:solidFill>
              <a:latin typeface="+mn-lt"/>
              <a:ea typeface="+mn-ea"/>
              <a:cs typeface="+mn-cs"/>
            </a:endParaRPr>
          </a:p>
          <a:p>
            <a:pPr marL="242316" indent="-242316" defTabSz="969264">
              <a:spcBef>
                <a:spcPts val="1060"/>
              </a:spcBef>
              <a:defRPr/>
            </a:pPr>
            <a:r>
              <a:rPr lang="en-US" altLang="en-US" sz="2014" kern="1200">
                <a:solidFill>
                  <a:srgbClr val="FF0000"/>
                </a:solidFill>
                <a:latin typeface="+mn-lt"/>
                <a:ea typeface="+mn-ea"/>
                <a:cs typeface="+mn-cs"/>
              </a:rPr>
              <a:t>Briefly reviewing the site or booking the site for later access should not be an option. An inappropriate site can complicate a person’s life and usher in a new problem set. Life is filled with enough problems.</a:t>
            </a:r>
            <a:endParaRPr lang="en-US" altLang="en-US" sz="1900">
              <a:solidFill>
                <a:srgbClr val="FF0000"/>
              </a:solidFill>
            </a:endParaRPr>
          </a:p>
        </p:txBody>
      </p:sp>
      <p:sp>
        <p:nvSpPr>
          <p:cNvPr id="2" name="Arrow: Left 1">
            <a:hlinkClick r:id="rId2" action="ppaction://hlinksldjump"/>
            <a:extLst>
              <a:ext uri="{FF2B5EF4-FFF2-40B4-BE49-F238E27FC236}">
                <a16:creationId xmlns:a16="http://schemas.microsoft.com/office/drawing/2014/main" id="{76FF640D-3C0D-B60A-57A5-6347AE1A2910}"/>
              </a:ext>
            </a:extLst>
          </p:cNvPr>
          <p:cNvSpPr/>
          <p:nvPr/>
        </p:nvSpPr>
        <p:spPr bwMode="auto">
          <a:xfrm>
            <a:off x="5392181" y="476174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0344" name="Rectangle 27034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346" name="Freeform: Shape 27034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338" name="Rectangle 2">
            <a:extLst>
              <a:ext uri="{FF2B5EF4-FFF2-40B4-BE49-F238E27FC236}">
                <a16:creationId xmlns:a16="http://schemas.microsoft.com/office/drawing/2014/main" id="{0876AC67-FF01-46AD-9ABB-CA7025D1E423}"/>
              </a:ext>
            </a:extLst>
          </p:cNvPr>
          <p:cNvSpPr>
            <a:spLocks noGrp="1" noChangeArrowheads="1"/>
          </p:cNvSpPr>
          <p:nvPr>
            <p:ph type="title"/>
          </p:nvPr>
        </p:nvSpPr>
        <p:spPr>
          <a:xfrm>
            <a:off x="686834" y="1153572"/>
            <a:ext cx="3200400" cy="4461163"/>
          </a:xfrm>
        </p:spPr>
        <p:txBody>
          <a:bodyPr>
            <a:normAutofit/>
          </a:bodyPr>
          <a:lstStyle/>
          <a:p>
            <a:pPr eaLnBrk="1" hangingPunct="1">
              <a:defRPr/>
            </a:pPr>
            <a:r>
              <a:rPr lang="en-US" altLang="en-US">
                <a:solidFill>
                  <a:srgbClr val="FFFFFF"/>
                </a:solidFill>
              </a:rPr>
              <a:t>Right answer</a:t>
            </a:r>
          </a:p>
        </p:txBody>
      </p:sp>
      <p:sp>
        <p:nvSpPr>
          <p:cNvPr id="270348" name="Arc 27034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0339" name="Rectangle 3">
            <a:extLst>
              <a:ext uri="{FF2B5EF4-FFF2-40B4-BE49-F238E27FC236}">
                <a16:creationId xmlns:a16="http://schemas.microsoft.com/office/drawing/2014/main" id="{A5F68537-A935-4E69-B33B-4E5080BD6A64}"/>
              </a:ext>
            </a:extLst>
          </p:cNvPr>
          <p:cNvSpPr>
            <a:spLocks noGrp="1" noChangeArrowheads="1"/>
          </p:cNvSpPr>
          <p:nvPr>
            <p:ph type="body" idx="1"/>
          </p:nvPr>
        </p:nvSpPr>
        <p:spPr>
          <a:xfrm>
            <a:off x="4447308" y="591344"/>
            <a:ext cx="6906491" cy="5585619"/>
          </a:xfrm>
        </p:spPr>
        <p:txBody>
          <a:bodyPr anchor="ctr">
            <a:normAutofit/>
          </a:bodyPr>
          <a:lstStyle/>
          <a:p>
            <a:pPr marL="609600" indent="-609600">
              <a:defRPr/>
            </a:pPr>
            <a:r>
              <a:rPr lang="en-US" altLang="en-US" b="1" dirty="0"/>
              <a:t>Devise a plan to decrease Facebook time, and if you need help decreasing Facebook time, talk with a responsible adult, and take an inventory of your life to find other ways to spend your time.</a:t>
            </a:r>
            <a:endParaRPr lang="en-US" altLang="en-US" dirty="0"/>
          </a:p>
          <a:p>
            <a:pPr marL="609600" indent="-609600">
              <a:defRPr/>
            </a:pPr>
            <a:r>
              <a:rPr lang="en-US" altLang="en-US" dirty="0"/>
              <a:t>If a social media obsession takes over, it is essential to devise a plan to address the problem. If the program fails to produce positive results, seeking advice from a parent or another trusted person may be advised.</a:t>
            </a:r>
          </a:p>
        </p:txBody>
      </p:sp>
      <p:sp>
        <p:nvSpPr>
          <p:cNvPr id="2" name="Arrow: Right 1">
            <a:hlinkClick r:id="rId2" action="ppaction://hlinksldjump"/>
            <a:extLst>
              <a:ext uri="{FF2B5EF4-FFF2-40B4-BE49-F238E27FC236}">
                <a16:creationId xmlns:a16="http://schemas.microsoft.com/office/drawing/2014/main" id="{F42BCF1E-B813-CFE3-6F17-23E8546C5A4B}"/>
              </a:ext>
            </a:extLst>
          </p:cNvPr>
          <p:cNvSpPr/>
          <p:nvPr/>
        </p:nvSpPr>
        <p:spPr bwMode="auto">
          <a:xfrm>
            <a:off x="7186801" y="5715000"/>
            <a:ext cx="91440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064" name="Rectangle 4506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66" name="Freeform: Shape 4506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58" name="Rectangle 2">
            <a:extLst>
              <a:ext uri="{FF2B5EF4-FFF2-40B4-BE49-F238E27FC236}">
                <a16:creationId xmlns:a16="http://schemas.microsoft.com/office/drawing/2014/main" id="{F6B10BF5-C586-48E1-B061-900372D86EC3}"/>
              </a:ext>
            </a:extLst>
          </p:cNvPr>
          <p:cNvSpPr>
            <a:spLocks noGrp="1" noChangeArrowheads="1"/>
          </p:cNvSpPr>
          <p:nvPr>
            <p:ph type="title"/>
          </p:nvPr>
        </p:nvSpPr>
        <p:spPr>
          <a:xfrm>
            <a:off x="686834" y="1153572"/>
            <a:ext cx="3200400" cy="4461163"/>
          </a:xfrm>
        </p:spPr>
        <p:txBody>
          <a:bodyPr>
            <a:normAutofit/>
          </a:bodyPr>
          <a:lstStyle/>
          <a:p>
            <a:pPr eaLnBrk="1" hangingPunct="1">
              <a:defRPr/>
            </a:pPr>
            <a:r>
              <a:rPr lang="en-US" altLang="en-US" b="1" dirty="0">
                <a:solidFill>
                  <a:srgbClr val="FFFFFF"/>
                </a:solidFill>
              </a:rPr>
              <a:t>Texting is interfering with your chores; what should be your response?</a:t>
            </a:r>
            <a:r>
              <a:rPr lang="en-US" altLang="en-US" dirty="0">
                <a:solidFill>
                  <a:srgbClr val="FFFFFF"/>
                </a:solidFill>
              </a:rPr>
              <a:t> </a:t>
            </a:r>
          </a:p>
        </p:txBody>
      </p:sp>
      <p:sp>
        <p:nvSpPr>
          <p:cNvPr id="45068" name="Arc 4506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059" name="Rectangle 3">
            <a:extLst>
              <a:ext uri="{FF2B5EF4-FFF2-40B4-BE49-F238E27FC236}">
                <a16:creationId xmlns:a16="http://schemas.microsoft.com/office/drawing/2014/main" id="{A6FB78EF-A6A6-477C-ABEF-CB51F49DC5E8}"/>
              </a:ext>
            </a:extLst>
          </p:cNvPr>
          <p:cNvSpPr>
            <a:spLocks noGrp="1" noChangeArrowheads="1"/>
          </p:cNvSpPr>
          <p:nvPr>
            <p:ph type="body" idx="1"/>
          </p:nvPr>
        </p:nvSpPr>
        <p:spPr>
          <a:xfrm>
            <a:off x="4447308" y="591344"/>
            <a:ext cx="6906491" cy="5585619"/>
          </a:xfrm>
        </p:spPr>
        <p:txBody>
          <a:bodyPr anchor="ctr">
            <a:normAutofit/>
          </a:bodyPr>
          <a:lstStyle/>
          <a:p>
            <a:pPr marL="0" indent="0">
              <a:buNone/>
              <a:defRPr/>
            </a:pPr>
            <a:r>
              <a:rPr lang="en-US" altLang="en-US" dirty="0">
                <a:hlinkClick r:id="rId2" action="ppaction://hlinksldjump"/>
              </a:rPr>
              <a:t>A. </a:t>
            </a:r>
            <a:r>
              <a:rPr lang="en-US" altLang="en-US" dirty="0"/>
              <a:t>Send a few texts and kindly tell </a:t>
            </a:r>
          </a:p>
          <a:p>
            <a:pPr marL="0" indent="0">
              <a:buNone/>
              <a:defRPr/>
            </a:pPr>
            <a:r>
              <a:rPr lang="en-US" altLang="en-US" dirty="0"/>
              <a:t>    your friend that you are busy   </a:t>
            </a:r>
          </a:p>
          <a:p>
            <a:pPr marL="0" indent="0">
              <a:buNone/>
              <a:defRPr/>
            </a:pPr>
            <a:r>
              <a:rPr lang="en-US" altLang="en-US" dirty="0"/>
              <a:t>    and if your schedule permits </a:t>
            </a:r>
          </a:p>
          <a:p>
            <a:pPr marL="0" indent="0">
              <a:buNone/>
              <a:defRPr/>
            </a:pPr>
            <a:r>
              <a:rPr lang="en-US" altLang="en-US" dirty="0"/>
              <a:t>     you will text them later.</a:t>
            </a:r>
          </a:p>
          <a:p>
            <a:pPr marL="0" indent="0">
              <a:buNone/>
              <a:defRPr/>
            </a:pPr>
            <a:r>
              <a:rPr lang="en-US" altLang="en-US" dirty="0">
                <a:hlinkClick r:id="rId3" action="ppaction://hlinksldjump"/>
              </a:rPr>
              <a:t>B. </a:t>
            </a:r>
            <a:r>
              <a:rPr lang="en-US" altLang="en-US" dirty="0"/>
              <a:t>Stop texting altogether.</a:t>
            </a:r>
          </a:p>
          <a:p>
            <a:pPr marL="0" indent="0">
              <a:buNone/>
              <a:defRPr/>
            </a:pPr>
            <a:r>
              <a:rPr lang="en-US" altLang="en-US" dirty="0">
                <a:hlinkClick r:id="rId4" action="ppaction://hlinksldjump"/>
              </a:rPr>
              <a:t>C. </a:t>
            </a:r>
            <a:r>
              <a:rPr lang="en-US" altLang="en-US" dirty="0"/>
              <a:t>Send a negative text and tell </a:t>
            </a:r>
          </a:p>
          <a:p>
            <a:pPr marL="0" indent="0">
              <a:buNone/>
              <a:defRPr/>
            </a:pPr>
            <a:r>
              <a:rPr lang="en-US" altLang="en-US" dirty="0"/>
              <a:t>    your friend  not to send any </a:t>
            </a:r>
          </a:p>
          <a:p>
            <a:pPr marL="0" indent="0">
              <a:buNone/>
              <a:defRPr/>
            </a:pPr>
            <a:r>
              <a:rPr lang="en-US" altLang="en-US" dirty="0"/>
              <a:t>    more text.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a:extLst>
              <a:ext uri="{FF2B5EF4-FFF2-40B4-BE49-F238E27FC236}">
                <a16:creationId xmlns:a16="http://schemas.microsoft.com/office/drawing/2014/main" id="{47055066-637E-4A3A-8E0B-80B8B4F9D8B4}"/>
              </a:ext>
            </a:extLst>
          </p:cNvPr>
          <p:cNvSpPr>
            <a:spLocks noGrp="1" noChangeArrowheads="1"/>
          </p:cNvSpPr>
          <p:nvPr>
            <p:ph type="title"/>
          </p:nvPr>
        </p:nvSpPr>
        <p:spPr>
          <a:xfrm>
            <a:off x="5248072" y="629267"/>
            <a:ext cx="4939868" cy="1676603"/>
          </a:xfrm>
        </p:spPr>
        <p:txBody>
          <a:bodyPr>
            <a:normAutofit/>
          </a:bodyPr>
          <a:lstStyle/>
          <a:p>
            <a:pPr eaLnBrk="1" hangingPunct="1">
              <a:defRPr/>
            </a:pPr>
            <a:r>
              <a:rPr lang="en-US" altLang="en-US" sz="4700" dirty="0">
                <a:solidFill>
                  <a:srgbClr val="FF0000"/>
                </a:solidFill>
              </a:rPr>
              <a:t>Wrong answer</a:t>
            </a:r>
          </a:p>
        </p:txBody>
      </p:sp>
      <p:pic>
        <p:nvPicPr>
          <p:cNvPr id="263173" name="Picture 263172" descr="Question mark boxes">
            <a:extLst>
              <a:ext uri="{FF2B5EF4-FFF2-40B4-BE49-F238E27FC236}">
                <a16:creationId xmlns:a16="http://schemas.microsoft.com/office/drawing/2014/main" id="{0F0CED10-D556-F14B-B3FA-CBE8AA9D47F3}"/>
              </a:ext>
            </a:extLst>
          </p:cNvPr>
          <p:cNvPicPr>
            <a:picLocks noChangeAspect="1"/>
          </p:cNvPicPr>
          <p:nvPr/>
        </p:nvPicPr>
        <p:blipFill rotWithShape="1">
          <a:blip r:embed="rId2"/>
          <a:srcRect l="38682" r="32802"/>
          <a:stretch/>
        </p:blipFill>
        <p:spPr>
          <a:xfrm>
            <a:off x="1524021" y="10"/>
            <a:ext cx="3476673" cy="6857990"/>
          </a:xfrm>
          <a:prstGeom prst="rect">
            <a:avLst/>
          </a:prstGeom>
          <a:effectLst/>
        </p:spPr>
      </p:pic>
      <p:sp>
        <p:nvSpPr>
          <p:cNvPr id="263171" name="Rectangle 3">
            <a:extLst>
              <a:ext uri="{FF2B5EF4-FFF2-40B4-BE49-F238E27FC236}">
                <a16:creationId xmlns:a16="http://schemas.microsoft.com/office/drawing/2014/main" id="{C7592E5B-E23C-4261-A0E6-FA87B26972E9}"/>
              </a:ext>
            </a:extLst>
          </p:cNvPr>
          <p:cNvSpPr>
            <a:spLocks noGrp="1" noChangeArrowheads="1"/>
          </p:cNvSpPr>
          <p:nvPr>
            <p:ph type="body" idx="1"/>
          </p:nvPr>
        </p:nvSpPr>
        <p:spPr>
          <a:xfrm>
            <a:off x="5248074" y="2438401"/>
            <a:ext cx="4939867" cy="3785419"/>
          </a:xfrm>
        </p:spPr>
        <p:txBody>
          <a:bodyPr>
            <a:normAutofit/>
          </a:bodyPr>
          <a:lstStyle/>
          <a:p>
            <a:pPr marL="609600" indent="-609600">
              <a:defRPr/>
            </a:pPr>
            <a:r>
              <a:rPr lang="en-US" altLang="en-US" sz="2100" dirty="0"/>
              <a:t>Stop texting altogether or sending a negative text are not the best options. If a person enjoys texting, it is essential to control the texting rather than let the texting control you. Stop texting altogether.</a:t>
            </a:r>
          </a:p>
        </p:txBody>
      </p:sp>
      <p:sp>
        <p:nvSpPr>
          <p:cNvPr id="2" name="Arrow: Left 1">
            <a:hlinkClick r:id="rId3" action="ppaction://hlinksldjump"/>
            <a:extLst>
              <a:ext uri="{FF2B5EF4-FFF2-40B4-BE49-F238E27FC236}">
                <a16:creationId xmlns:a16="http://schemas.microsoft.com/office/drawing/2014/main" id="{45ED9190-5CD3-69CB-E9D4-76EF2531A88E}"/>
              </a:ext>
            </a:extLst>
          </p:cNvPr>
          <p:cNvSpPr/>
          <p:nvPr/>
        </p:nvSpPr>
        <p:spPr bwMode="auto">
          <a:xfrm>
            <a:off x="7467600" y="495300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64596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2154" name="Rectangle 262153">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156" name="Rectangle 262155">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146" name="Rectangle 2">
            <a:extLst>
              <a:ext uri="{FF2B5EF4-FFF2-40B4-BE49-F238E27FC236}">
                <a16:creationId xmlns:a16="http://schemas.microsoft.com/office/drawing/2014/main" id="{5BAB8425-D350-4F18-AA93-3642CBA3C2BF}"/>
              </a:ext>
            </a:extLst>
          </p:cNvPr>
          <p:cNvSpPr>
            <a:spLocks noGrp="1" noChangeArrowheads="1"/>
          </p:cNvSpPr>
          <p:nvPr>
            <p:ph type="title"/>
          </p:nvPr>
        </p:nvSpPr>
        <p:spPr>
          <a:xfrm>
            <a:off x="804672" y="802955"/>
            <a:ext cx="4977976" cy="1454051"/>
          </a:xfrm>
        </p:spPr>
        <p:txBody>
          <a:bodyPr>
            <a:normAutofit/>
          </a:bodyPr>
          <a:lstStyle/>
          <a:p>
            <a:pPr eaLnBrk="1" hangingPunct="1">
              <a:defRPr/>
            </a:pPr>
            <a:r>
              <a:rPr lang="en-US" altLang="en-US" sz="3600">
                <a:solidFill>
                  <a:schemeClr val="tx2"/>
                </a:solidFill>
              </a:rPr>
              <a:t>Right answer</a:t>
            </a:r>
          </a:p>
        </p:txBody>
      </p:sp>
      <p:sp>
        <p:nvSpPr>
          <p:cNvPr id="262147" name="Rectangle 3">
            <a:extLst>
              <a:ext uri="{FF2B5EF4-FFF2-40B4-BE49-F238E27FC236}">
                <a16:creationId xmlns:a16="http://schemas.microsoft.com/office/drawing/2014/main" id="{DDC2227B-A6F5-41DC-BF00-7A2685720372}"/>
              </a:ext>
            </a:extLst>
          </p:cNvPr>
          <p:cNvSpPr>
            <a:spLocks noGrp="1" noChangeArrowheads="1"/>
          </p:cNvSpPr>
          <p:nvPr>
            <p:ph type="body" idx="1"/>
          </p:nvPr>
        </p:nvSpPr>
        <p:spPr>
          <a:xfrm>
            <a:off x="804672" y="2421682"/>
            <a:ext cx="4977578" cy="3639289"/>
          </a:xfrm>
        </p:spPr>
        <p:txBody>
          <a:bodyPr anchor="ctr">
            <a:normAutofit/>
          </a:bodyPr>
          <a:lstStyle/>
          <a:p>
            <a:pPr eaLnBrk="1" hangingPunct="1">
              <a:defRPr/>
            </a:pPr>
            <a:r>
              <a:rPr lang="en-US" altLang="en-US" sz="1800" b="1">
                <a:solidFill>
                  <a:schemeClr val="tx2"/>
                </a:solidFill>
              </a:rPr>
              <a:t>You and your friend get caught in a cycle of texting it is interfering with your chores; what should be your response? </a:t>
            </a:r>
          </a:p>
          <a:p>
            <a:pPr eaLnBrk="1" hangingPunct="1">
              <a:defRPr/>
            </a:pPr>
            <a:r>
              <a:rPr lang="en-US" altLang="en-US" sz="1800" b="1">
                <a:solidFill>
                  <a:schemeClr val="tx2"/>
                </a:solidFill>
              </a:rPr>
              <a:t>Send a few texts and kindly tell your friend that you are busy and your schedule.</a:t>
            </a:r>
            <a:endParaRPr lang="en-US" altLang="en-US" sz="1800">
              <a:solidFill>
                <a:schemeClr val="tx2"/>
              </a:solidFill>
            </a:endParaRPr>
          </a:p>
        </p:txBody>
      </p:sp>
      <p:grpSp>
        <p:nvGrpSpPr>
          <p:cNvPr id="262158" name="Group 262157">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262159" name="Freeform: Shape 262158">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160" name="Freeform: Shape 262159">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161" name="Freeform: Shape 262160">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162" name="Freeform: Shape 262161">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2151" name="Graphic 262150" descr="Open Folder">
            <a:extLst>
              <a:ext uri="{FF2B5EF4-FFF2-40B4-BE49-F238E27FC236}">
                <a16:creationId xmlns:a16="http://schemas.microsoft.com/office/drawing/2014/main" id="{9B25CF8B-AB5D-B77B-3E89-5E071144E3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
        <p:nvSpPr>
          <p:cNvPr id="2" name="Arrow: Left 1">
            <a:hlinkClick r:id="rId4" action="ppaction://hlinksldjump"/>
            <a:extLst>
              <a:ext uri="{FF2B5EF4-FFF2-40B4-BE49-F238E27FC236}">
                <a16:creationId xmlns:a16="http://schemas.microsoft.com/office/drawing/2014/main" id="{23D10694-10A8-0648-90A2-CCC7B12E9EFA}"/>
              </a:ext>
            </a:extLst>
          </p:cNvPr>
          <p:cNvSpPr/>
          <p:nvPr/>
        </p:nvSpPr>
        <p:spPr bwMode="auto">
          <a:xfrm rot="10800000" flipV="1">
            <a:off x="6248400" y="4351245"/>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5224" name="Rectangle 265223">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218" name="Rectangle 2">
            <a:extLst>
              <a:ext uri="{FF2B5EF4-FFF2-40B4-BE49-F238E27FC236}">
                <a16:creationId xmlns:a16="http://schemas.microsoft.com/office/drawing/2014/main" id="{0518A7D5-44D0-4444-98A2-EA350A273C05}"/>
              </a:ext>
            </a:extLst>
          </p:cNvPr>
          <p:cNvSpPr>
            <a:spLocks noGrp="1" noChangeArrowheads="1"/>
          </p:cNvSpPr>
          <p:nvPr>
            <p:ph type="title"/>
          </p:nvPr>
        </p:nvSpPr>
        <p:spPr>
          <a:xfrm>
            <a:off x="841248" y="256032"/>
            <a:ext cx="10506456" cy="1014984"/>
          </a:xfrm>
        </p:spPr>
        <p:txBody>
          <a:bodyPr anchor="b">
            <a:normAutofit/>
          </a:bodyPr>
          <a:lstStyle/>
          <a:p>
            <a:pPr eaLnBrk="1" hangingPunct="1">
              <a:defRPr/>
            </a:pPr>
            <a:r>
              <a:rPr lang="en-US" altLang="en-US" dirty="0">
                <a:solidFill>
                  <a:srgbClr val="FF0000"/>
                </a:solidFill>
              </a:rPr>
              <a:t>Wrong answer</a:t>
            </a:r>
          </a:p>
        </p:txBody>
      </p:sp>
      <p:sp>
        <p:nvSpPr>
          <p:cNvPr id="265226" name="Rectangle 265225">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5228" name="Rectangle 265227">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5219" name="Rectangle 3">
            <a:extLst>
              <a:ext uri="{FF2B5EF4-FFF2-40B4-BE49-F238E27FC236}">
                <a16:creationId xmlns:a16="http://schemas.microsoft.com/office/drawing/2014/main" id="{893FF28D-EEDD-4D9F-AF46-DD8B2A6945A1}"/>
              </a:ext>
            </a:extLst>
          </p:cNvPr>
          <p:cNvSpPr>
            <a:spLocks noGrp="1" noChangeArrowheads="1"/>
          </p:cNvSpPr>
          <p:nvPr>
            <p:ph type="body" idx="1"/>
          </p:nvPr>
        </p:nvSpPr>
        <p:spPr>
          <a:xfrm>
            <a:off x="838200" y="1929359"/>
            <a:ext cx="10515600" cy="4351338"/>
          </a:xfrm>
        </p:spPr>
        <p:txBody>
          <a:bodyPr/>
          <a:lstStyle/>
          <a:p>
            <a:pPr>
              <a:defRPr/>
            </a:pPr>
            <a:r>
              <a:rPr lang="en-US" altLang="en-US" b="1" kern="1200">
                <a:solidFill>
                  <a:schemeClr val="tx1"/>
                </a:solidFill>
                <a:latin typeface="+mn-lt"/>
                <a:ea typeface="+mn-ea"/>
                <a:cs typeface="+mn-cs"/>
              </a:rPr>
              <a:t>Your peers post a negative comment on your Facebook site; what should be your response?</a:t>
            </a:r>
            <a:endParaRPr lang="en-US" altLang="en-US" kern="1200">
              <a:solidFill>
                <a:schemeClr val="tx1"/>
              </a:solidFill>
              <a:latin typeface="+mn-lt"/>
              <a:ea typeface="+mn-ea"/>
              <a:cs typeface="+mn-cs"/>
            </a:endParaRPr>
          </a:p>
          <a:p>
            <a:pPr>
              <a:defRPr/>
            </a:pPr>
            <a:r>
              <a:rPr lang="en-US" altLang="en-US" kern="1200">
                <a:solidFill>
                  <a:schemeClr val="tx1"/>
                </a:solidFill>
                <a:latin typeface="+mn-lt"/>
                <a:ea typeface="+mn-ea"/>
                <a:cs typeface="+mn-cs"/>
              </a:rPr>
              <a:t>Ignoring or returning negative text should not be an option. Ignoring a negative text or post can lead to rumors and false information. </a:t>
            </a:r>
            <a:r>
              <a:rPr lang="en-US" altLang="en-US" kern="1200">
                <a:solidFill>
                  <a:srgbClr val="FF0000"/>
                </a:solidFill>
                <a:latin typeface="+mn-lt"/>
                <a:ea typeface="+mn-ea"/>
                <a:cs typeface="+mn-cs"/>
              </a:rPr>
              <a:t>Ignore the posting and take no action.</a:t>
            </a:r>
            <a:endParaRPr lang="en-US" altLang="en-US">
              <a:solidFill>
                <a:srgbClr val="FF0000"/>
              </a:solidFill>
            </a:endParaRPr>
          </a:p>
        </p:txBody>
      </p:sp>
      <p:sp>
        <p:nvSpPr>
          <p:cNvPr id="2" name="Arrow: Left 1">
            <a:hlinkClick r:id="rId2" action="ppaction://hlinksldjump"/>
            <a:extLst>
              <a:ext uri="{FF2B5EF4-FFF2-40B4-BE49-F238E27FC236}">
                <a16:creationId xmlns:a16="http://schemas.microsoft.com/office/drawing/2014/main" id="{8BB1F5A4-553D-9EBD-EDA3-2FD39C53E306}"/>
              </a:ext>
            </a:extLst>
          </p:cNvPr>
          <p:cNvSpPr/>
          <p:nvPr/>
        </p:nvSpPr>
        <p:spPr bwMode="auto">
          <a:xfrm>
            <a:off x="6173993" y="5375877"/>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874</TotalTime>
  <Words>2183</Words>
  <Application>Microsoft Office PowerPoint</Application>
  <PresentationFormat>Widescreen</PresentationFormat>
  <Paragraphs>170</Paragraphs>
  <Slides>36</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Wingdings</vt:lpstr>
      <vt:lpstr>Office Theme</vt:lpstr>
      <vt:lpstr>Making the right choices when it comes to computers and the social media</vt:lpstr>
      <vt:lpstr>Social Media, Computer, Texting etc,</vt:lpstr>
      <vt:lpstr>Wrong answer</vt:lpstr>
      <vt:lpstr>Social Media, computers, Texting, etc.</vt:lpstr>
      <vt:lpstr>Right answer</vt:lpstr>
      <vt:lpstr>Texting is interfering with your chores; what should be your response? </vt:lpstr>
      <vt:lpstr>Wrong answer</vt:lpstr>
      <vt:lpstr>Right answer</vt:lpstr>
      <vt:lpstr>Wrong answer</vt:lpstr>
      <vt:lpstr>Wrong answer</vt:lpstr>
      <vt:lpstr>Your peers post a negative comment on your face book site, what should be your response?</vt:lpstr>
      <vt:lpstr>Right answer</vt:lpstr>
      <vt:lpstr>Wrong answer: Ignore the posting and take no action.</vt:lpstr>
      <vt:lpstr>Wrong answer</vt:lpstr>
      <vt:lpstr>Wrong answer</vt:lpstr>
      <vt:lpstr>Facebook and Instagram have become an obsession; you cannot stay off the sites; what should be your response?</vt:lpstr>
      <vt:lpstr>Wrong answer</vt:lpstr>
      <vt:lpstr>Right answer</vt:lpstr>
      <vt:lpstr>Wrong answer</vt:lpstr>
      <vt:lpstr>Texting has taken over your life you are caught up in a cycle of texting back and forth with little motivation to stop.</vt:lpstr>
      <vt:lpstr>Wrong answer</vt:lpstr>
      <vt:lpstr>Wrong answer Accept excessive texting as an excellent way to relieve stress</vt:lpstr>
      <vt:lpstr>Right answer</vt:lpstr>
      <vt:lpstr>Tweeting has become an obsession the thrill of increasing your tweeter followers is intoxicating, what should be your response?</vt:lpstr>
      <vt:lpstr>Wrong answer</vt:lpstr>
      <vt:lpstr>Wrong answer</vt:lpstr>
      <vt:lpstr>Right answer</vt:lpstr>
      <vt:lpstr>Wrong answer</vt:lpstr>
      <vt:lpstr>YouTube is your favorite entertainment media you are obsessed with visiting numerous sites, what should be your response?</vt:lpstr>
      <vt:lpstr>Wrong answer</vt:lpstr>
      <vt:lpstr>Wrong answer</vt:lpstr>
      <vt:lpstr>Right answer</vt:lpstr>
      <vt:lpstr>You visit a website that advocates hate, self-destruction, or sexual exploitation.</vt:lpstr>
      <vt:lpstr>Wrong answer</vt:lpstr>
      <vt:lpstr>Right answer</vt:lpstr>
      <vt:lpstr>Wrong answer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Micheal Darby</dc:creator>
  <cp:lastModifiedBy>Micheal Darby</cp:lastModifiedBy>
  <cp:revision>9</cp:revision>
  <dcterms:created xsi:type="dcterms:W3CDTF">2023-03-26T19:23:12Z</dcterms:created>
  <dcterms:modified xsi:type="dcterms:W3CDTF">2023-08-09T19:00:44Z</dcterms:modified>
</cp:coreProperties>
</file>