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4" r:id="rId3"/>
    <p:sldId id="707" r:id="rId4"/>
    <p:sldId id="706" r:id="rId5"/>
    <p:sldId id="705" r:id="rId6"/>
    <p:sldId id="709" r:id="rId7"/>
    <p:sldId id="713" r:id="rId8"/>
    <p:sldId id="712" r:id="rId9"/>
    <p:sldId id="711" r:id="rId10"/>
    <p:sldId id="367" r:id="rId11"/>
    <p:sldId id="718" r:id="rId12"/>
    <p:sldId id="717" r:id="rId13"/>
    <p:sldId id="716" r:id="rId14"/>
    <p:sldId id="368" r:id="rId15"/>
    <p:sldId id="723" r:id="rId16"/>
    <p:sldId id="722" r:id="rId17"/>
    <p:sldId id="721" r:id="rId18"/>
    <p:sldId id="369" r:id="rId19"/>
    <p:sldId id="728" r:id="rId20"/>
    <p:sldId id="727" r:id="rId21"/>
    <p:sldId id="726" r:id="rId22"/>
    <p:sldId id="370" r:id="rId23"/>
    <p:sldId id="733" r:id="rId24"/>
    <p:sldId id="732" r:id="rId25"/>
    <p:sldId id="731" r:id="rId26"/>
    <p:sldId id="371" r:id="rId27"/>
    <p:sldId id="738" r:id="rId28"/>
    <p:sldId id="737" r:id="rId29"/>
    <p:sldId id="736" r:id="rId30"/>
    <p:sldId id="372" r:id="rId31"/>
    <p:sldId id="743" r:id="rId32"/>
    <p:sldId id="742" r:id="rId33"/>
    <p:sldId id="741" r:id="rId34"/>
    <p:sldId id="373" r:id="rId35"/>
    <p:sldId id="748" r:id="rId36"/>
    <p:sldId id="747" r:id="rId37"/>
    <p:sldId id="746" r:id="rId38"/>
    <p:sldId id="374" r:id="rId39"/>
    <p:sldId id="753" r:id="rId40"/>
    <p:sldId id="752" r:id="rId41"/>
    <p:sldId id="751" r:id="rId42"/>
    <p:sldId id="375" r:id="rId43"/>
    <p:sldId id="758" r:id="rId44"/>
    <p:sldId id="757" r:id="rId45"/>
    <p:sldId id="756" r:id="rId46"/>
    <p:sldId id="376" r:id="rId47"/>
    <p:sldId id="763" r:id="rId48"/>
    <p:sldId id="762" r:id="rId49"/>
    <p:sldId id="7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8.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28DF8-E8C1-4CAA-AB18-FD3841977E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1DC5E58-63BA-45CB-804A-A64AC2B6E2E6}">
      <dgm:prSet/>
      <dgm:spPr/>
      <dgm:t>
        <a:bodyPr/>
        <a:lstStyle/>
        <a:p>
          <a:r>
            <a:rPr lang="en-US" dirty="0">
              <a:hlinkClick xmlns:r="http://schemas.openxmlformats.org/officeDocument/2006/relationships" r:id="rId1" action="ppaction://hlinksldjump"/>
            </a:rPr>
            <a:t>A.  </a:t>
          </a:r>
          <a:r>
            <a:rPr lang="en-US" dirty="0"/>
            <a:t>Moral values are not necessary,  I believe </a:t>
          </a:r>
        </a:p>
      </dgm:t>
    </dgm:pt>
    <dgm:pt modelId="{3231D4E4-030A-46CE-9AB3-AEA9A5CE5722}" type="parTrans" cxnId="{83EEAF20-825B-4D7A-ADF9-F3C8986EC45E}">
      <dgm:prSet/>
      <dgm:spPr/>
      <dgm:t>
        <a:bodyPr/>
        <a:lstStyle/>
        <a:p>
          <a:endParaRPr lang="en-US"/>
        </a:p>
      </dgm:t>
    </dgm:pt>
    <dgm:pt modelId="{C23D6499-FBCC-42DD-B70D-3A5EF1FCA699}" type="sibTrans" cxnId="{83EEAF20-825B-4D7A-ADF9-F3C8986EC45E}">
      <dgm:prSet/>
      <dgm:spPr/>
      <dgm:t>
        <a:bodyPr/>
        <a:lstStyle/>
        <a:p>
          <a:endParaRPr lang="en-US"/>
        </a:p>
      </dgm:t>
    </dgm:pt>
    <dgm:pt modelId="{3E637484-F88B-4439-A925-234B91B5E5EA}">
      <dgm:prSet/>
      <dgm:spPr/>
      <dgm:t>
        <a:bodyPr/>
        <a:lstStyle/>
        <a:p>
          <a:r>
            <a:rPr lang="en-US" dirty="0"/>
            <a:t>everyone should be able to do what they </a:t>
          </a:r>
        </a:p>
      </dgm:t>
    </dgm:pt>
    <dgm:pt modelId="{70503933-A66E-432B-BC17-B3F2ED52FDB5}" type="parTrans" cxnId="{7C0386A8-5DFB-4B20-A145-FF3B1C0FD17F}">
      <dgm:prSet/>
      <dgm:spPr/>
      <dgm:t>
        <a:bodyPr/>
        <a:lstStyle/>
        <a:p>
          <a:endParaRPr lang="en-US"/>
        </a:p>
      </dgm:t>
    </dgm:pt>
    <dgm:pt modelId="{A4CD11EA-564C-4398-8CAA-BCDB4C519B4A}" type="sibTrans" cxnId="{7C0386A8-5DFB-4B20-A145-FF3B1C0FD17F}">
      <dgm:prSet/>
      <dgm:spPr/>
      <dgm:t>
        <a:bodyPr/>
        <a:lstStyle/>
        <a:p>
          <a:endParaRPr lang="en-US"/>
        </a:p>
      </dgm:t>
    </dgm:pt>
    <dgm:pt modelId="{7381F42A-20D6-4787-8144-029EBF59374B}">
      <dgm:prSet/>
      <dgm:spPr/>
      <dgm:t>
        <a:bodyPr/>
        <a:lstStyle/>
        <a:p>
          <a:r>
            <a:rPr lang="en-US" dirty="0"/>
            <a:t>want to do and live the way they want to </a:t>
          </a:r>
        </a:p>
      </dgm:t>
    </dgm:pt>
    <dgm:pt modelId="{DC40C2ED-712B-4C0E-9930-F2C0BE744960}" type="parTrans" cxnId="{FB92D6BB-A513-4A16-B409-D8FD633FF93E}">
      <dgm:prSet/>
      <dgm:spPr/>
      <dgm:t>
        <a:bodyPr/>
        <a:lstStyle/>
        <a:p>
          <a:endParaRPr lang="en-US"/>
        </a:p>
      </dgm:t>
    </dgm:pt>
    <dgm:pt modelId="{012ED3A8-8405-4FC2-9CB5-CBB01DF559C1}" type="sibTrans" cxnId="{FB92D6BB-A513-4A16-B409-D8FD633FF93E}">
      <dgm:prSet/>
      <dgm:spPr/>
      <dgm:t>
        <a:bodyPr/>
        <a:lstStyle/>
        <a:p>
          <a:endParaRPr lang="en-US"/>
        </a:p>
      </dgm:t>
    </dgm:pt>
    <dgm:pt modelId="{B043D58B-69F9-4982-A058-E1FC4B6D55B1}">
      <dgm:prSet/>
      <dgm:spPr/>
      <dgm:t>
        <a:bodyPr/>
        <a:lstStyle/>
        <a:p>
          <a:r>
            <a:rPr lang="en-US" dirty="0"/>
            <a:t>live.</a:t>
          </a:r>
        </a:p>
      </dgm:t>
    </dgm:pt>
    <dgm:pt modelId="{100C8965-F8CB-4AF8-8E74-18402AADD906}" type="parTrans" cxnId="{F73CA12F-B13D-4AB2-8C23-0826E32FD255}">
      <dgm:prSet/>
      <dgm:spPr/>
      <dgm:t>
        <a:bodyPr/>
        <a:lstStyle/>
        <a:p>
          <a:endParaRPr lang="en-US"/>
        </a:p>
      </dgm:t>
    </dgm:pt>
    <dgm:pt modelId="{6FF256DF-11A5-4419-8E96-887C5548FCE5}" type="sibTrans" cxnId="{F73CA12F-B13D-4AB2-8C23-0826E32FD255}">
      <dgm:prSet/>
      <dgm:spPr/>
      <dgm:t>
        <a:bodyPr/>
        <a:lstStyle/>
        <a:p>
          <a:endParaRPr lang="en-US"/>
        </a:p>
      </dgm:t>
    </dgm:pt>
    <dgm:pt modelId="{BE6D71DB-7390-4175-8F08-F864E282D781}">
      <dgm:prSet/>
      <dgm:spPr/>
      <dgm:t>
        <a:bodyPr/>
        <a:lstStyle/>
        <a:p>
          <a:r>
            <a:rPr lang="en-US" dirty="0">
              <a:hlinkClick xmlns:r="http://schemas.openxmlformats.org/officeDocument/2006/relationships" r:id="rId2" action="ppaction://hlinksldjump"/>
            </a:rPr>
            <a:t>B. </a:t>
          </a:r>
          <a:r>
            <a:rPr lang="en-US" dirty="0"/>
            <a:t>There are too many religions and too many </a:t>
          </a:r>
        </a:p>
      </dgm:t>
    </dgm:pt>
    <dgm:pt modelId="{0DF8C993-0096-414A-95E3-310FB7FB5FA9}" type="parTrans" cxnId="{517CB7F1-6B61-4D5C-98D3-DC1A18275902}">
      <dgm:prSet/>
      <dgm:spPr/>
      <dgm:t>
        <a:bodyPr/>
        <a:lstStyle/>
        <a:p>
          <a:endParaRPr lang="en-US"/>
        </a:p>
      </dgm:t>
    </dgm:pt>
    <dgm:pt modelId="{508E204D-8B16-4026-B032-62FADA9A30C9}" type="sibTrans" cxnId="{517CB7F1-6B61-4D5C-98D3-DC1A18275902}">
      <dgm:prSet/>
      <dgm:spPr/>
      <dgm:t>
        <a:bodyPr/>
        <a:lstStyle/>
        <a:p>
          <a:endParaRPr lang="en-US"/>
        </a:p>
      </dgm:t>
    </dgm:pt>
    <dgm:pt modelId="{C5E1442E-DA67-4DA5-94BA-17549552971B}">
      <dgm:prSet/>
      <dgm:spPr/>
      <dgm:t>
        <a:bodyPr/>
        <a:lstStyle/>
        <a:p>
          <a:r>
            <a:rPr lang="en-US" dirty="0"/>
            <a:t>beliefs  in the world to be concerned about </a:t>
          </a:r>
        </a:p>
      </dgm:t>
    </dgm:pt>
    <dgm:pt modelId="{1A918FA1-E470-44D7-AC40-44D191233BDB}" type="parTrans" cxnId="{6E3BA4AF-CD4F-451E-9075-DBF084114FE2}">
      <dgm:prSet/>
      <dgm:spPr/>
      <dgm:t>
        <a:bodyPr/>
        <a:lstStyle/>
        <a:p>
          <a:endParaRPr lang="en-US"/>
        </a:p>
      </dgm:t>
    </dgm:pt>
    <dgm:pt modelId="{DE50D75E-25B0-459D-9BE6-EC7574F04461}" type="sibTrans" cxnId="{6E3BA4AF-CD4F-451E-9075-DBF084114FE2}">
      <dgm:prSet/>
      <dgm:spPr/>
      <dgm:t>
        <a:bodyPr/>
        <a:lstStyle/>
        <a:p>
          <a:endParaRPr lang="en-US"/>
        </a:p>
      </dgm:t>
    </dgm:pt>
    <dgm:pt modelId="{F1A1CEF8-0F58-44CF-AAEC-6BB69E4DDD64}">
      <dgm:prSet/>
      <dgm:spPr/>
      <dgm:t>
        <a:bodyPr/>
        <a:lstStyle/>
        <a:p>
          <a:r>
            <a:rPr lang="en-US" dirty="0"/>
            <a:t>positive moral values.</a:t>
          </a:r>
        </a:p>
      </dgm:t>
    </dgm:pt>
    <dgm:pt modelId="{A58F0B1C-1D47-4831-82F1-03D5D771FE62}" type="parTrans" cxnId="{87D10E17-3A3A-46C8-B689-3CE6F4C778FD}">
      <dgm:prSet/>
      <dgm:spPr/>
      <dgm:t>
        <a:bodyPr/>
        <a:lstStyle/>
        <a:p>
          <a:endParaRPr lang="en-US"/>
        </a:p>
      </dgm:t>
    </dgm:pt>
    <dgm:pt modelId="{71FE2783-CDCD-419E-A442-2418AC8F6C19}" type="sibTrans" cxnId="{87D10E17-3A3A-46C8-B689-3CE6F4C778FD}">
      <dgm:prSet/>
      <dgm:spPr/>
      <dgm:t>
        <a:bodyPr/>
        <a:lstStyle/>
        <a:p>
          <a:endParaRPr lang="en-US"/>
        </a:p>
      </dgm:t>
    </dgm:pt>
    <dgm:pt modelId="{3EF52F81-438C-452E-8925-E14A826EDC12}">
      <dgm:prSet/>
      <dgm:spPr/>
      <dgm:t>
        <a:bodyPr/>
        <a:lstStyle/>
        <a:p>
          <a:r>
            <a:rPr lang="en-US" dirty="0">
              <a:hlinkClick xmlns:r="http://schemas.openxmlformats.org/officeDocument/2006/relationships" r:id="rId3" action="ppaction://hlinksldjump"/>
            </a:rPr>
            <a:t>C. </a:t>
          </a:r>
          <a:r>
            <a:rPr lang="en-US" dirty="0"/>
            <a:t>Moral values that say I will treat you the </a:t>
          </a:r>
        </a:p>
      </dgm:t>
    </dgm:pt>
    <dgm:pt modelId="{379F1533-FFDF-481E-9E36-F532B6C058F0}" type="parTrans" cxnId="{2A5BCBF2-A29A-4238-8AAA-B7C6DB94B9F5}">
      <dgm:prSet/>
      <dgm:spPr/>
      <dgm:t>
        <a:bodyPr/>
        <a:lstStyle/>
        <a:p>
          <a:endParaRPr lang="en-US"/>
        </a:p>
      </dgm:t>
    </dgm:pt>
    <dgm:pt modelId="{E159985E-CC20-4987-8FC3-2AE6DE0FD945}" type="sibTrans" cxnId="{2A5BCBF2-A29A-4238-8AAA-B7C6DB94B9F5}">
      <dgm:prSet/>
      <dgm:spPr/>
      <dgm:t>
        <a:bodyPr/>
        <a:lstStyle/>
        <a:p>
          <a:endParaRPr lang="en-US"/>
        </a:p>
      </dgm:t>
    </dgm:pt>
    <dgm:pt modelId="{95BC2DA9-2F3B-45EC-87C2-9805BDBD2D4D}">
      <dgm:prSet/>
      <dgm:spPr/>
      <dgm:t>
        <a:bodyPr/>
        <a:lstStyle/>
        <a:p>
          <a:r>
            <a:rPr lang="en-US" dirty="0"/>
            <a:t>way I want to be treated, respect your </a:t>
          </a:r>
        </a:p>
      </dgm:t>
    </dgm:pt>
    <dgm:pt modelId="{9551A72F-8B84-4C69-85A9-BFB56BF9D8C0}" type="parTrans" cxnId="{29494CDE-77C5-488A-B657-3FF65E2E8CC8}">
      <dgm:prSet/>
      <dgm:spPr/>
      <dgm:t>
        <a:bodyPr/>
        <a:lstStyle/>
        <a:p>
          <a:endParaRPr lang="en-US"/>
        </a:p>
      </dgm:t>
    </dgm:pt>
    <dgm:pt modelId="{CDAEEDAE-D021-48E9-8F80-949148E935DB}" type="sibTrans" cxnId="{29494CDE-77C5-488A-B657-3FF65E2E8CC8}">
      <dgm:prSet/>
      <dgm:spPr/>
      <dgm:t>
        <a:bodyPr/>
        <a:lstStyle/>
        <a:p>
          <a:endParaRPr lang="en-US"/>
        </a:p>
      </dgm:t>
    </dgm:pt>
    <dgm:pt modelId="{D750FA66-373D-475B-97CD-A47AE5FB9A6F}">
      <dgm:prSet/>
      <dgm:spPr/>
      <dgm:t>
        <a:bodyPr/>
        <a:lstStyle/>
        <a:p>
          <a:r>
            <a:rPr lang="en-US" dirty="0"/>
            <a:t>rights and your property  is extremely </a:t>
          </a:r>
        </a:p>
      </dgm:t>
    </dgm:pt>
    <dgm:pt modelId="{B2D9825A-E124-4BAB-993D-B8C795AB4193}" type="parTrans" cxnId="{2EF4871E-6166-4992-8BB3-53E66E3D4E31}">
      <dgm:prSet/>
      <dgm:spPr/>
      <dgm:t>
        <a:bodyPr/>
        <a:lstStyle/>
        <a:p>
          <a:endParaRPr lang="en-US"/>
        </a:p>
      </dgm:t>
    </dgm:pt>
    <dgm:pt modelId="{BA610CC8-21D0-49D4-99C8-BB8FB82126C8}" type="sibTrans" cxnId="{2EF4871E-6166-4992-8BB3-53E66E3D4E31}">
      <dgm:prSet/>
      <dgm:spPr/>
      <dgm:t>
        <a:bodyPr/>
        <a:lstStyle/>
        <a:p>
          <a:endParaRPr lang="en-US"/>
        </a:p>
      </dgm:t>
    </dgm:pt>
    <dgm:pt modelId="{9A1F31FD-89DD-4E4D-950D-2DB3264BC208}">
      <dgm:prSet/>
      <dgm:spPr/>
      <dgm:t>
        <a:bodyPr/>
        <a:lstStyle/>
        <a:p>
          <a:r>
            <a:rPr lang="en-US" dirty="0"/>
            <a:t>important because if there are no positive </a:t>
          </a:r>
        </a:p>
      </dgm:t>
    </dgm:pt>
    <dgm:pt modelId="{C4B4DE79-02DF-41D6-A779-F05119461EB8}" type="parTrans" cxnId="{C64B9E74-CBA1-4191-9372-36B7C0470C2F}">
      <dgm:prSet/>
      <dgm:spPr/>
      <dgm:t>
        <a:bodyPr/>
        <a:lstStyle/>
        <a:p>
          <a:endParaRPr lang="en-US"/>
        </a:p>
      </dgm:t>
    </dgm:pt>
    <dgm:pt modelId="{46C0EDB5-E96D-462D-A5B8-E441845C5F77}" type="sibTrans" cxnId="{C64B9E74-CBA1-4191-9372-36B7C0470C2F}">
      <dgm:prSet/>
      <dgm:spPr/>
      <dgm:t>
        <a:bodyPr/>
        <a:lstStyle/>
        <a:p>
          <a:endParaRPr lang="en-US"/>
        </a:p>
      </dgm:t>
    </dgm:pt>
    <dgm:pt modelId="{C9611241-0DB9-4D14-9A95-B4038A620DE2}">
      <dgm:prSet/>
      <dgm:spPr/>
      <dgm:t>
        <a:bodyPr/>
        <a:lstStyle/>
        <a:p>
          <a:r>
            <a:rPr lang="en-US" dirty="0"/>
            <a:t>moral values, the world would be in chaos. </a:t>
          </a:r>
        </a:p>
      </dgm:t>
    </dgm:pt>
    <dgm:pt modelId="{CC50B903-89AB-450F-A64E-2A74CEAB45A4}" type="parTrans" cxnId="{2C3864D0-0AB5-482B-8D4A-41A75ADFCED2}">
      <dgm:prSet/>
      <dgm:spPr/>
      <dgm:t>
        <a:bodyPr/>
        <a:lstStyle/>
        <a:p>
          <a:endParaRPr lang="en-US"/>
        </a:p>
      </dgm:t>
    </dgm:pt>
    <dgm:pt modelId="{1C605434-A27A-4AA8-ACE6-175BB090AC6B}" type="sibTrans" cxnId="{2C3864D0-0AB5-482B-8D4A-41A75ADFCED2}">
      <dgm:prSet/>
      <dgm:spPr/>
      <dgm:t>
        <a:bodyPr/>
        <a:lstStyle/>
        <a:p>
          <a:endParaRPr lang="en-US"/>
        </a:p>
      </dgm:t>
    </dgm:pt>
    <dgm:pt modelId="{EE6C70D4-048A-483F-A371-04886CD0AB1C}" type="pres">
      <dgm:prSet presAssocID="{E4628DF8-E8C1-4CAA-AB18-FD3841977EC0}" presName="vert0" presStyleCnt="0">
        <dgm:presLayoutVars>
          <dgm:dir/>
          <dgm:animOne val="branch"/>
          <dgm:animLvl val="lvl"/>
        </dgm:presLayoutVars>
      </dgm:prSet>
      <dgm:spPr/>
    </dgm:pt>
    <dgm:pt modelId="{5A5BF832-792D-4A3A-9C2B-BE68DBA35896}" type="pres">
      <dgm:prSet presAssocID="{91DC5E58-63BA-45CB-804A-A64AC2B6E2E6}" presName="thickLine" presStyleLbl="alignNode1" presStyleIdx="0" presStyleCnt="12"/>
      <dgm:spPr/>
    </dgm:pt>
    <dgm:pt modelId="{2AC3471B-522A-484E-9DC7-DCE6918C36B4}" type="pres">
      <dgm:prSet presAssocID="{91DC5E58-63BA-45CB-804A-A64AC2B6E2E6}" presName="horz1" presStyleCnt="0"/>
      <dgm:spPr/>
    </dgm:pt>
    <dgm:pt modelId="{8F24A859-B5BF-4EF4-95FF-BCA94D0B2A40}" type="pres">
      <dgm:prSet presAssocID="{91DC5E58-63BA-45CB-804A-A64AC2B6E2E6}" presName="tx1" presStyleLbl="revTx" presStyleIdx="0" presStyleCnt="12"/>
      <dgm:spPr/>
    </dgm:pt>
    <dgm:pt modelId="{27FE463B-FCA7-452C-807A-66F69E1B0DDD}" type="pres">
      <dgm:prSet presAssocID="{91DC5E58-63BA-45CB-804A-A64AC2B6E2E6}" presName="vert1" presStyleCnt="0"/>
      <dgm:spPr/>
    </dgm:pt>
    <dgm:pt modelId="{1E982FA7-CC5C-44F5-B7B6-A46E2510AD63}" type="pres">
      <dgm:prSet presAssocID="{3E637484-F88B-4439-A925-234B91B5E5EA}" presName="thickLine" presStyleLbl="alignNode1" presStyleIdx="1" presStyleCnt="12"/>
      <dgm:spPr/>
    </dgm:pt>
    <dgm:pt modelId="{BD1C9A49-D378-460A-8EB9-0687D9B57A83}" type="pres">
      <dgm:prSet presAssocID="{3E637484-F88B-4439-A925-234B91B5E5EA}" presName="horz1" presStyleCnt="0"/>
      <dgm:spPr/>
    </dgm:pt>
    <dgm:pt modelId="{D41FD6E9-3CA5-43BC-B703-4DA1FA46ED3A}" type="pres">
      <dgm:prSet presAssocID="{3E637484-F88B-4439-A925-234B91B5E5EA}" presName="tx1" presStyleLbl="revTx" presStyleIdx="1" presStyleCnt="12"/>
      <dgm:spPr/>
    </dgm:pt>
    <dgm:pt modelId="{245FFE49-49EB-43E8-9039-95734D31150D}" type="pres">
      <dgm:prSet presAssocID="{3E637484-F88B-4439-A925-234B91B5E5EA}" presName="vert1" presStyleCnt="0"/>
      <dgm:spPr/>
    </dgm:pt>
    <dgm:pt modelId="{B3C749C0-A06A-4AB2-B017-42612093BB69}" type="pres">
      <dgm:prSet presAssocID="{7381F42A-20D6-4787-8144-029EBF59374B}" presName="thickLine" presStyleLbl="alignNode1" presStyleIdx="2" presStyleCnt="12"/>
      <dgm:spPr/>
    </dgm:pt>
    <dgm:pt modelId="{1C1A1AF5-DE03-414E-B179-B0508396AF76}" type="pres">
      <dgm:prSet presAssocID="{7381F42A-20D6-4787-8144-029EBF59374B}" presName="horz1" presStyleCnt="0"/>
      <dgm:spPr/>
    </dgm:pt>
    <dgm:pt modelId="{934FFA3A-196C-461F-A604-4C55D63A90FB}" type="pres">
      <dgm:prSet presAssocID="{7381F42A-20D6-4787-8144-029EBF59374B}" presName="tx1" presStyleLbl="revTx" presStyleIdx="2" presStyleCnt="12"/>
      <dgm:spPr/>
    </dgm:pt>
    <dgm:pt modelId="{BC73C68F-5A75-4260-8B97-18C5CF799EF7}" type="pres">
      <dgm:prSet presAssocID="{7381F42A-20D6-4787-8144-029EBF59374B}" presName="vert1" presStyleCnt="0"/>
      <dgm:spPr/>
    </dgm:pt>
    <dgm:pt modelId="{4F7DF898-FDAD-427D-AD61-4B17D9D7BC78}" type="pres">
      <dgm:prSet presAssocID="{B043D58B-69F9-4982-A058-E1FC4B6D55B1}" presName="thickLine" presStyleLbl="alignNode1" presStyleIdx="3" presStyleCnt="12"/>
      <dgm:spPr/>
    </dgm:pt>
    <dgm:pt modelId="{8019E107-5EC4-4135-9CF2-492C47FDB254}" type="pres">
      <dgm:prSet presAssocID="{B043D58B-69F9-4982-A058-E1FC4B6D55B1}" presName="horz1" presStyleCnt="0"/>
      <dgm:spPr/>
    </dgm:pt>
    <dgm:pt modelId="{B1FD7B89-5841-4228-8B07-52DE40252307}" type="pres">
      <dgm:prSet presAssocID="{B043D58B-69F9-4982-A058-E1FC4B6D55B1}" presName="tx1" presStyleLbl="revTx" presStyleIdx="3" presStyleCnt="12"/>
      <dgm:spPr/>
    </dgm:pt>
    <dgm:pt modelId="{18FF72C1-3ED2-4914-939A-0054004344C4}" type="pres">
      <dgm:prSet presAssocID="{B043D58B-69F9-4982-A058-E1FC4B6D55B1}" presName="vert1" presStyleCnt="0"/>
      <dgm:spPr/>
    </dgm:pt>
    <dgm:pt modelId="{1834CEF9-1F7A-4CFF-9AD6-80BFD581ADDD}" type="pres">
      <dgm:prSet presAssocID="{BE6D71DB-7390-4175-8F08-F864E282D781}" presName="thickLine" presStyleLbl="alignNode1" presStyleIdx="4" presStyleCnt="12"/>
      <dgm:spPr/>
    </dgm:pt>
    <dgm:pt modelId="{4D4F3C29-6018-4A13-B6FD-E3D7755AF1BD}" type="pres">
      <dgm:prSet presAssocID="{BE6D71DB-7390-4175-8F08-F864E282D781}" presName="horz1" presStyleCnt="0"/>
      <dgm:spPr/>
    </dgm:pt>
    <dgm:pt modelId="{9C47064A-930E-4B4A-888A-6E660BCE6F29}" type="pres">
      <dgm:prSet presAssocID="{BE6D71DB-7390-4175-8F08-F864E282D781}" presName="tx1" presStyleLbl="revTx" presStyleIdx="4" presStyleCnt="12"/>
      <dgm:spPr/>
    </dgm:pt>
    <dgm:pt modelId="{DBA04DCA-74D5-4402-B26C-79F441803EC7}" type="pres">
      <dgm:prSet presAssocID="{BE6D71DB-7390-4175-8F08-F864E282D781}" presName="vert1" presStyleCnt="0"/>
      <dgm:spPr/>
    </dgm:pt>
    <dgm:pt modelId="{745C7BEC-972E-4253-93B8-B5605FD3931E}" type="pres">
      <dgm:prSet presAssocID="{C5E1442E-DA67-4DA5-94BA-17549552971B}" presName="thickLine" presStyleLbl="alignNode1" presStyleIdx="5" presStyleCnt="12"/>
      <dgm:spPr/>
    </dgm:pt>
    <dgm:pt modelId="{34045770-569B-4766-88A9-D8DB703B024A}" type="pres">
      <dgm:prSet presAssocID="{C5E1442E-DA67-4DA5-94BA-17549552971B}" presName="horz1" presStyleCnt="0"/>
      <dgm:spPr/>
    </dgm:pt>
    <dgm:pt modelId="{636F3026-4176-4374-9345-6B965F8E3A12}" type="pres">
      <dgm:prSet presAssocID="{C5E1442E-DA67-4DA5-94BA-17549552971B}" presName="tx1" presStyleLbl="revTx" presStyleIdx="5" presStyleCnt="12"/>
      <dgm:spPr/>
    </dgm:pt>
    <dgm:pt modelId="{EBF845DD-18B6-466F-940E-CB270A186072}" type="pres">
      <dgm:prSet presAssocID="{C5E1442E-DA67-4DA5-94BA-17549552971B}" presName="vert1" presStyleCnt="0"/>
      <dgm:spPr/>
    </dgm:pt>
    <dgm:pt modelId="{85838AF3-EF76-4AD9-908C-6A58CBB2444A}" type="pres">
      <dgm:prSet presAssocID="{F1A1CEF8-0F58-44CF-AAEC-6BB69E4DDD64}" presName="thickLine" presStyleLbl="alignNode1" presStyleIdx="6" presStyleCnt="12"/>
      <dgm:spPr/>
    </dgm:pt>
    <dgm:pt modelId="{80ACA1AE-B3FB-4009-9B18-4305752A74A1}" type="pres">
      <dgm:prSet presAssocID="{F1A1CEF8-0F58-44CF-AAEC-6BB69E4DDD64}" presName="horz1" presStyleCnt="0"/>
      <dgm:spPr/>
    </dgm:pt>
    <dgm:pt modelId="{DF354A2F-02C0-43C2-BDE3-C320770C6111}" type="pres">
      <dgm:prSet presAssocID="{F1A1CEF8-0F58-44CF-AAEC-6BB69E4DDD64}" presName="tx1" presStyleLbl="revTx" presStyleIdx="6" presStyleCnt="12"/>
      <dgm:spPr/>
    </dgm:pt>
    <dgm:pt modelId="{2F50297C-CB85-48A5-A893-87156382BC6D}" type="pres">
      <dgm:prSet presAssocID="{F1A1CEF8-0F58-44CF-AAEC-6BB69E4DDD64}" presName="vert1" presStyleCnt="0"/>
      <dgm:spPr/>
    </dgm:pt>
    <dgm:pt modelId="{5EEB5B78-BE80-4346-A610-A2EE23C73DD9}" type="pres">
      <dgm:prSet presAssocID="{3EF52F81-438C-452E-8925-E14A826EDC12}" presName="thickLine" presStyleLbl="alignNode1" presStyleIdx="7" presStyleCnt="12"/>
      <dgm:spPr/>
    </dgm:pt>
    <dgm:pt modelId="{077F3A47-261E-4C7D-8037-C866F6D5DD5A}" type="pres">
      <dgm:prSet presAssocID="{3EF52F81-438C-452E-8925-E14A826EDC12}" presName="horz1" presStyleCnt="0"/>
      <dgm:spPr/>
    </dgm:pt>
    <dgm:pt modelId="{E68273D3-EB1E-4A38-8B96-2F9D5F1303D7}" type="pres">
      <dgm:prSet presAssocID="{3EF52F81-438C-452E-8925-E14A826EDC12}" presName="tx1" presStyleLbl="revTx" presStyleIdx="7" presStyleCnt="12"/>
      <dgm:spPr/>
    </dgm:pt>
    <dgm:pt modelId="{827B9772-B159-486A-911C-CCBA7C6ED91C}" type="pres">
      <dgm:prSet presAssocID="{3EF52F81-438C-452E-8925-E14A826EDC12}" presName="vert1" presStyleCnt="0"/>
      <dgm:spPr/>
    </dgm:pt>
    <dgm:pt modelId="{9EFF69EB-8982-48A5-8A4E-515F56545555}" type="pres">
      <dgm:prSet presAssocID="{95BC2DA9-2F3B-45EC-87C2-9805BDBD2D4D}" presName="thickLine" presStyleLbl="alignNode1" presStyleIdx="8" presStyleCnt="12"/>
      <dgm:spPr/>
    </dgm:pt>
    <dgm:pt modelId="{24A46778-6946-4F44-AB7C-C6A8CFDF0305}" type="pres">
      <dgm:prSet presAssocID="{95BC2DA9-2F3B-45EC-87C2-9805BDBD2D4D}" presName="horz1" presStyleCnt="0"/>
      <dgm:spPr/>
    </dgm:pt>
    <dgm:pt modelId="{57792C68-BC2F-4D31-8140-6770872DA5ED}" type="pres">
      <dgm:prSet presAssocID="{95BC2DA9-2F3B-45EC-87C2-9805BDBD2D4D}" presName="tx1" presStyleLbl="revTx" presStyleIdx="8" presStyleCnt="12"/>
      <dgm:spPr/>
    </dgm:pt>
    <dgm:pt modelId="{6B7FA24F-B4F3-4071-83A8-723BFB20E4FA}" type="pres">
      <dgm:prSet presAssocID="{95BC2DA9-2F3B-45EC-87C2-9805BDBD2D4D}" presName="vert1" presStyleCnt="0"/>
      <dgm:spPr/>
    </dgm:pt>
    <dgm:pt modelId="{3E372ED6-6120-4E0B-8595-8E5338D06833}" type="pres">
      <dgm:prSet presAssocID="{D750FA66-373D-475B-97CD-A47AE5FB9A6F}" presName="thickLine" presStyleLbl="alignNode1" presStyleIdx="9" presStyleCnt="12"/>
      <dgm:spPr/>
    </dgm:pt>
    <dgm:pt modelId="{6A9A42BE-FD7F-4B54-B975-9463D4FD84A1}" type="pres">
      <dgm:prSet presAssocID="{D750FA66-373D-475B-97CD-A47AE5FB9A6F}" presName="horz1" presStyleCnt="0"/>
      <dgm:spPr/>
    </dgm:pt>
    <dgm:pt modelId="{885DBE28-EE20-4A8F-9578-21073FDF51EF}" type="pres">
      <dgm:prSet presAssocID="{D750FA66-373D-475B-97CD-A47AE5FB9A6F}" presName="tx1" presStyleLbl="revTx" presStyleIdx="9" presStyleCnt="12"/>
      <dgm:spPr/>
    </dgm:pt>
    <dgm:pt modelId="{90B9FA47-909D-4697-9A7D-5E32C48E8E13}" type="pres">
      <dgm:prSet presAssocID="{D750FA66-373D-475B-97CD-A47AE5FB9A6F}" presName="vert1" presStyleCnt="0"/>
      <dgm:spPr/>
    </dgm:pt>
    <dgm:pt modelId="{F44892C8-0F70-4D4F-B88A-03D912C162FA}" type="pres">
      <dgm:prSet presAssocID="{9A1F31FD-89DD-4E4D-950D-2DB3264BC208}" presName="thickLine" presStyleLbl="alignNode1" presStyleIdx="10" presStyleCnt="12"/>
      <dgm:spPr/>
    </dgm:pt>
    <dgm:pt modelId="{DC2DE5D2-49DD-45C6-B5C1-9658C773FDC6}" type="pres">
      <dgm:prSet presAssocID="{9A1F31FD-89DD-4E4D-950D-2DB3264BC208}" presName="horz1" presStyleCnt="0"/>
      <dgm:spPr/>
    </dgm:pt>
    <dgm:pt modelId="{35F88AFC-DBBA-477F-862D-C6029747F04C}" type="pres">
      <dgm:prSet presAssocID="{9A1F31FD-89DD-4E4D-950D-2DB3264BC208}" presName="tx1" presStyleLbl="revTx" presStyleIdx="10" presStyleCnt="12"/>
      <dgm:spPr/>
    </dgm:pt>
    <dgm:pt modelId="{34F6F027-B429-4F5E-AA12-90040D0A73C5}" type="pres">
      <dgm:prSet presAssocID="{9A1F31FD-89DD-4E4D-950D-2DB3264BC208}" presName="vert1" presStyleCnt="0"/>
      <dgm:spPr/>
    </dgm:pt>
    <dgm:pt modelId="{FCECDB49-C8AC-42EA-84A3-5F1A8D8CFD3A}" type="pres">
      <dgm:prSet presAssocID="{C9611241-0DB9-4D14-9A95-B4038A620DE2}" presName="thickLine" presStyleLbl="alignNode1" presStyleIdx="11" presStyleCnt="12"/>
      <dgm:spPr/>
    </dgm:pt>
    <dgm:pt modelId="{C11B649A-EEB2-4A38-90DA-06647DE7D7F3}" type="pres">
      <dgm:prSet presAssocID="{C9611241-0DB9-4D14-9A95-B4038A620DE2}" presName="horz1" presStyleCnt="0"/>
      <dgm:spPr/>
    </dgm:pt>
    <dgm:pt modelId="{E43CB406-C547-4E62-BE61-BF3682692B50}" type="pres">
      <dgm:prSet presAssocID="{C9611241-0DB9-4D14-9A95-B4038A620DE2}" presName="tx1" presStyleLbl="revTx" presStyleIdx="11" presStyleCnt="12"/>
      <dgm:spPr/>
    </dgm:pt>
    <dgm:pt modelId="{F1701832-30D0-4DD4-B350-EBE14C2269AD}" type="pres">
      <dgm:prSet presAssocID="{C9611241-0DB9-4D14-9A95-B4038A620DE2}" presName="vert1" presStyleCnt="0"/>
      <dgm:spPr/>
    </dgm:pt>
  </dgm:ptLst>
  <dgm:cxnLst>
    <dgm:cxn modelId="{87D10E17-3A3A-46C8-B689-3CE6F4C778FD}" srcId="{E4628DF8-E8C1-4CAA-AB18-FD3841977EC0}" destId="{F1A1CEF8-0F58-44CF-AAEC-6BB69E4DDD64}" srcOrd="6" destOrd="0" parTransId="{A58F0B1C-1D47-4831-82F1-03D5D771FE62}" sibTransId="{71FE2783-CDCD-419E-A442-2418AC8F6C19}"/>
    <dgm:cxn modelId="{B726D81C-EFD2-4ED3-9349-856F9D66764F}" type="presOf" srcId="{F1A1CEF8-0F58-44CF-AAEC-6BB69E4DDD64}" destId="{DF354A2F-02C0-43C2-BDE3-C320770C6111}" srcOrd="0" destOrd="0" presId="urn:microsoft.com/office/officeart/2008/layout/LinedList"/>
    <dgm:cxn modelId="{2EF4871E-6166-4992-8BB3-53E66E3D4E31}" srcId="{E4628DF8-E8C1-4CAA-AB18-FD3841977EC0}" destId="{D750FA66-373D-475B-97CD-A47AE5FB9A6F}" srcOrd="9" destOrd="0" parTransId="{B2D9825A-E124-4BAB-993D-B8C795AB4193}" sibTransId="{BA610CC8-21D0-49D4-99C8-BB8FB82126C8}"/>
    <dgm:cxn modelId="{83EEAF20-825B-4D7A-ADF9-F3C8986EC45E}" srcId="{E4628DF8-E8C1-4CAA-AB18-FD3841977EC0}" destId="{91DC5E58-63BA-45CB-804A-A64AC2B6E2E6}" srcOrd="0" destOrd="0" parTransId="{3231D4E4-030A-46CE-9AB3-AEA9A5CE5722}" sibTransId="{C23D6499-FBCC-42DD-B70D-3A5EF1FCA699}"/>
    <dgm:cxn modelId="{2E556321-C3F9-4E28-B027-CC9FACBD68AA}" type="presOf" srcId="{BE6D71DB-7390-4175-8F08-F864E282D781}" destId="{9C47064A-930E-4B4A-888A-6E660BCE6F29}" srcOrd="0" destOrd="0" presId="urn:microsoft.com/office/officeart/2008/layout/LinedList"/>
    <dgm:cxn modelId="{796FE625-29A4-4A4A-A0C1-976BB1FFCDE3}" type="presOf" srcId="{E4628DF8-E8C1-4CAA-AB18-FD3841977EC0}" destId="{EE6C70D4-048A-483F-A371-04886CD0AB1C}" srcOrd="0" destOrd="0" presId="urn:microsoft.com/office/officeart/2008/layout/LinedList"/>
    <dgm:cxn modelId="{40687E27-E475-4FDD-8F87-FBCF02DD90F6}" type="presOf" srcId="{3E637484-F88B-4439-A925-234B91B5E5EA}" destId="{D41FD6E9-3CA5-43BC-B703-4DA1FA46ED3A}" srcOrd="0" destOrd="0" presId="urn:microsoft.com/office/officeart/2008/layout/LinedList"/>
    <dgm:cxn modelId="{F73CA12F-B13D-4AB2-8C23-0826E32FD255}" srcId="{E4628DF8-E8C1-4CAA-AB18-FD3841977EC0}" destId="{B043D58B-69F9-4982-A058-E1FC4B6D55B1}" srcOrd="3" destOrd="0" parTransId="{100C8965-F8CB-4AF8-8E74-18402AADD906}" sibTransId="{6FF256DF-11A5-4419-8E96-887C5548FCE5}"/>
    <dgm:cxn modelId="{D52E363B-2E0F-4735-9F0E-6802E3240BDA}" type="presOf" srcId="{C5E1442E-DA67-4DA5-94BA-17549552971B}" destId="{636F3026-4176-4374-9345-6B965F8E3A12}" srcOrd="0" destOrd="0" presId="urn:microsoft.com/office/officeart/2008/layout/LinedList"/>
    <dgm:cxn modelId="{F463F161-B300-4BEB-B5B6-D6A249FF9166}" type="presOf" srcId="{B043D58B-69F9-4982-A058-E1FC4B6D55B1}" destId="{B1FD7B89-5841-4228-8B07-52DE40252307}" srcOrd="0" destOrd="0" presId="urn:microsoft.com/office/officeart/2008/layout/LinedList"/>
    <dgm:cxn modelId="{AA556F4F-7214-4FFF-8FBA-9721293752B6}" type="presOf" srcId="{C9611241-0DB9-4D14-9A95-B4038A620DE2}" destId="{E43CB406-C547-4E62-BE61-BF3682692B50}" srcOrd="0" destOrd="0" presId="urn:microsoft.com/office/officeart/2008/layout/LinedList"/>
    <dgm:cxn modelId="{C64B9E74-CBA1-4191-9372-36B7C0470C2F}" srcId="{E4628DF8-E8C1-4CAA-AB18-FD3841977EC0}" destId="{9A1F31FD-89DD-4E4D-950D-2DB3264BC208}" srcOrd="10" destOrd="0" parTransId="{C4B4DE79-02DF-41D6-A779-F05119461EB8}" sibTransId="{46C0EDB5-E96D-462D-A5B8-E441845C5F77}"/>
    <dgm:cxn modelId="{C9E49885-45C4-4738-AD1E-644F96862FF2}" type="presOf" srcId="{9A1F31FD-89DD-4E4D-950D-2DB3264BC208}" destId="{35F88AFC-DBBA-477F-862D-C6029747F04C}" srcOrd="0" destOrd="0" presId="urn:microsoft.com/office/officeart/2008/layout/LinedList"/>
    <dgm:cxn modelId="{CA91708D-AA40-419E-9674-60EA95498206}" type="presOf" srcId="{7381F42A-20D6-4787-8144-029EBF59374B}" destId="{934FFA3A-196C-461F-A604-4C55D63A90FB}" srcOrd="0" destOrd="0" presId="urn:microsoft.com/office/officeart/2008/layout/LinedList"/>
    <dgm:cxn modelId="{7B477F9D-6186-4943-A9E6-6FB281A87E7B}" type="presOf" srcId="{95BC2DA9-2F3B-45EC-87C2-9805BDBD2D4D}" destId="{57792C68-BC2F-4D31-8140-6770872DA5ED}" srcOrd="0" destOrd="0" presId="urn:microsoft.com/office/officeart/2008/layout/LinedList"/>
    <dgm:cxn modelId="{7C0386A8-5DFB-4B20-A145-FF3B1C0FD17F}" srcId="{E4628DF8-E8C1-4CAA-AB18-FD3841977EC0}" destId="{3E637484-F88B-4439-A925-234B91B5E5EA}" srcOrd="1" destOrd="0" parTransId="{70503933-A66E-432B-BC17-B3F2ED52FDB5}" sibTransId="{A4CD11EA-564C-4398-8CAA-BCDB4C519B4A}"/>
    <dgm:cxn modelId="{6E3BA4AF-CD4F-451E-9075-DBF084114FE2}" srcId="{E4628DF8-E8C1-4CAA-AB18-FD3841977EC0}" destId="{C5E1442E-DA67-4DA5-94BA-17549552971B}" srcOrd="5" destOrd="0" parTransId="{1A918FA1-E470-44D7-AC40-44D191233BDB}" sibTransId="{DE50D75E-25B0-459D-9BE6-EC7574F04461}"/>
    <dgm:cxn modelId="{FB92D6BB-A513-4A16-B409-D8FD633FF93E}" srcId="{E4628DF8-E8C1-4CAA-AB18-FD3841977EC0}" destId="{7381F42A-20D6-4787-8144-029EBF59374B}" srcOrd="2" destOrd="0" parTransId="{DC40C2ED-712B-4C0E-9930-F2C0BE744960}" sibTransId="{012ED3A8-8405-4FC2-9CB5-CBB01DF559C1}"/>
    <dgm:cxn modelId="{150D45CE-502E-4617-8A97-655F61AFDCFE}" type="presOf" srcId="{3EF52F81-438C-452E-8925-E14A826EDC12}" destId="{E68273D3-EB1E-4A38-8B96-2F9D5F1303D7}" srcOrd="0" destOrd="0" presId="urn:microsoft.com/office/officeart/2008/layout/LinedList"/>
    <dgm:cxn modelId="{2C3864D0-0AB5-482B-8D4A-41A75ADFCED2}" srcId="{E4628DF8-E8C1-4CAA-AB18-FD3841977EC0}" destId="{C9611241-0DB9-4D14-9A95-B4038A620DE2}" srcOrd="11" destOrd="0" parTransId="{CC50B903-89AB-450F-A64E-2A74CEAB45A4}" sibTransId="{1C605434-A27A-4AA8-ACE6-175BB090AC6B}"/>
    <dgm:cxn modelId="{E75E77DB-20C5-4B48-9978-E5ED62770828}" type="presOf" srcId="{91DC5E58-63BA-45CB-804A-A64AC2B6E2E6}" destId="{8F24A859-B5BF-4EF4-95FF-BCA94D0B2A40}" srcOrd="0" destOrd="0" presId="urn:microsoft.com/office/officeart/2008/layout/LinedList"/>
    <dgm:cxn modelId="{29494CDE-77C5-488A-B657-3FF65E2E8CC8}" srcId="{E4628DF8-E8C1-4CAA-AB18-FD3841977EC0}" destId="{95BC2DA9-2F3B-45EC-87C2-9805BDBD2D4D}" srcOrd="8" destOrd="0" parTransId="{9551A72F-8B84-4C69-85A9-BFB56BF9D8C0}" sibTransId="{CDAEEDAE-D021-48E9-8F80-949148E935DB}"/>
    <dgm:cxn modelId="{517CB7F1-6B61-4D5C-98D3-DC1A18275902}" srcId="{E4628DF8-E8C1-4CAA-AB18-FD3841977EC0}" destId="{BE6D71DB-7390-4175-8F08-F864E282D781}" srcOrd="4" destOrd="0" parTransId="{0DF8C993-0096-414A-95E3-310FB7FB5FA9}" sibTransId="{508E204D-8B16-4026-B032-62FADA9A30C9}"/>
    <dgm:cxn modelId="{2A5BCBF2-A29A-4238-8AAA-B7C6DB94B9F5}" srcId="{E4628DF8-E8C1-4CAA-AB18-FD3841977EC0}" destId="{3EF52F81-438C-452E-8925-E14A826EDC12}" srcOrd="7" destOrd="0" parTransId="{379F1533-FFDF-481E-9E36-F532B6C058F0}" sibTransId="{E159985E-CC20-4987-8FC3-2AE6DE0FD945}"/>
    <dgm:cxn modelId="{E340B1F9-B2FF-4DDA-A15D-B80847ADCA25}" type="presOf" srcId="{D750FA66-373D-475B-97CD-A47AE5FB9A6F}" destId="{885DBE28-EE20-4A8F-9578-21073FDF51EF}" srcOrd="0" destOrd="0" presId="urn:microsoft.com/office/officeart/2008/layout/LinedList"/>
    <dgm:cxn modelId="{EE08F0F0-D034-47E9-B757-350ED89D153E}" type="presParOf" srcId="{EE6C70D4-048A-483F-A371-04886CD0AB1C}" destId="{5A5BF832-792D-4A3A-9C2B-BE68DBA35896}" srcOrd="0" destOrd="0" presId="urn:microsoft.com/office/officeart/2008/layout/LinedList"/>
    <dgm:cxn modelId="{B1B8E916-A501-408C-8005-0667B14CC5FC}" type="presParOf" srcId="{EE6C70D4-048A-483F-A371-04886CD0AB1C}" destId="{2AC3471B-522A-484E-9DC7-DCE6918C36B4}" srcOrd="1" destOrd="0" presId="urn:microsoft.com/office/officeart/2008/layout/LinedList"/>
    <dgm:cxn modelId="{E1E1D58F-BDB8-484C-A1EE-4E19451C4032}" type="presParOf" srcId="{2AC3471B-522A-484E-9DC7-DCE6918C36B4}" destId="{8F24A859-B5BF-4EF4-95FF-BCA94D0B2A40}" srcOrd="0" destOrd="0" presId="urn:microsoft.com/office/officeart/2008/layout/LinedList"/>
    <dgm:cxn modelId="{D0F303D2-844F-4942-ADE4-36011195B150}" type="presParOf" srcId="{2AC3471B-522A-484E-9DC7-DCE6918C36B4}" destId="{27FE463B-FCA7-452C-807A-66F69E1B0DDD}" srcOrd="1" destOrd="0" presId="urn:microsoft.com/office/officeart/2008/layout/LinedList"/>
    <dgm:cxn modelId="{9AD3B373-7D48-4CF1-86E3-87498196581D}" type="presParOf" srcId="{EE6C70D4-048A-483F-A371-04886CD0AB1C}" destId="{1E982FA7-CC5C-44F5-B7B6-A46E2510AD63}" srcOrd="2" destOrd="0" presId="urn:microsoft.com/office/officeart/2008/layout/LinedList"/>
    <dgm:cxn modelId="{21927D88-8B93-44CA-A426-1B59DD754038}" type="presParOf" srcId="{EE6C70D4-048A-483F-A371-04886CD0AB1C}" destId="{BD1C9A49-D378-460A-8EB9-0687D9B57A83}" srcOrd="3" destOrd="0" presId="urn:microsoft.com/office/officeart/2008/layout/LinedList"/>
    <dgm:cxn modelId="{DF3388C0-753F-4980-B0D9-5EF97FC9950F}" type="presParOf" srcId="{BD1C9A49-D378-460A-8EB9-0687D9B57A83}" destId="{D41FD6E9-3CA5-43BC-B703-4DA1FA46ED3A}" srcOrd="0" destOrd="0" presId="urn:microsoft.com/office/officeart/2008/layout/LinedList"/>
    <dgm:cxn modelId="{0E2B1926-BF0C-4D64-BF94-7E1078BA1126}" type="presParOf" srcId="{BD1C9A49-D378-460A-8EB9-0687D9B57A83}" destId="{245FFE49-49EB-43E8-9039-95734D31150D}" srcOrd="1" destOrd="0" presId="urn:microsoft.com/office/officeart/2008/layout/LinedList"/>
    <dgm:cxn modelId="{46CA6CAB-C2E1-4EAC-8713-11BAE4761B5A}" type="presParOf" srcId="{EE6C70D4-048A-483F-A371-04886CD0AB1C}" destId="{B3C749C0-A06A-4AB2-B017-42612093BB69}" srcOrd="4" destOrd="0" presId="urn:microsoft.com/office/officeart/2008/layout/LinedList"/>
    <dgm:cxn modelId="{57BFF3B1-F564-4980-AE9A-5E59EAED8631}" type="presParOf" srcId="{EE6C70D4-048A-483F-A371-04886CD0AB1C}" destId="{1C1A1AF5-DE03-414E-B179-B0508396AF76}" srcOrd="5" destOrd="0" presId="urn:microsoft.com/office/officeart/2008/layout/LinedList"/>
    <dgm:cxn modelId="{46080BAE-4ECE-4273-825C-AB46122E9847}" type="presParOf" srcId="{1C1A1AF5-DE03-414E-B179-B0508396AF76}" destId="{934FFA3A-196C-461F-A604-4C55D63A90FB}" srcOrd="0" destOrd="0" presId="urn:microsoft.com/office/officeart/2008/layout/LinedList"/>
    <dgm:cxn modelId="{8459D74E-4151-4007-84A5-987D6B7694AA}" type="presParOf" srcId="{1C1A1AF5-DE03-414E-B179-B0508396AF76}" destId="{BC73C68F-5A75-4260-8B97-18C5CF799EF7}" srcOrd="1" destOrd="0" presId="urn:microsoft.com/office/officeart/2008/layout/LinedList"/>
    <dgm:cxn modelId="{AE9C399D-4E21-4441-826B-150585894C69}" type="presParOf" srcId="{EE6C70D4-048A-483F-A371-04886CD0AB1C}" destId="{4F7DF898-FDAD-427D-AD61-4B17D9D7BC78}" srcOrd="6" destOrd="0" presId="urn:microsoft.com/office/officeart/2008/layout/LinedList"/>
    <dgm:cxn modelId="{A2031BBF-6EB3-4B81-A326-663901135B66}" type="presParOf" srcId="{EE6C70D4-048A-483F-A371-04886CD0AB1C}" destId="{8019E107-5EC4-4135-9CF2-492C47FDB254}" srcOrd="7" destOrd="0" presId="urn:microsoft.com/office/officeart/2008/layout/LinedList"/>
    <dgm:cxn modelId="{09DA0A24-7233-4821-85C1-5D71AB421819}" type="presParOf" srcId="{8019E107-5EC4-4135-9CF2-492C47FDB254}" destId="{B1FD7B89-5841-4228-8B07-52DE40252307}" srcOrd="0" destOrd="0" presId="urn:microsoft.com/office/officeart/2008/layout/LinedList"/>
    <dgm:cxn modelId="{1C644E2E-5D8F-44D8-906D-704B6AD0A372}" type="presParOf" srcId="{8019E107-5EC4-4135-9CF2-492C47FDB254}" destId="{18FF72C1-3ED2-4914-939A-0054004344C4}" srcOrd="1" destOrd="0" presId="urn:microsoft.com/office/officeart/2008/layout/LinedList"/>
    <dgm:cxn modelId="{31B802E9-6E2D-4416-82EF-AC7CB2572272}" type="presParOf" srcId="{EE6C70D4-048A-483F-A371-04886CD0AB1C}" destId="{1834CEF9-1F7A-4CFF-9AD6-80BFD581ADDD}" srcOrd="8" destOrd="0" presId="urn:microsoft.com/office/officeart/2008/layout/LinedList"/>
    <dgm:cxn modelId="{1D0E3B5C-416E-4CDC-BDBE-61D40F106A85}" type="presParOf" srcId="{EE6C70D4-048A-483F-A371-04886CD0AB1C}" destId="{4D4F3C29-6018-4A13-B6FD-E3D7755AF1BD}" srcOrd="9" destOrd="0" presId="urn:microsoft.com/office/officeart/2008/layout/LinedList"/>
    <dgm:cxn modelId="{C3BB898C-2449-4CBD-9327-88BA4346EED5}" type="presParOf" srcId="{4D4F3C29-6018-4A13-B6FD-E3D7755AF1BD}" destId="{9C47064A-930E-4B4A-888A-6E660BCE6F29}" srcOrd="0" destOrd="0" presId="urn:microsoft.com/office/officeart/2008/layout/LinedList"/>
    <dgm:cxn modelId="{512570E4-5EEA-4CFC-A3E6-A7A827551F15}" type="presParOf" srcId="{4D4F3C29-6018-4A13-B6FD-E3D7755AF1BD}" destId="{DBA04DCA-74D5-4402-B26C-79F441803EC7}" srcOrd="1" destOrd="0" presId="urn:microsoft.com/office/officeart/2008/layout/LinedList"/>
    <dgm:cxn modelId="{C0E4E525-060B-488F-89F0-35F196FCC06E}" type="presParOf" srcId="{EE6C70D4-048A-483F-A371-04886CD0AB1C}" destId="{745C7BEC-972E-4253-93B8-B5605FD3931E}" srcOrd="10" destOrd="0" presId="urn:microsoft.com/office/officeart/2008/layout/LinedList"/>
    <dgm:cxn modelId="{4C9BBB06-EC18-4FC9-84B3-8EE378970181}" type="presParOf" srcId="{EE6C70D4-048A-483F-A371-04886CD0AB1C}" destId="{34045770-569B-4766-88A9-D8DB703B024A}" srcOrd="11" destOrd="0" presId="urn:microsoft.com/office/officeart/2008/layout/LinedList"/>
    <dgm:cxn modelId="{6A1C95D6-15C3-4043-A000-D7E08CC76B88}" type="presParOf" srcId="{34045770-569B-4766-88A9-D8DB703B024A}" destId="{636F3026-4176-4374-9345-6B965F8E3A12}" srcOrd="0" destOrd="0" presId="urn:microsoft.com/office/officeart/2008/layout/LinedList"/>
    <dgm:cxn modelId="{AEAAD245-7B4E-4F56-9D89-F5FED5F9EF50}" type="presParOf" srcId="{34045770-569B-4766-88A9-D8DB703B024A}" destId="{EBF845DD-18B6-466F-940E-CB270A186072}" srcOrd="1" destOrd="0" presId="urn:microsoft.com/office/officeart/2008/layout/LinedList"/>
    <dgm:cxn modelId="{08BCA171-F0C0-465A-9543-7FF6934B0617}" type="presParOf" srcId="{EE6C70D4-048A-483F-A371-04886CD0AB1C}" destId="{85838AF3-EF76-4AD9-908C-6A58CBB2444A}" srcOrd="12" destOrd="0" presId="urn:microsoft.com/office/officeart/2008/layout/LinedList"/>
    <dgm:cxn modelId="{5DEC5B1C-3A72-4A82-9840-594B6AE9321D}" type="presParOf" srcId="{EE6C70D4-048A-483F-A371-04886CD0AB1C}" destId="{80ACA1AE-B3FB-4009-9B18-4305752A74A1}" srcOrd="13" destOrd="0" presId="urn:microsoft.com/office/officeart/2008/layout/LinedList"/>
    <dgm:cxn modelId="{EBD9F732-1B18-4089-9A5A-00DA459828B3}" type="presParOf" srcId="{80ACA1AE-B3FB-4009-9B18-4305752A74A1}" destId="{DF354A2F-02C0-43C2-BDE3-C320770C6111}" srcOrd="0" destOrd="0" presId="urn:microsoft.com/office/officeart/2008/layout/LinedList"/>
    <dgm:cxn modelId="{51E47826-0DFE-4839-8028-5E3E898FCBAB}" type="presParOf" srcId="{80ACA1AE-B3FB-4009-9B18-4305752A74A1}" destId="{2F50297C-CB85-48A5-A893-87156382BC6D}" srcOrd="1" destOrd="0" presId="urn:microsoft.com/office/officeart/2008/layout/LinedList"/>
    <dgm:cxn modelId="{F0CAC767-C3EA-4F02-A8DC-56EDA5B2877F}" type="presParOf" srcId="{EE6C70D4-048A-483F-A371-04886CD0AB1C}" destId="{5EEB5B78-BE80-4346-A610-A2EE23C73DD9}" srcOrd="14" destOrd="0" presId="urn:microsoft.com/office/officeart/2008/layout/LinedList"/>
    <dgm:cxn modelId="{A74B33C2-F94E-4F4B-8A00-F9428ADC5A13}" type="presParOf" srcId="{EE6C70D4-048A-483F-A371-04886CD0AB1C}" destId="{077F3A47-261E-4C7D-8037-C866F6D5DD5A}" srcOrd="15" destOrd="0" presId="urn:microsoft.com/office/officeart/2008/layout/LinedList"/>
    <dgm:cxn modelId="{09F3EE9D-D509-407B-A7E8-EFB544B2AE07}" type="presParOf" srcId="{077F3A47-261E-4C7D-8037-C866F6D5DD5A}" destId="{E68273D3-EB1E-4A38-8B96-2F9D5F1303D7}" srcOrd="0" destOrd="0" presId="urn:microsoft.com/office/officeart/2008/layout/LinedList"/>
    <dgm:cxn modelId="{2A92BC52-FF48-4571-A54C-0C6784F546EE}" type="presParOf" srcId="{077F3A47-261E-4C7D-8037-C866F6D5DD5A}" destId="{827B9772-B159-486A-911C-CCBA7C6ED91C}" srcOrd="1" destOrd="0" presId="urn:microsoft.com/office/officeart/2008/layout/LinedList"/>
    <dgm:cxn modelId="{DDEC46EA-97FC-4F07-84A7-4270D82EA32C}" type="presParOf" srcId="{EE6C70D4-048A-483F-A371-04886CD0AB1C}" destId="{9EFF69EB-8982-48A5-8A4E-515F56545555}" srcOrd="16" destOrd="0" presId="urn:microsoft.com/office/officeart/2008/layout/LinedList"/>
    <dgm:cxn modelId="{880DAAED-138A-4DCE-A58B-649F181FFE21}" type="presParOf" srcId="{EE6C70D4-048A-483F-A371-04886CD0AB1C}" destId="{24A46778-6946-4F44-AB7C-C6A8CFDF0305}" srcOrd="17" destOrd="0" presId="urn:microsoft.com/office/officeart/2008/layout/LinedList"/>
    <dgm:cxn modelId="{5A6C74FD-482F-4271-838A-F618549E98BD}" type="presParOf" srcId="{24A46778-6946-4F44-AB7C-C6A8CFDF0305}" destId="{57792C68-BC2F-4D31-8140-6770872DA5ED}" srcOrd="0" destOrd="0" presId="urn:microsoft.com/office/officeart/2008/layout/LinedList"/>
    <dgm:cxn modelId="{2AC9D366-B5D5-4464-A9FB-3A2CB967454F}" type="presParOf" srcId="{24A46778-6946-4F44-AB7C-C6A8CFDF0305}" destId="{6B7FA24F-B4F3-4071-83A8-723BFB20E4FA}" srcOrd="1" destOrd="0" presId="urn:microsoft.com/office/officeart/2008/layout/LinedList"/>
    <dgm:cxn modelId="{FDE3C014-6FC6-4C72-B587-7687A2A18362}" type="presParOf" srcId="{EE6C70D4-048A-483F-A371-04886CD0AB1C}" destId="{3E372ED6-6120-4E0B-8595-8E5338D06833}" srcOrd="18" destOrd="0" presId="urn:microsoft.com/office/officeart/2008/layout/LinedList"/>
    <dgm:cxn modelId="{57C64CDC-9F8D-4FF9-9141-AC587E96FB3A}" type="presParOf" srcId="{EE6C70D4-048A-483F-A371-04886CD0AB1C}" destId="{6A9A42BE-FD7F-4B54-B975-9463D4FD84A1}" srcOrd="19" destOrd="0" presId="urn:microsoft.com/office/officeart/2008/layout/LinedList"/>
    <dgm:cxn modelId="{FEB9FDC8-857C-4D15-B464-107635C9F0D0}" type="presParOf" srcId="{6A9A42BE-FD7F-4B54-B975-9463D4FD84A1}" destId="{885DBE28-EE20-4A8F-9578-21073FDF51EF}" srcOrd="0" destOrd="0" presId="urn:microsoft.com/office/officeart/2008/layout/LinedList"/>
    <dgm:cxn modelId="{1432FC78-ED30-47C0-A01C-F1E70BC8DCF8}" type="presParOf" srcId="{6A9A42BE-FD7F-4B54-B975-9463D4FD84A1}" destId="{90B9FA47-909D-4697-9A7D-5E32C48E8E13}" srcOrd="1" destOrd="0" presId="urn:microsoft.com/office/officeart/2008/layout/LinedList"/>
    <dgm:cxn modelId="{B239F646-B84E-47DC-B40D-2AEE52DA07A4}" type="presParOf" srcId="{EE6C70D4-048A-483F-A371-04886CD0AB1C}" destId="{F44892C8-0F70-4D4F-B88A-03D912C162FA}" srcOrd="20" destOrd="0" presId="urn:microsoft.com/office/officeart/2008/layout/LinedList"/>
    <dgm:cxn modelId="{012A2C3C-11A8-480C-8C94-2D45DECD7171}" type="presParOf" srcId="{EE6C70D4-048A-483F-A371-04886CD0AB1C}" destId="{DC2DE5D2-49DD-45C6-B5C1-9658C773FDC6}" srcOrd="21" destOrd="0" presId="urn:microsoft.com/office/officeart/2008/layout/LinedList"/>
    <dgm:cxn modelId="{CAA9E5B0-5883-4F95-B343-48E383C5D5F2}" type="presParOf" srcId="{DC2DE5D2-49DD-45C6-B5C1-9658C773FDC6}" destId="{35F88AFC-DBBA-477F-862D-C6029747F04C}" srcOrd="0" destOrd="0" presId="urn:microsoft.com/office/officeart/2008/layout/LinedList"/>
    <dgm:cxn modelId="{AC15A5E6-DF8F-4ECD-A1E6-2CB6894ABBD7}" type="presParOf" srcId="{DC2DE5D2-49DD-45C6-B5C1-9658C773FDC6}" destId="{34F6F027-B429-4F5E-AA12-90040D0A73C5}" srcOrd="1" destOrd="0" presId="urn:microsoft.com/office/officeart/2008/layout/LinedList"/>
    <dgm:cxn modelId="{E8B76B0D-420A-40BE-B14F-1E1304A9B178}" type="presParOf" srcId="{EE6C70D4-048A-483F-A371-04886CD0AB1C}" destId="{FCECDB49-C8AC-42EA-84A3-5F1A8D8CFD3A}" srcOrd="22" destOrd="0" presId="urn:microsoft.com/office/officeart/2008/layout/LinedList"/>
    <dgm:cxn modelId="{3A52FC28-616B-437A-B5B4-450B6B91704D}" type="presParOf" srcId="{EE6C70D4-048A-483F-A371-04886CD0AB1C}" destId="{C11B649A-EEB2-4A38-90DA-06647DE7D7F3}" srcOrd="23" destOrd="0" presId="urn:microsoft.com/office/officeart/2008/layout/LinedList"/>
    <dgm:cxn modelId="{7ABEA83D-7AC4-4604-AF45-F0D82D7717F4}" type="presParOf" srcId="{C11B649A-EEB2-4A38-90DA-06647DE7D7F3}" destId="{E43CB406-C547-4E62-BE61-BF3682692B50}" srcOrd="0" destOrd="0" presId="urn:microsoft.com/office/officeart/2008/layout/LinedList"/>
    <dgm:cxn modelId="{3B8AE77B-1E70-4CA0-B8C9-8545C47EA156}" type="presParOf" srcId="{C11B649A-EEB2-4A38-90DA-06647DE7D7F3}" destId="{F1701832-30D0-4DD4-B350-EBE14C2269A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49E37-1CBA-4DFA-87C0-DA8520497F5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FC96F74-D3DC-4D8F-AD69-9413FBDA409A}">
      <dgm:prSet/>
      <dgm:spPr/>
      <dgm:t>
        <a:bodyPr/>
        <a:lstStyle/>
        <a:p>
          <a:r>
            <a:rPr lang="en-US" b="1" dirty="0"/>
            <a:t>Does prayer, going to church, and fellowshipping with others make a difference in a person’s life, what is your response? </a:t>
          </a:r>
          <a:endParaRPr lang="en-US" dirty="0"/>
        </a:p>
      </dgm:t>
    </dgm:pt>
    <dgm:pt modelId="{2DA7650F-2A23-433B-9BCD-5E13726C8D47}" type="parTrans" cxnId="{D9B3ED3D-F1C7-4375-8390-25F5213C138E}">
      <dgm:prSet/>
      <dgm:spPr/>
      <dgm:t>
        <a:bodyPr/>
        <a:lstStyle/>
        <a:p>
          <a:endParaRPr lang="en-US"/>
        </a:p>
      </dgm:t>
    </dgm:pt>
    <dgm:pt modelId="{655BD569-EF62-47DF-8DEC-DA4C5F679E15}" type="sibTrans" cxnId="{D9B3ED3D-F1C7-4375-8390-25F5213C138E}">
      <dgm:prSet/>
      <dgm:spPr/>
      <dgm:t>
        <a:bodyPr/>
        <a:lstStyle/>
        <a:p>
          <a:endParaRPr lang="en-US"/>
        </a:p>
      </dgm:t>
    </dgm:pt>
    <dgm:pt modelId="{DE58EA53-A94B-4430-AE1B-16969D28E950}">
      <dgm:prSet/>
      <dgm:spPr/>
      <dgm:t>
        <a:bodyPr/>
        <a:lstStyle/>
        <a:p>
          <a:r>
            <a:rPr lang="en-US"/>
            <a:t>There is no evidence that those who pray and attend church are more moral than those who do not</a:t>
          </a:r>
          <a:r>
            <a:rPr lang="en-US" b="0"/>
            <a:t>. The testimony of numerous people  through history suggests that prayer, church and fellowship make a positive difference </a:t>
          </a:r>
        </a:p>
      </dgm:t>
    </dgm:pt>
    <dgm:pt modelId="{5936B425-CB10-4BD6-9AD4-88DC899E6CAF}" type="parTrans" cxnId="{D5DEAB75-C077-4C3D-AAFC-D00D7A02CABB}">
      <dgm:prSet/>
      <dgm:spPr/>
      <dgm:t>
        <a:bodyPr/>
        <a:lstStyle/>
        <a:p>
          <a:endParaRPr lang="en-US"/>
        </a:p>
      </dgm:t>
    </dgm:pt>
    <dgm:pt modelId="{A863BEEC-E45F-4FF2-9231-C654A56B1F3E}" type="sibTrans" cxnId="{D5DEAB75-C077-4C3D-AAFC-D00D7A02CABB}">
      <dgm:prSet/>
      <dgm:spPr/>
      <dgm:t>
        <a:bodyPr/>
        <a:lstStyle/>
        <a:p>
          <a:endParaRPr lang="en-US"/>
        </a:p>
      </dgm:t>
    </dgm:pt>
    <dgm:pt modelId="{CDE78D23-1DC1-4459-9B13-823468B45CB0}" type="pres">
      <dgm:prSet presAssocID="{F8449E37-1CBA-4DFA-87C0-DA8520497F50}" presName="vert0" presStyleCnt="0">
        <dgm:presLayoutVars>
          <dgm:dir/>
          <dgm:animOne val="branch"/>
          <dgm:animLvl val="lvl"/>
        </dgm:presLayoutVars>
      </dgm:prSet>
      <dgm:spPr/>
    </dgm:pt>
    <dgm:pt modelId="{810F3E85-6083-49EC-8B71-FB3BC17CFB60}" type="pres">
      <dgm:prSet presAssocID="{6FC96F74-D3DC-4D8F-AD69-9413FBDA409A}" presName="thickLine" presStyleLbl="alignNode1" presStyleIdx="0" presStyleCnt="2"/>
      <dgm:spPr/>
    </dgm:pt>
    <dgm:pt modelId="{27317354-A386-4760-BA76-FDD6D6601348}" type="pres">
      <dgm:prSet presAssocID="{6FC96F74-D3DC-4D8F-AD69-9413FBDA409A}" presName="horz1" presStyleCnt="0"/>
      <dgm:spPr/>
    </dgm:pt>
    <dgm:pt modelId="{949DBCA7-0F99-4C22-94E8-B94E5172E410}" type="pres">
      <dgm:prSet presAssocID="{6FC96F74-D3DC-4D8F-AD69-9413FBDA409A}" presName="tx1" presStyleLbl="revTx" presStyleIdx="0" presStyleCnt="2"/>
      <dgm:spPr/>
    </dgm:pt>
    <dgm:pt modelId="{29A6F836-0A1F-4229-BB3F-2EE7B1417FD4}" type="pres">
      <dgm:prSet presAssocID="{6FC96F74-D3DC-4D8F-AD69-9413FBDA409A}" presName="vert1" presStyleCnt="0"/>
      <dgm:spPr/>
    </dgm:pt>
    <dgm:pt modelId="{F7255218-55FD-4F58-BC79-6651CDF34E58}" type="pres">
      <dgm:prSet presAssocID="{DE58EA53-A94B-4430-AE1B-16969D28E950}" presName="thickLine" presStyleLbl="alignNode1" presStyleIdx="1" presStyleCnt="2"/>
      <dgm:spPr/>
    </dgm:pt>
    <dgm:pt modelId="{4A4EEB5A-5905-4533-87C8-D788E6988CF1}" type="pres">
      <dgm:prSet presAssocID="{DE58EA53-A94B-4430-AE1B-16969D28E950}" presName="horz1" presStyleCnt="0"/>
      <dgm:spPr/>
    </dgm:pt>
    <dgm:pt modelId="{3EDB4B2B-635A-4C1C-A11E-8A01E7E3541F}" type="pres">
      <dgm:prSet presAssocID="{DE58EA53-A94B-4430-AE1B-16969D28E950}" presName="tx1" presStyleLbl="revTx" presStyleIdx="1" presStyleCnt="2"/>
      <dgm:spPr/>
    </dgm:pt>
    <dgm:pt modelId="{52126058-FA76-4151-ABF9-C101969256B4}" type="pres">
      <dgm:prSet presAssocID="{DE58EA53-A94B-4430-AE1B-16969D28E950}" presName="vert1" presStyleCnt="0"/>
      <dgm:spPr/>
    </dgm:pt>
  </dgm:ptLst>
  <dgm:cxnLst>
    <dgm:cxn modelId="{D9B3ED3D-F1C7-4375-8390-25F5213C138E}" srcId="{F8449E37-1CBA-4DFA-87C0-DA8520497F50}" destId="{6FC96F74-D3DC-4D8F-AD69-9413FBDA409A}" srcOrd="0" destOrd="0" parTransId="{2DA7650F-2A23-433B-9BCD-5E13726C8D47}" sibTransId="{655BD569-EF62-47DF-8DEC-DA4C5F679E15}"/>
    <dgm:cxn modelId="{D5DEAB75-C077-4C3D-AAFC-D00D7A02CABB}" srcId="{F8449E37-1CBA-4DFA-87C0-DA8520497F50}" destId="{DE58EA53-A94B-4430-AE1B-16969D28E950}" srcOrd="1" destOrd="0" parTransId="{5936B425-CB10-4BD6-9AD4-88DC899E6CAF}" sibTransId="{A863BEEC-E45F-4FF2-9231-C654A56B1F3E}"/>
    <dgm:cxn modelId="{4DFE1C9D-1296-4056-A95E-DDE7C36B960A}" type="presOf" srcId="{F8449E37-1CBA-4DFA-87C0-DA8520497F50}" destId="{CDE78D23-1DC1-4459-9B13-823468B45CB0}" srcOrd="0" destOrd="0" presId="urn:microsoft.com/office/officeart/2008/layout/LinedList"/>
    <dgm:cxn modelId="{D024CCB7-BC7E-4A2B-A50C-E63F3440216F}" type="presOf" srcId="{DE58EA53-A94B-4430-AE1B-16969D28E950}" destId="{3EDB4B2B-635A-4C1C-A11E-8A01E7E3541F}" srcOrd="0" destOrd="0" presId="urn:microsoft.com/office/officeart/2008/layout/LinedList"/>
    <dgm:cxn modelId="{91A2F2F3-CB38-44B2-8F9B-7F5F783038CB}" type="presOf" srcId="{6FC96F74-D3DC-4D8F-AD69-9413FBDA409A}" destId="{949DBCA7-0F99-4C22-94E8-B94E5172E410}" srcOrd="0" destOrd="0" presId="urn:microsoft.com/office/officeart/2008/layout/LinedList"/>
    <dgm:cxn modelId="{DA890964-1455-4EBE-B9FB-3E92C0C489E6}" type="presParOf" srcId="{CDE78D23-1DC1-4459-9B13-823468B45CB0}" destId="{810F3E85-6083-49EC-8B71-FB3BC17CFB60}" srcOrd="0" destOrd="0" presId="urn:microsoft.com/office/officeart/2008/layout/LinedList"/>
    <dgm:cxn modelId="{2ABBB792-1842-406F-8288-468F730273F2}" type="presParOf" srcId="{CDE78D23-1DC1-4459-9B13-823468B45CB0}" destId="{27317354-A386-4760-BA76-FDD6D6601348}" srcOrd="1" destOrd="0" presId="urn:microsoft.com/office/officeart/2008/layout/LinedList"/>
    <dgm:cxn modelId="{AA7D0FA8-CF85-43BC-A7D4-6AE8647B67C0}" type="presParOf" srcId="{27317354-A386-4760-BA76-FDD6D6601348}" destId="{949DBCA7-0F99-4C22-94E8-B94E5172E410}" srcOrd="0" destOrd="0" presId="urn:microsoft.com/office/officeart/2008/layout/LinedList"/>
    <dgm:cxn modelId="{A0632730-FBB7-4122-89D6-DE69D0EFE5AC}" type="presParOf" srcId="{27317354-A386-4760-BA76-FDD6D6601348}" destId="{29A6F836-0A1F-4229-BB3F-2EE7B1417FD4}" srcOrd="1" destOrd="0" presId="urn:microsoft.com/office/officeart/2008/layout/LinedList"/>
    <dgm:cxn modelId="{197BC83F-2122-4891-9852-EEE3C6E2304A}" type="presParOf" srcId="{CDE78D23-1DC1-4459-9B13-823468B45CB0}" destId="{F7255218-55FD-4F58-BC79-6651CDF34E58}" srcOrd="2" destOrd="0" presId="urn:microsoft.com/office/officeart/2008/layout/LinedList"/>
    <dgm:cxn modelId="{A6D02C1B-01CA-47AD-883F-A21D7A437A21}" type="presParOf" srcId="{CDE78D23-1DC1-4459-9B13-823468B45CB0}" destId="{4A4EEB5A-5905-4533-87C8-D788E6988CF1}" srcOrd="3" destOrd="0" presId="urn:microsoft.com/office/officeart/2008/layout/LinedList"/>
    <dgm:cxn modelId="{2CB27945-217B-4556-B554-391FCDB18442}" type="presParOf" srcId="{4A4EEB5A-5905-4533-87C8-D788E6988CF1}" destId="{3EDB4B2B-635A-4C1C-A11E-8A01E7E3541F}" srcOrd="0" destOrd="0" presId="urn:microsoft.com/office/officeart/2008/layout/LinedList"/>
    <dgm:cxn modelId="{B2FA53CE-40EC-4843-8FAB-834249E28C39}" type="presParOf" srcId="{4A4EEB5A-5905-4533-87C8-D788E6988CF1}" destId="{52126058-FA76-4151-ABF9-C101969256B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BF832-792D-4A3A-9C2B-BE68DBA35896}">
      <dsp:nvSpPr>
        <dsp:cNvPr id="0" name=""/>
        <dsp:cNvSpPr/>
      </dsp:nvSpPr>
      <dsp:spPr>
        <a:xfrm>
          <a:off x="0" y="270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4A859-B5BF-4EF4-95FF-BCA94D0B2A40}">
      <dsp:nvSpPr>
        <dsp:cNvPr id="0" name=""/>
        <dsp:cNvSpPr/>
      </dsp:nvSpPr>
      <dsp:spPr>
        <a:xfrm>
          <a:off x="0" y="2703"/>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hlinkClick xmlns:r="http://schemas.openxmlformats.org/officeDocument/2006/relationships" r:id="" action="ppaction://hlinksldjump"/>
            </a:rPr>
            <a:t>A.  </a:t>
          </a:r>
          <a:r>
            <a:rPr lang="en-US" sz="2100" kern="1200" dirty="0"/>
            <a:t>Moral values are not necessary,  I believe </a:t>
          </a:r>
        </a:p>
      </dsp:txBody>
      <dsp:txXfrm>
        <a:off x="0" y="2703"/>
        <a:ext cx="5175384" cy="460894"/>
      </dsp:txXfrm>
    </dsp:sp>
    <dsp:sp modelId="{1E982FA7-CC5C-44F5-B7B6-A46E2510AD63}">
      <dsp:nvSpPr>
        <dsp:cNvPr id="0" name=""/>
        <dsp:cNvSpPr/>
      </dsp:nvSpPr>
      <dsp:spPr>
        <a:xfrm>
          <a:off x="0" y="463597"/>
          <a:ext cx="5175384"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FD6E9-3CA5-43BC-B703-4DA1FA46ED3A}">
      <dsp:nvSpPr>
        <dsp:cNvPr id="0" name=""/>
        <dsp:cNvSpPr/>
      </dsp:nvSpPr>
      <dsp:spPr>
        <a:xfrm>
          <a:off x="0" y="463597"/>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everyone should be able to do what they </a:t>
          </a:r>
        </a:p>
      </dsp:txBody>
      <dsp:txXfrm>
        <a:off x="0" y="463597"/>
        <a:ext cx="5175384" cy="460894"/>
      </dsp:txXfrm>
    </dsp:sp>
    <dsp:sp modelId="{B3C749C0-A06A-4AB2-B017-42612093BB69}">
      <dsp:nvSpPr>
        <dsp:cNvPr id="0" name=""/>
        <dsp:cNvSpPr/>
      </dsp:nvSpPr>
      <dsp:spPr>
        <a:xfrm>
          <a:off x="0" y="924492"/>
          <a:ext cx="5175384"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FFA3A-196C-461F-A604-4C55D63A90FB}">
      <dsp:nvSpPr>
        <dsp:cNvPr id="0" name=""/>
        <dsp:cNvSpPr/>
      </dsp:nvSpPr>
      <dsp:spPr>
        <a:xfrm>
          <a:off x="0" y="924492"/>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want to do and live the way they want to </a:t>
          </a:r>
        </a:p>
      </dsp:txBody>
      <dsp:txXfrm>
        <a:off x="0" y="924492"/>
        <a:ext cx="5175384" cy="460894"/>
      </dsp:txXfrm>
    </dsp:sp>
    <dsp:sp modelId="{4F7DF898-FDAD-427D-AD61-4B17D9D7BC78}">
      <dsp:nvSpPr>
        <dsp:cNvPr id="0" name=""/>
        <dsp:cNvSpPr/>
      </dsp:nvSpPr>
      <dsp:spPr>
        <a:xfrm>
          <a:off x="0" y="1385386"/>
          <a:ext cx="5175384"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D7B89-5841-4228-8B07-52DE40252307}">
      <dsp:nvSpPr>
        <dsp:cNvPr id="0" name=""/>
        <dsp:cNvSpPr/>
      </dsp:nvSpPr>
      <dsp:spPr>
        <a:xfrm>
          <a:off x="0" y="1385386"/>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live.</a:t>
          </a:r>
        </a:p>
      </dsp:txBody>
      <dsp:txXfrm>
        <a:off x="0" y="1385386"/>
        <a:ext cx="5175384" cy="460894"/>
      </dsp:txXfrm>
    </dsp:sp>
    <dsp:sp modelId="{1834CEF9-1F7A-4CFF-9AD6-80BFD581ADDD}">
      <dsp:nvSpPr>
        <dsp:cNvPr id="0" name=""/>
        <dsp:cNvSpPr/>
      </dsp:nvSpPr>
      <dsp:spPr>
        <a:xfrm>
          <a:off x="0" y="1846281"/>
          <a:ext cx="5175384"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7064A-930E-4B4A-888A-6E660BCE6F29}">
      <dsp:nvSpPr>
        <dsp:cNvPr id="0" name=""/>
        <dsp:cNvSpPr/>
      </dsp:nvSpPr>
      <dsp:spPr>
        <a:xfrm>
          <a:off x="0" y="1846281"/>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hlinkClick xmlns:r="http://schemas.openxmlformats.org/officeDocument/2006/relationships" r:id="" action="ppaction://hlinksldjump"/>
            </a:rPr>
            <a:t>B. </a:t>
          </a:r>
          <a:r>
            <a:rPr lang="en-US" sz="2100" kern="1200" dirty="0"/>
            <a:t>There are too many religions and too many </a:t>
          </a:r>
        </a:p>
      </dsp:txBody>
      <dsp:txXfrm>
        <a:off x="0" y="1846281"/>
        <a:ext cx="5175384" cy="460894"/>
      </dsp:txXfrm>
    </dsp:sp>
    <dsp:sp modelId="{745C7BEC-972E-4253-93B8-B5605FD3931E}">
      <dsp:nvSpPr>
        <dsp:cNvPr id="0" name=""/>
        <dsp:cNvSpPr/>
      </dsp:nvSpPr>
      <dsp:spPr>
        <a:xfrm>
          <a:off x="0" y="2307175"/>
          <a:ext cx="5175384"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F3026-4176-4374-9345-6B965F8E3A12}">
      <dsp:nvSpPr>
        <dsp:cNvPr id="0" name=""/>
        <dsp:cNvSpPr/>
      </dsp:nvSpPr>
      <dsp:spPr>
        <a:xfrm>
          <a:off x="0" y="2307175"/>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beliefs  in the world to be concerned about </a:t>
          </a:r>
        </a:p>
      </dsp:txBody>
      <dsp:txXfrm>
        <a:off x="0" y="2307175"/>
        <a:ext cx="5175384" cy="460894"/>
      </dsp:txXfrm>
    </dsp:sp>
    <dsp:sp modelId="{85838AF3-EF76-4AD9-908C-6A58CBB2444A}">
      <dsp:nvSpPr>
        <dsp:cNvPr id="0" name=""/>
        <dsp:cNvSpPr/>
      </dsp:nvSpPr>
      <dsp:spPr>
        <a:xfrm>
          <a:off x="0" y="2768070"/>
          <a:ext cx="5175384"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54A2F-02C0-43C2-BDE3-C320770C6111}">
      <dsp:nvSpPr>
        <dsp:cNvPr id="0" name=""/>
        <dsp:cNvSpPr/>
      </dsp:nvSpPr>
      <dsp:spPr>
        <a:xfrm>
          <a:off x="0" y="2768070"/>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positive moral values.</a:t>
          </a:r>
        </a:p>
      </dsp:txBody>
      <dsp:txXfrm>
        <a:off x="0" y="2768070"/>
        <a:ext cx="5175384" cy="460894"/>
      </dsp:txXfrm>
    </dsp:sp>
    <dsp:sp modelId="{5EEB5B78-BE80-4346-A610-A2EE23C73DD9}">
      <dsp:nvSpPr>
        <dsp:cNvPr id="0" name=""/>
        <dsp:cNvSpPr/>
      </dsp:nvSpPr>
      <dsp:spPr>
        <a:xfrm>
          <a:off x="0" y="3228965"/>
          <a:ext cx="5175384"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273D3-EB1E-4A38-8B96-2F9D5F1303D7}">
      <dsp:nvSpPr>
        <dsp:cNvPr id="0" name=""/>
        <dsp:cNvSpPr/>
      </dsp:nvSpPr>
      <dsp:spPr>
        <a:xfrm>
          <a:off x="0" y="3228965"/>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hlinkClick xmlns:r="http://schemas.openxmlformats.org/officeDocument/2006/relationships" r:id="" action="ppaction://hlinksldjump"/>
            </a:rPr>
            <a:t>C. </a:t>
          </a:r>
          <a:r>
            <a:rPr lang="en-US" sz="2100" kern="1200" dirty="0"/>
            <a:t>Moral values that say I will treat you the </a:t>
          </a:r>
        </a:p>
      </dsp:txBody>
      <dsp:txXfrm>
        <a:off x="0" y="3228965"/>
        <a:ext cx="5175384" cy="460894"/>
      </dsp:txXfrm>
    </dsp:sp>
    <dsp:sp modelId="{9EFF69EB-8982-48A5-8A4E-515F56545555}">
      <dsp:nvSpPr>
        <dsp:cNvPr id="0" name=""/>
        <dsp:cNvSpPr/>
      </dsp:nvSpPr>
      <dsp:spPr>
        <a:xfrm>
          <a:off x="0" y="3689859"/>
          <a:ext cx="5175384"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92C68-BC2F-4D31-8140-6770872DA5ED}">
      <dsp:nvSpPr>
        <dsp:cNvPr id="0" name=""/>
        <dsp:cNvSpPr/>
      </dsp:nvSpPr>
      <dsp:spPr>
        <a:xfrm>
          <a:off x="0" y="3689859"/>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way I want to be treated, respect your </a:t>
          </a:r>
        </a:p>
      </dsp:txBody>
      <dsp:txXfrm>
        <a:off x="0" y="3689859"/>
        <a:ext cx="5175384" cy="460894"/>
      </dsp:txXfrm>
    </dsp:sp>
    <dsp:sp modelId="{3E372ED6-6120-4E0B-8595-8E5338D06833}">
      <dsp:nvSpPr>
        <dsp:cNvPr id="0" name=""/>
        <dsp:cNvSpPr/>
      </dsp:nvSpPr>
      <dsp:spPr>
        <a:xfrm>
          <a:off x="0" y="4150754"/>
          <a:ext cx="5175384"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DBE28-EE20-4A8F-9578-21073FDF51EF}">
      <dsp:nvSpPr>
        <dsp:cNvPr id="0" name=""/>
        <dsp:cNvSpPr/>
      </dsp:nvSpPr>
      <dsp:spPr>
        <a:xfrm>
          <a:off x="0" y="4150754"/>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rights and your property  is extremely </a:t>
          </a:r>
        </a:p>
      </dsp:txBody>
      <dsp:txXfrm>
        <a:off x="0" y="4150754"/>
        <a:ext cx="5175384" cy="460894"/>
      </dsp:txXfrm>
    </dsp:sp>
    <dsp:sp modelId="{F44892C8-0F70-4D4F-B88A-03D912C162FA}">
      <dsp:nvSpPr>
        <dsp:cNvPr id="0" name=""/>
        <dsp:cNvSpPr/>
      </dsp:nvSpPr>
      <dsp:spPr>
        <a:xfrm>
          <a:off x="0" y="4611648"/>
          <a:ext cx="5175384"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88AFC-DBBA-477F-862D-C6029747F04C}">
      <dsp:nvSpPr>
        <dsp:cNvPr id="0" name=""/>
        <dsp:cNvSpPr/>
      </dsp:nvSpPr>
      <dsp:spPr>
        <a:xfrm>
          <a:off x="0" y="4611648"/>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important because if there are no positive </a:t>
          </a:r>
        </a:p>
      </dsp:txBody>
      <dsp:txXfrm>
        <a:off x="0" y="4611648"/>
        <a:ext cx="5175384" cy="460894"/>
      </dsp:txXfrm>
    </dsp:sp>
    <dsp:sp modelId="{FCECDB49-C8AC-42EA-84A3-5F1A8D8CFD3A}">
      <dsp:nvSpPr>
        <dsp:cNvPr id="0" name=""/>
        <dsp:cNvSpPr/>
      </dsp:nvSpPr>
      <dsp:spPr>
        <a:xfrm>
          <a:off x="0" y="5072543"/>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CB406-C547-4E62-BE61-BF3682692B50}">
      <dsp:nvSpPr>
        <dsp:cNvPr id="0" name=""/>
        <dsp:cNvSpPr/>
      </dsp:nvSpPr>
      <dsp:spPr>
        <a:xfrm>
          <a:off x="0" y="5072543"/>
          <a:ext cx="5175384"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moral values, the world would be in chaos. </a:t>
          </a:r>
        </a:p>
      </dsp:txBody>
      <dsp:txXfrm>
        <a:off x="0" y="5072543"/>
        <a:ext cx="5175384" cy="460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F3E85-6083-49EC-8B71-FB3BC17CFB6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DBCA7-0F99-4C22-94E8-B94E5172E410}">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t>Does prayer, going to church, and fellowshipping with others make a difference in a person’s life, what is your response? </a:t>
          </a:r>
          <a:endParaRPr lang="en-US" sz="3300" kern="1200" dirty="0"/>
        </a:p>
      </dsp:txBody>
      <dsp:txXfrm>
        <a:off x="0" y="0"/>
        <a:ext cx="10515600" cy="2175669"/>
      </dsp:txXfrm>
    </dsp:sp>
    <dsp:sp modelId="{F7255218-55FD-4F58-BC79-6651CDF34E58}">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B4B2B-635A-4C1C-A11E-8A01E7E3541F}">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There is no evidence that those who pray and attend church are more moral than those who do not</a:t>
          </a:r>
          <a:r>
            <a:rPr lang="en-US" sz="3300" b="0" kern="1200"/>
            <a:t>. The testimony of numerous people  through history suggests that prayer, church and fellowship make a positive difference </a:t>
          </a:r>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675D-A6C7-7AA4-234A-C995D0179D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CFBDBB-D3B1-B538-F953-4D16B7828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733D1-8B2A-B60E-A67E-FBAE7E0A1CCB}"/>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5" name="Footer Placeholder 4">
            <a:extLst>
              <a:ext uri="{FF2B5EF4-FFF2-40B4-BE49-F238E27FC236}">
                <a16:creationId xmlns:a16="http://schemas.microsoft.com/office/drawing/2014/main" id="{DD13F872-A39E-4700-4D69-60F836AF1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FCC61-C0C4-47EA-FBC4-80F8D0E671ED}"/>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27794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3468-A94C-4B2F-491E-98AE343697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892AD-0148-AB48-6D7A-3DB6ABE62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5235C-4551-C7CE-D822-698BC47FB92D}"/>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5" name="Footer Placeholder 4">
            <a:extLst>
              <a:ext uri="{FF2B5EF4-FFF2-40B4-BE49-F238E27FC236}">
                <a16:creationId xmlns:a16="http://schemas.microsoft.com/office/drawing/2014/main" id="{C683751A-1078-2F31-CDFD-E3B40BAFB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37D1F-2145-2881-0EB0-0296DBDFB9B5}"/>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6888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3C418-3668-1FEC-74F7-E2BA3E834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4203FF-5B5F-30A7-2AD4-F877A6A7D9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6ED29-A17F-F7E4-387F-76CA28BACC2C}"/>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5" name="Footer Placeholder 4">
            <a:extLst>
              <a:ext uri="{FF2B5EF4-FFF2-40B4-BE49-F238E27FC236}">
                <a16:creationId xmlns:a16="http://schemas.microsoft.com/office/drawing/2014/main" id="{B301513C-C00E-AF94-4A40-286AD6A37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D13B9-3079-C73A-4848-698373234427}"/>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228566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8AC6-773F-2627-27BA-156129840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09B51-71BA-4A23-8534-AE435F406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821F3-5649-5B9E-6AF1-9006BB0A9C9D}"/>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5" name="Footer Placeholder 4">
            <a:extLst>
              <a:ext uri="{FF2B5EF4-FFF2-40B4-BE49-F238E27FC236}">
                <a16:creationId xmlns:a16="http://schemas.microsoft.com/office/drawing/2014/main" id="{8038C5FD-1049-081E-B1D6-6AFCBB432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95BC8-AD74-6847-7529-C3B5CFBE9BAA}"/>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2992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DDE0-2A56-4ADE-E293-D94CB59C4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6764D-69C4-7F52-C447-8F007403E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1EA839-D596-FF10-F6C6-6E0B45527358}"/>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5" name="Footer Placeholder 4">
            <a:extLst>
              <a:ext uri="{FF2B5EF4-FFF2-40B4-BE49-F238E27FC236}">
                <a16:creationId xmlns:a16="http://schemas.microsoft.com/office/drawing/2014/main" id="{78E4848F-2AF3-78C4-E053-CB5E9A035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23FBB-1702-45A2-F772-6B91190B439F}"/>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63291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1999-D759-5545-2B76-EB02979BA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DA62F6-2145-CC5A-9115-B276A9CD89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4AF69-F117-5224-D085-CB296AB15C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B8AA8-6B35-3C86-D2F5-4BD7319B4CD1}"/>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6" name="Footer Placeholder 5">
            <a:extLst>
              <a:ext uri="{FF2B5EF4-FFF2-40B4-BE49-F238E27FC236}">
                <a16:creationId xmlns:a16="http://schemas.microsoft.com/office/drawing/2014/main" id="{09B08A04-2FAD-8D08-0B34-EC927718A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5B914-792D-40E4-BA10-3BDFAE724C3C}"/>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330808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679B-7393-755F-7619-A1F034FAD1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FA9EB-B9AE-90E2-5B69-C3B7FE2E2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F21AAF-897E-3765-B00D-20C8DB1F9E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6660-99BA-23B4-0332-368428F32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108CFB-22B2-59D2-0263-8D22B961BB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80C9EE-3294-F541-4223-3FD4AE39AFAB}"/>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8" name="Footer Placeholder 7">
            <a:extLst>
              <a:ext uri="{FF2B5EF4-FFF2-40B4-BE49-F238E27FC236}">
                <a16:creationId xmlns:a16="http://schemas.microsoft.com/office/drawing/2014/main" id="{792BF530-E348-45F9-6DB4-610257B164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BD2F0C-8F26-0C53-9A3E-F3E0B8F5C084}"/>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116676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39A3-0F87-14CC-BD4E-C446E19404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DB694-02A7-1997-3FA7-9FB0030CF18C}"/>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4" name="Footer Placeholder 3">
            <a:extLst>
              <a:ext uri="{FF2B5EF4-FFF2-40B4-BE49-F238E27FC236}">
                <a16:creationId xmlns:a16="http://schemas.microsoft.com/office/drawing/2014/main" id="{A3FCA256-322E-CECD-7D31-C32EB9307F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BC0A32-C63E-9F2B-7903-83FE0B1942BC}"/>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132403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44C3D-B92B-5793-20CE-B04498E14A90}"/>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3" name="Footer Placeholder 2">
            <a:extLst>
              <a:ext uri="{FF2B5EF4-FFF2-40B4-BE49-F238E27FC236}">
                <a16:creationId xmlns:a16="http://schemas.microsoft.com/office/drawing/2014/main" id="{AE46C564-AD02-C4C8-04C6-3A3E2FECEB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28501-0405-E935-626C-F4D1E66B4BD7}"/>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402491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12B1-C3F5-D7EA-7A4E-1E922DDF6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E6A26-7C25-A3E0-B197-F53EC26700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0121F-7C1A-71C6-9DF2-CB5584581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3AA33-B39B-0E5D-8A6B-E4BF229121E5}"/>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6" name="Footer Placeholder 5">
            <a:extLst>
              <a:ext uri="{FF2B5EF4-FFF2-40B4-BE49-F238E27FC236}">
                <a16:creationId xmlns:a16="http://schemas.microsoft.com/office/drawing/2014/main" id="{7A0CE61A-D3E4-B627-7614-4F3C4DC13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BE8AC-6D1E-EEB9-18E8-26C0BDA4D7E8}"/>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4718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442D-CAC2-A497-7894-3EEC49B10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7AAF3-A0B8-9F56-A73B-AAAC9E7A5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41F741-8FFE-4FA7-7F68-79E26E506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9BEBA-16C7-9A96-FE58-4F5EEC423470}"/>
              </a:ext>
            </a:extLst>
          </p:cNvPr>
          <p:cNvSpPr>
            <a:spLocks noGrp="1"/>
          </p:cNvSpPr>
          <p:nvPr>
            <p:ph type="dt" sz="half" idx="10"/>
          </p:nvPr>
        </p:nvSpPr>
        <p:spPr/>
        <p:txBody>
          <a:bodyPr/>
          <a:lstStyle/>
          <a:p>
            <a:fld id="{A26C1CE1-52E7-41E0-8A4E-61DD47494CC4}" type="datetimeFigureOut">
              <a:rPr lang="en-US" smtClean="0"/>
              <a:t>8/9/2023</a:t>
            </a:fld>
            <a:endParaRPr lang="en-US"/>
          </a:p>
        </p:txBody>
      </p:sp>
      <p:sp>
        <p:nvSpPr>
          <p:cNvPr id="6" name="Footer Placeholder 5">
            <a:extLst>
              <a:ext uri="{FF2B5EF4-FFF2-40B4-BE49-F238E27FC236}">
                <a16:creationId xmlns:a16="http://schemas.microsoft.com/office/drawing/2014/main" id="{0E81B03C-7725-0624-0791-2671957BF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0A011-EF94-2091-C76E-F4242DB5B7F1}"/>
              </a:ext>
            </a:extLst>
          </p:cNvPr>
          <p:cNvSpPr>
            <a:spLocks noGrp="1"/>
          </p:cNvSpPr>
          <p:nvPr>
            <p:ph type="sldNum" sz="quarter" idx="12"/>
          </p:nvPr>
        </p:nvSpPr>
        <p:spPr/>
        <p:txBody>
          <a:bodyPr/>
          <a:lstStyle/>
          <a:p>
            <a:fld id="{275D54DF-02A8-45A4-8100-30F5606BD77D}" type="slidenum">
              <a:rPr lang="en-US" smtClean="0"/>
              <a:t>‹#›</a:t>
            </a:fld>
            <a:endParaRPr lang="en-US"/>
          </a:p>
        </p:txBody>
      </p:sp>
    </p:spTree>
    <p:extLst>
      <p:ext uri="{BB962C8B-B14F-4D97-AF65-F5344CB8AC3E}">
        <p14:creationId xmlns:p14="http://schemas.microsoft.com/office/powerpoint/2010/main" val="89218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20DE7-9B84-A3F4-EB26-2E73E3CF7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6E079-A8AE-5475-9F00-3C00E9959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26F4B-A17D-7B7E-635F-FFE313B7B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C1CE1-52E7-41E0-8A4E-61DD47494CC4}" type="datetimeFigureOut">
              <a:rPr lang="en-US" smtClean="0"/>
              <a:t>8/9/2023</a:t>
            </a:fld>
            <a:endParaRPr lang="en-US"/>
          </a:p>
        </p:txBody>
      </p:sp>
      <p:sp>
        <p:nvSpPr>
          <p:cNvPr id="5" name="Footer Placeholder 4">
            <a:extLst>
              <a:ext uri="{FF2B5EF4-FFF2-40B4-BE49-F238E27FC236}">
                <a16:creationId xmlns:a16="http://schemas.microsoft.com/office/drawing/2014/main" id="{D0EACD30-BD9E-5A63-4448-5449D4C1A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3920D-12B4-0EE4-CC06-F131610C6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D54DF-02A8-45A4-8100-30F5606BD77D}" type="slidenum">
              <a:rPr lang="en-US" smtClean="0"/>
              <a:t>‹#›</a:t>
            </a:fld>
            <a:endParaRPr lang="en-US"/>
          </a:p>
        </p:txBody>
      </p:sp>
    </p:spTree>
    <p:extLst>
      <p:ext uri="{BB962C8B-B14F-4D97-AF65-F5344CB8AC3E}">
        <p14:creationId xmlns:p14="http://schemas.microsoft.com/office/powerpoint/2010/main" val="390482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49.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8C78DAA-6A05-406B-5986-1272111978B4}"/>
              </a:ext>
            </a:extLst>
          </p:cNvPr>
          <p:cNvSpPr>
            <a:spLocks noGrp="1"/>
          </p:cNvSpPr>
          <p:nvPr>
            <p:ph type="ctrTitle"/>
          </p:nvPr>
        </p:nvSpPr>
        <p:spPr>
          <a:xfrm>
            <a:off x="804672" y="1365403"/>
            <a:ext cx="6196391" cy="4127194"/>
          </a:xfrm>
        </p:spPr>
        <p:txBody>
          <a:bodyPr anchor="ctr">
            <a:normAutofit/>
          </a:bodyPr>
          <a:lstStyle/>
          <a:p>
            <a:pPr algn="l"/>
            <a:r>
              <a:rPr lang="en-US" sz="5200" dirty="0">
                <a:solidFill>
                  <a:srgbClr val="FF0000"/>
                </a:solidFill>
              </a:rPr>
              <a:t>Making the right choices when it comes to spiritual matters</a:t>
            </a:r>
          </a:p>
        </p:txBody>
      </p:sp>
      <p:grpSp>
        <p:nvGrpSpPr>
          <p:cNvPr id="32" name="Group 31">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7" name="Freeform: Shape 32">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3">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34">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39" name="Freeform: Shape 38">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FB33FB93-4B66-C6EC-6FFC-0825938A4BEE}"/>
              </a:ext>
            </a:extLst>
          </p:cNvPr>
          <p:cNvSpPr txBox="1"/>
          <p:nvPr/>
        </p:nvSpPr>
        <p:spPr>
          <a:xfrm>
            <a:off x="5001658" y="5409282"/>
            <a:ext cx="4638101" cy="369332"/>
          </a:xfrm>
          <a:prstGeom prst="rect">
            <a:avLst/>
          </a:prstGeom>
          <a:noFill/>
        </p:spPr>
        <p:txBody>
          <a:bodyPr wrap="square" rtlCol="0">
            <a:spAutoFit/>
          </a:bodyPr>
          <a:lstStyle/>
          <a:p>
            <a:r>
              <a:rPr lang="en-US" dirty="0"/>
              <a:t>Micheal J. Darby </a:t>
            </a:r>
            <a:r>
              <a:rPr lang="en-US"/>
              <a:t>(jonah68@gmail.com)  2023</a:t>
            </a:r>
          </a:p>
        </p:txBody>
      </p:sp>
    </p:spTree>
    <p:extLst>
      <p:ext uri="{BB962C8B-B14F-4D97-AF65-F5344CB8AC3E}">
        <p14:creationId xmlns:p14="http://schemas.microsoft.com/office/powerpoint/2010/main" val="123944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6081C61-8CEF-49CF-878A-14D7D99C4DDD}"/>
              </a:ext>
            </a:extLst>
          </p:cNvPr>
          <p:cNvSpPr>
            <a:spLocks noGrp="1" noChangeArrowheads="1"/>
          </p:cNvSpPr>
          <p:nvPr>
            <p:ph type="title"/>
          </p:nvPr>
        </p:nvSpPr>
        <p:spPr>
          <a:xfrm>
            <a:off x="5460047" y="228602"/>
            <a:ext cx="4979354" cy="1600199"/>
          </a:xfrm>
        </p:spPr>
        <p:txBody>
          <a:bodyPr>
            <a:normAutofit/>
          </a:bodyPr>
          <a:lstStyle/>
          <a:p>
            <a:pPr eaLnBrk="1" hangingPunct="1">
              <a:lnSpc>
                <a:spcPct val="90000"/>
              </a:lnSpc>
              <a:defRPr/>
            </a:pPr>
            <a:r>
              <a:rPr lang="en-US" altLang="en-US" sz="2800" b="1" dirty="0">
                <a:solidFill>
                  <a:srgbClr val="FF0000"/>
                </a:solidFill>
              </a:rPr>
              <a:t>Are there any absolute rights or wrongs; what is the best response?</a:t>
            </a:r>
          </a:p>
        </p:txBody>
      </p:sp>
      <p:pic>
        <p:nvPicPr>
          <p:cNvPr id="124933" name="Picture 124932" descr="Hand holding bluury light">
            <a:extLst>
              <a:ext uri="{FF2B5EF4-FFF2-40B4-BE49-F238E27FC236}">
                <a16:creationId xmlns:a16="http://schemas.microsoft.com/office/drawing/2014/main" id="{F45B94AD-BE62-B6FC-45B6-6DA00B6EB56F}"/>
              </a:ext>
            </a:extLst>
          </p:cNvPr>
          <p:cNvPicPr>
            <a:picLocks noChangeAspect="1"/>
          </p:cNvPicPr>
          <p:nvPr/>
        </p:nvPicPr>
        <p:blipFill rotWithShape="1">
          <a:blip r:embed="rId2"/>
          <a:srcRect l="31558" r="23791" b="-1"/>
          <a:stretch/>
        </p:blipFill>
        <p:spPr>
          <a:xfrm>
            <a:off x="1571560" y="10"/>
            <a:ext cx="384092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4931" name="Rectangle 3">
            <a:extLst>
              <a:ext uri="{FF2B5EF4-FFF2-40B4-BE49-F238E27FC236}">
                <a16:creationId xmlns:a16="http://schemas.microsoft.com/office/drawing/2014/main" id="{FCCFDC15-7468-4AD3-9CF6-9B5437887D96}"/>
              </a:ext>
            </a:extLst>
          </p:cNvPr>
          <p:cNvSpPr>
            <a:spLocks noGrp="1" noChangeArrowheads="1"/>
          </p:cNvSpPr>
          <p:nvPr>
            <p:ph type="body" idx="1"/>
          </p:nvPr>
        </p:nvSpPr>
        <p:spPr>
          <a:xfrm>
            <a:off x="6224098" y="2397504"/>
            <a:ext cx="4062903" cy="3843666"/>
          </a:xfrm>
        </p:spPr>
        <p:txBody>
          <a:bodyPr>
            <a:normAutofit/>
          </a:bodyPr>
          <a:lstStyle/>
          <a:p>
            <a:pPr marL="0" indent="0">
              <a:buNone/>
              <a:defRPr/>
            </a:pPr>
            <a:r>
              <a:rPr lang="en-US" altLang="en-US" sz="1600" dirty="0">
                <a:hlinkClick r:id="rId3" action="ppaction://hlinksldjump"/>
              </a:rPr>
              <a:t>A</a:t>
            </a:r>
            <a:r>
              <a:rPr lang="en-US" altLang="en-US" sz="1600" dirty="0">
                <a:hlinkClick r:id="rId4" action="ppaction://hlinksldjump"/>
              </a:rPr>
              <a:t>. </a:t>
            </a:r>
            <a:r>
              <a:rPr lang="en-US" altLang="en-US" sz="1600" dirty="0"/>
              <a:t>No one knows if there are any </a:t>
            </a:r>
          </a:p>
          <a:p>
            <a:pPr marL="0" indent="0">
              <a:buNone/>
              <a:defRPr/>
            </a:pPr>
            <a:r>
              <a:rPr lang="en-US" altLang="en-US" sz="1600" dirty="0"/>
              <a:t>     absolute rights or wrongs.</a:t>
            </a:r>
          </a:p>
          <a:p>
            <a:pPr marL="0" indent="0">
              <a:buNone/>
              <a:defRPr/>
            </a:pPr>
            <a:r>
              <a:rPr lang="en-US" altLang="en-US" sz="1600" dirty="0">
                <a:hlinkClick r:id="rId5" action="ppaction://hlinksldjump"/>
              </a:rPr>
              <a:t>B. </a:t>
            </a:r>
            <a:r>
              <a:rPr lang="en-US" altLang="en-US" sz="1600" dirty="0"/>
              <a:t>There are no absolute rights and   </a:t>
            </a:r>
          </a:p>
          <a:p>
            <a:pPr marL="0" indent="0">
              <a:buNone/>
              <a:defRPr/>
            </a:pPr>
            <a:r>
              <a:rPr lang="en-US" altLang="en-US" sz="1600" dirty="0"/>
              <a:t>    wrongs because what is suitable for one </a:t>
            </a:r>
          </a:p>
          <a:p>
            <a:pPr marL="0" indent="0">
              <a:buNone/>
              <a:defRPr/>
            </a:pPr>
            <a:r>
              <a:rPr lang="en-US" altLang="en-US" sz="1600" dirty="0"/>
              <a:t>    a person may be wrong for another.</a:t>
            </a:r>
          </a:p>
          <a:p>
            <a:pPr marL="0" indent="0">
              <a:buNone/>
              <a:defRPr/>
            </a:pPr>
            <a:r>
              <a:rPr lang="en-US" altLang="en-US" sz="1600" dirty="0">
                <a:hlinkClick r:id="rId6" action="ppaction://hlinksldjump"/>
              </a:rPr>
              <a:t>C. </a:t>
            </a:r>
            <a:r>
              <a:rPr lang="en-US" altLang="en-US" sz="1600" dirty="0"/>
              <a:t>Good and evil exist, day and night </a:t>
            </a:r>
          </a:p>
          <a:p>
            <a:pPr marL="0" indent="0">
              <a:buNone/>
              <a:defRPr/>
            </a:pPr>
            <a:r>
              <a:rPr lang="en-US" altLang="en-US" sz="1600" dirty="0"/>
              <a:t>    are part of the natural order, men </a:t>
            </a:r>
          </a:p>
          <a:p>
            <a:pPr marL="0" indent="0">
              <a:buNone/>
              <a:defRPr/>
            </a:pPr>
            <a:r>
              <a:rPr lang="en-US" altLang="en-US" sz="1600" dirty="0"/>
              <a:t>    and women are alike, yet they are </a:t>
            </a:r>
          </a:p>
          <a:p>
            <a:pPr marL="0" indent="0">
              <a:buNone/>
              <a:defRPr/>
            </a:pPr>
            <a:r>
              <a:rPr lang="en-US" altLang="en-US" sz="1600" dirty="0"/>
              <a:t>    different, lots of variety and diversity </a:t>
            </a:r>
          </a:p>
          <a:p>
            <a:pPr marL="0" indent="0">
              <a:buNone/>
              <a:defRPr/>
            </a:pPr>
            <a:r>
              <a:rPr lang="en-US" altLang="en-US" sz="1600" dirty="0"/>
              <a:t>    exist in the world absolutes wrongs and </a:t>
            </a:r>
          </a:p>
          <a:p>
            <a:pPr marL="0" indent="0">
              <a:buNone/>
              <a:defRPr/>
            </a:pPr>
            <a:r>
              <a:rPr lang="en-US" altLang="en-US" sz="1600" dirty="0"/>
              <a:t>    rights exist in the world.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1A30F078-7E62-4BAF-8E46-4EDB78D076DA}"/>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Wrong answer</a:t>
            </a:r>
          </a:p>
        </p:txBody>
      </p:sp>
      <p:pic>
        <p:nvPicPr>
          <p:cNvPr id="501765" name="Picture 501764" descr="Wood human figure">
            <a:extLst>
              <a:ext uri="{FF2B5EF4-FFF2-40B4-BE49-F238E27FC236}">
                <a16:creationId xmlns:a16="http://schemas.microsoft.com/office/drawing/2014/main" id="{EF59B55B-B571-CD3B-D99E-7B425B94AACE}"/>
              </a:ext>
            </a:extLst>
          </p:cNvPr>
          <p:cNvPicPr>
            <a:picLocks noChangeAspect="1"/>
          </p:cNvPicPr>
          <p:nvPr/>
        </p:nvPicPr>
        <p:blipFill rotWithShape="1">
          <a:blip r:embed="rId2"/>
          <a:srcRect l="9922" r="60495" b="-2"/>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01763" name="Rectangle 3">
            <a:extLst>
              <a:ext uri="{FF2B5EF4-FFF2-40B4-BE49-F238E27FC236}">
                <a16:creationId xmlns:a16="http://schemas.microsoft.com/office/drawing/2014/main" id="{0DCAA131-E4CE-4BC2-B108-D06BCDEBC259}"/>
              </a:ext>
            </a:extLst>
          </p:cNvPr>
          <p:cNvSpPr>
            <a:spLocks noGrp="1" noChangeArrowheads="1"/>
          </p:cNvSpPr>
          <p:nvPr>
            <p:ph type="body" idx="1"/>
          </p:nvPr>
        </p:nvSpPr>
        <p:spPr>
          <a:xfrm>
            <a:off x="5014722" y="2706624"/>
            <a:ext cx="5170932" cy="3483864"/>
          </a:xfrm>
        </p:spPr>
        <p:txBody>
          <a:bodyPr>
            <a:normAutofit/>
          </a:bodyPr>
          <a:lstStyle/>
          <a:p>
            <a:pPr marL="609600" indent="-609600">
              <a:defRPr/>
            </a:pPr>
            <a:r>
              <a:rPr lang="en-US" altLang="en-US" dirty="0"/>
              <a:t>There are no absolute rights and wrongs because what is right for one person may be wrong for another.</a:t>
            </a:r>
          </a:p>
        </p:txBody>
      </p:sp>
      <p:sp>
        <p:nvSpPr>
          <p:cNvPr id="2" name="Arrow: Left 1">
            <a:hlinkClick r:id="rId3" action="ppaction://hlinksldjump"/>
            <a:extLst>
              <a:ext uri="{FF2B5EF4-FFF2-40B4-BE49-F238E27FC236}">
                <a16:creationId xmlns:a16="http://schemas.microsoft.com/office/drawing/2014/main" id="{24150EBD-1BC3-354C-1905-33960B4082F6}"/>
              </a:ext>
            </a:extLst>
          </p:cNvPr>
          <p:cNvSpPr/>
          <p:nvPr/>
        </p:nvSpPr>
        <p:spPr bwMode="auto">
          <a:xfrm>
            <a:off x="7315200" y="5105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2793" name="Rectangle 50279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786" name="Rectangle 2">
            <a:extLst>
              <a:ext uri="{FF2B5EF4-FFF2-40B4-BE49-F238E27FC236}">
                <a16:creationId xmlns:a16="http://schemas.microsoft.com/office/drawing/2014/main" id="{D9F78A45-B926-4DCA-A739-3F15285E2AB7}"/>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dirty="0">
                <a:solidFill>
                  <a:srgbClr val="FF0000"/>
                </a:solidFill>
              </a:rPr>
              <a:t>Right answer</a:t>
            </a:r>
          </a:p>
        </p:txBody>
      </p:sp>
      <p:pic>
        <p:nvPicPr>
          <p:cNvPr id="502789" name="Picture 502788" descr="One in a crowd">
            <a:extLst>
              <a:ext uri="{FF2B5EF4-FFF2-40B4-BE49-F238E27FC236}">
                <a16:creationId xmlns:a16="http://schemas.microsoft.com/office/drawing/2014/main" id="{FF5098C7-FDA3-780D-08E4-4E1EC76A0595}"/>
              </a:ext>
            </a:extLst>
          </p:cNvPr>
          <p:cNvPicPr>
            <a:picLocks noChangeAspect="1"/>
          </p:cNvPicPr>
          <p:nvPr/>
        </p:nvPicPr>
        <p:blipFill rotWithShape="1">
          <a:blip r:embed="rId2"/>
          <a:srcRect l="20649" r="1245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02787" name="Rectangle 3">
            <a:extLst>
              <a:ext uri="{FF2B5EF4-FFF2-40B4-BE49-F238E27FC236}">
                <a16:creationId xmlns:a16="http://schemas.microsoft.com/office/drawing/2014/main" id="{DD294FE1-3117-4FD2-A917-014A3EA63BF1}"/>
              </a:ext>
            </a:extLst>
          </p:cNvPr>
          <p:cNvSpPr>
            <a:spLocks noGrp="1" noChangeArrowheads="1"/>
          </p:cNvSpPr>
          <p:nvPr>
            <p:ph type="body" idx="1"/>
          </p:nvPr>
        </p:nvSpPr>
        <p:spPr>
          <a:xfrm>
            <a:off x="6513788" y="2333297"/>
            <a:ext cx="4840010" cy="3843666"/>
          </a:xfrm>
        </p:spPr>
        <p:txBody>
          <a:bodyPr>
            <a:normAutofit/>
          </a:bodyPr>
          <a:lstStyle/>
          <a:p>
            <a:pPr marL="609600" indent="-609600">
              <a:defRPr/>
            </a:pPr>
            <a:r>
              <a:rPr lang="en-US" altLang="en-US" sz="1700" b="1"/>
              <a:t>Moral absolutes exist, and there are consequences when you make right and wrong choices.</a:t>
            </a:r>
            <a:endParaRPr lang="en-US" altLang="en-US" sz="1700"/>
          </a:p>
          <a:p>
            <a:pPr marL="609600" indent="-609600">
              <a:defRPr/>
            </a:pPr>
            <a:r>
              <a:rPr lang="en-US" altLang="en-US" sz="1700"/>
              <a:t>Good and evil exist, the rain falls one day, and the sun shines the next.  The day appears, and then the night appears. Men and women are alike, yet they are different.  Nature suggests that physical absolutes exist; therefore, if biological absolutes exist, moral absolutes exist.</a:t>
            </a:r>
          </a:p>
          <a:p>
            <a:pPr marL="609600" indent="-609600">
              <a:defRPr/>
            </a:pPr>
            <a:r>
              <a:rPr lang="en-US" altLang="en-US" sz="1700"/>
              <a:t>If there were no absolute rights and wrongs, all human behavior would be lawful, such as murder and rape. Chaos would exist; man would not be able to survive in a world void of moral teachings.</a:t>
            </a:r>
          </a:p>
        </p:txBody>
      </p:sp>
      <p:sp>
        <p:nvSpPr>
          <p:cNvPr id="2" name="Arrow: Right 1">
            <a:hlinkClick r:id="rId3" action="ppaction://hlinksldjump"/>
            <a:extLst>
              <a:ext uri="{FF2B5EF4-FFF2-40B4-BE49-F238E27FC236}">
                <a16:creationId xmlns:a16="http://schemas.microsoft.com/office/drawing/2014/main" id="{AEB654FA-AD14-0C90-7760-77FD33D59542}"/>
              </a:ext>
            </a:extLst>
          </p:cNvPr>
          <p:cNvSpPr/>
          <p:nvPr/>
        </p:nvSpPr>
        <p:spPr bwMode="auto">
          <a:xfrm>
            <a:off x="5660571" y="5371011"/>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9A984655-736C-4327-8791-935CAD60A554}"/>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Wrong answer</a:t>
            </a:r>
          </a:p>
        </p:txBody>
      </p:sp>
      <p:pic>
        <p:nvPicPr>
          <p:cNvPr id="500741" name="Picture 500740" descr="Wood human figure">
            <a:extLst>
              <a:ext uri="{FF2B5EF4-FFF2-40B4-BE49-F238E27FC236}">
                <a16:creationId xmlns:a16="http://schemas.microsoft.com/office/drawing/2014/main" id="{5D01F18C-8514-B499-F26D-DF1422D17AE6}"/>
              </a:ext>
            </a:extLst>
          </p:cNvPr>
          <p:cNvPicPr>
            <a:picLocks noChangeAspect="1"/>
          </p:cNvPicPr>
          <p:nvPr/>
        </p:nvPicPr>
        <p:blipFill rotWithShape="1">
          <a:blip r:embed="rId2"/>
          <a:srcRect l="9922" r="60495" b="-2"/>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00739" name="Rectangle 3">
            <a:extLst>
              <a:ext uri="{FF2B5EF4-FFF2-40B4-BE49-F238E27FC236}">
                <a16:creationId xmlns:a16="http://schemas.microsoft.com/office/drawing/2014/main" id="{5052FBC4-360E-4CD8-AD2B-59EC01D92E57}"/>
              </a:ext>
            </a:extLst>
          </p:cNvPr>
          <p:cNvSpPr>
            <a:spLocks noGrp="1" noChangeArrowheads="1"/>
          </p:cNvSpPr>
          <p:nvPr>
            <p:ph type="body" idx="1"/>
          </p:nvPr>
        </p:nvSpPr>
        <p:spPr>
          <a:xfrm>
            <a:off x="5014722" y="2706624"/>
            <a:ext cx="5170932" cy="3483864"/>
          </a:xfrm>
        </p:spPr>
        <p:txBody>
          <a:bodyPr>
            <a:normAutofit/>
          </a:bodyPr>
          <a:lstStyle/>
          <a:p>
            <a:pPr eaLnBrk="1" hangingPunct="1">
              <a:defRPr/>
            </a:pPr>
            <a:r>
              <a:rPr lang="en-US" altLang="en-US" sz="1900" b="1" dirty="0"/>
              <a:t>Are there any absolute rights or wrongs? What is your response?</a:t>
            </a:r>
            <a:endParaRPr lang="en-US" altLang="en-US" sz="1900" dirty="0"/>
          </a:p>
          <a:p>
            <a:pPr eaLnBrk="1" hangingPunct="1">
              <a:defRPr/>
            </a:pPr>
            <a:r>
              <a:rPr lang="en-US" altLang="en-US" sz="1900" dirty="0">
                <a:solidFill>
                  <a:srgbClr val="FF0000"/>
                </a:solidFill>
              </a:rPr>
              <a:t>No one knows if there are any absolute rights or wrongs.</a:t>
            </a:r>
          </a:p>
        </p:txBody>
      </p:sp>
      <p:sp>
        <p:nvSpPr>
          <p:cNvPr id="2" name="Arrow: Left 1">
            <a:hlinkClick r:id="rId3" action="ppaction://hlinksldjump"/>
            <a:extLst>
              <a:ext uri="{FF2B5EF4-FFF2-40B4-BE49-F238E27FC236}">
                <a16:creationId xmlns:a16="http://schemas.microsoft.com/office/drawing/2014/main" id="{CF9E4BC8-8B91-1D9B-5D05-5D142B04D28B}"/>
              </a:ext>
            </a:extLst>
          </p:cNvPr>
          <p:cNvSpPr/>
          <p:nvPr/>
        </p:nvSpPr>
        <p:spPr bwMode="auto">
          <a:xfrm>
            <a:off x="6876143" y="461735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9E02A1F-C577-473F-9236-38F5C1A05DF3}"/>
              </a:ext>
            </a:extLst>
          </p:cNvPr>
          <p:cNvSpPr>
            <a:spLocks noGrp="1" noChangeArrowheads="1"/>
          </p:cNvSpPr>
          <p:nvPr>
            <p:ph type="title"/>
          </p:nvPr>
        </p:nvSpPr>
        <p:spPr>
          <a:xfrm>
            <a:off x="6096001" y="2"/>
            <a:ext cx="4343399" cy="1447799"/>
          </a:xfrm>
        </p:spPr>
        <p:txBody>
          <a:bodyPr>
            <a:normAutofit/>
          </a:bodyPr>
          <a:lstStyle/>
          <a:p>
            <a:pPr eaLnBrk="1" hangingPunct="1">
              <a:lnSpc>
                <a:spcPct val="90000"/>
              </a:lnSpc>
              <a:defRPr/>
            </a:pPr>
            <a:r>
              <a:rPr lang="en-US" altLang="en-US" sz="2300" b="1" dirty="0">
                <a:solidFill>
                  <a:srgbClr val="FF0000"/>
                </a:solidFill>
              </a:rPr>
              <a:t>Do men, women, boys, and girls need guidance in making the right choices? What is your response?</a:t>
            </a:r>
          </a:p>
        </p:txBody>
      </p:sp>
      <p:pic>
        <p:nvPicPr>
          <p:cNvPr id="125957" name="Picture 125956" descr="Close up image of hands applauding">
            <a:extLst>
              <a:ext uri="{FF2B5EF4-FFF2-40B4-BE49-F238E27FC236}">
                <a16:creationId xmlns:a16="http://schemas.microsoft.com/office/drawing/2014/main" id="{0ECD9DF7-4E46-7553-61F8-797F1ABD8320}"/>
              </a:ext>
            </a:extLst>
          </p:cNvPr>
          <p:cNvPicPr>
            <a:picLocks noChangeAspect="1"/>
          </p:cNvPicPr>
          <p:nvPr/>
        </p:nvPicPr>
        <p:blipFill rotWithShape="1">
          <a:blip r:embed="rId2"/>
          <a:srcRect l="34365" r="20984"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5955" name="Rectangle 3">
            <a:extLst>
              <a:ext uri="{FF2B5EF4-FFF2-40B4-BE49-F238E27FC236}">
                <a16:creationId xmlns:a16="http://schemas.microsoft.com/office/drawing/2014/main" id="{E868B0DC-F003-46CB-91DB-2F5C8E73AD30}"/>
              </a:ext>
            </a:extLst>
          </p:cNvPr>
          <p:cNvSpPr>
            <a:spLocks noGrp="1" noChangeArrowheads="1"/>
          </p:cNvSpPr>
          <p:nvPr>
            <p:ph type="body" idx="1"/>
          </p:nvPr>
        </p:nvSpPr>
        <p:spPr>
          <a:xfrm>
            <a:off x="6409342" y="1752601"/>
            <a:ext cx="3630007" cy="4424363"/>
          </a:xfrm>
        </p:spPr>
        <p:txBody>
          <a:bodyPr>
            <a:normAutofit/>
          </a:bodyPr>
          <a:lstStyle/>
          <a:p>
            <a:pPr marL="0" indent="0">
              <a:buNone/>
              <a:defRPr/>
            </a:pPr>
            <a:r>
              <a:rPr lang="en-US" altLang="en-US" sz="1600" dirty="0">
                <a:hlinkClick r:id="rId3" action="ppaction://hlinksldjump"/>
              </a:rPr>
              <a:t>A.  </a:t>
            </a:r>
            <a:r>
              <a:rPr lang="en-US" altLang="en-US" sz="1600" dirty="0"/>
              <a:t>Men, women, boys, and girls do </a:t>
            </a:r>
          </a:p>
          <a:p>
            <a:pPr marL="0" indent="0">
              <a:buNone/>
              <a:defRPr/>
            </a:pPr>
            <a:r>
              <a:rPr lang="en-US" altLang="en-US" sz="1600" dirty="0"/>
              <a:t>      not need any guidance in making </a:t>
            </a:r>
          </a:p>
          <a:p>
            <a:pPr marL="0" indent="0">
              <a:buNone/>
              <a:defRPr/>
            </a:pPr>
            <a:r>
              <a:rPr lang="en-US" altLang="en-US" sz="1600" dirty="0"/>
              <a:t>      the right decisions.</a:t>
            </a:r>
          </a:p>
          <a:p>
            <a:pPr marL="0" indent="0">
              <a:buNone/>
              <a:defRPr/>
            </a:pPr>
            <a:r>
              <a:rPr lang="en-US" altLang="en-US" sz="1600" dirty="0">
                <a:hlinkClick r:id="rId4" action="ppaction://hlinksldjump"/>
              </a:rPr>
              <a:t>B. </a:t>
            </a:r>
            <a:r>
              <a:rPr lang="en-US" altLang="en-US" sz="1600" dirty="0"/>
              <a:t>There is no guarantee that </a:t>
            </a:r>
          </a:p>
          <a:p>
            <a:pPr marL="0" indent="0">
              <a:buNone/>
              <a:defRPr/>
            </a:pPr>
            <a:r>
              <a:rPr lang="en-US" altLang="en-US" sz="1600" dirty="0"/>
              <a:t>     guidance will make a difference in </a:t>
            </a:r>
          </a:p>
          <a:p>
            <a:pPr marL="0" indent="0">
              <a:buNone/>
              <a:defRPr/>
            </a:pPr>
            <a:r>
              <a:rPr lang="en-US" altLang="en-US" sz="1600" dirty="0"/>
              <a:t>     a person’s life.</a:t>
            </a:r>
          </a:p>
          <a:p>
            <a:pPr marL="0" indent="0">
              <a:buNone/>
              <a:defRPr/>
            </a:pPr>
            <a:r>
              <a:rPr lang="en-US" altLang="en-US" sz="1600" dirty="0">
                <a:hlinkClick r:id="rId5" action="ppaction://hlinksldjump"/>
              </a:rPr>
              <a:t>C. </a:t>
            </a:r>
            <a:r>
              <a:rPr lang="en-US" altLang="en-US" sz="1600" dirty="0"/>
              <a:t>Men, women, boys, and girls are </a:t>
            </a:r>
          </a:p>
          <a:p>
            <a:pPr marL="0" indent="0">
              <a:buNone/>
              <a:defRPr/>
            </a:pPr>
            <a:r>
              <a:rPr lang="en-US" altLang="en-US" sz="1600" dirty="0"/>
              <a:t>    dependent beings they did not </a:t>
            </a:r>
          </a:p>
          <a:p>
            <a:pPr marL="0" indent="0">
              <a:buNone/>
              <a:defRPr/>
            </a:pPr>
            <a:r>
              <a:rPr lang="en-US" altLang="en-US" sz="1600" dirty="0"/>
              <a:t>    create themselves; they need </a:t>
            </a:r>
          </a:p>
          <a:p>
            <a:pPr marL="0" indent="0">
              <a:buNone/>
              <a:defRPr/>
            </a:pPr>
            <a:r>
              <a:rPr lang="en-US" altLang="en-US" sz="1600" dirty="0"/>
              <a:t>    personal and spiritual  guidance as </a:t>
            </a:r>
          </a:p>
          <a:p>
            <a:pPr marL="0" indent="0">
              <a:buNone/>
              <a:defRPr/>
            </a:pPr>
            <a:r>
              <a:rPr lang="en-US" altLang="en-US" sz="1600" dirty="0"/>
              <a:t>    they journey through life.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287C6768-3C87-48BF-8403-BA8D001C0474}"/>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Right answer</a:t>
            </a:r>
          </a:p>
        </p:txBody>
      </p:sp>
      <p:pic>
        <p:nvPicPr>
          <p:cNvPr id="505861" name="Picture 505860" descr="Colourful carved figures of humans">
            <a:extLst>
              <a:ext uri="{FF2B5EF4-FFF2-40B4-BE49-F238E27FC236}">
                <a16:creationId xmlns:a16="http://schemas.microsoft.com/office/drawing/2014/main" id="{D29972CF-C000-6DB9-3E23-18ABDB5452BF}"/>
              </a:ext>
            </a:extLst>
          </p:cNvPr>
          <p:cNvPicPr>
            <a:picLocks noChangeAspect="1"/>
          </p:cNvPicPr>
          <p:nvPr/>
        </p:nvPicPr>
        <p:blipFill rotWithShape="1">
          <a:blip r:embed="rId2"/>
          <a:srcRect l="31971" r="31739" b="-1"/>
          <a:stretch/>
        </p:blipFill>
        <p:spPr>
          <a:xfrm>
            <a:off x="1524000" y="4021"/>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05859" name="Rectangle 3">
            <a:extLst>
              <a:ext uri="{FF2B5EF4-FFF2-40B4-BE49-F238E27FC236}">
                <a16:creationId xmlns:a16="http://schemas.microsoft.com/office/drawing/2014/main" id="{F8CB4FE1-62F1-481E-99C6-0C263CC40F55}"/>
              </a:ext>
            </a:extLst>
          </p:cNvPr>
          <p:cNvSpPr>
            <a:spLocks noGrp="1" noChangeArrowheads="1"/>
          </p:cNvSpPr>
          <p:nvPr>
            <p:ph type="body" idx="1"/>
          </p:nvPr>
        </p:nvSpPr>
        <p:spPr>
          <a:xfrm>
            <a:off x="5497322" y="2706624"/>
            <a:ext cx="4688333" cy="3483864"/>
          </a:xfrm>
        </p:spPr>
        <p:txBody>
          <a:bodyPr>
            <a:normAutofit/>
          </a:bodyPr>
          <a:lstStyle/>
          <a:p>
            <a:pPr marL="609600" indent="-609600">
              <a:defRPr/>
            </a:pPr>
            <a:r>
              <a:rPr lang="en-US" altLang="en-US" sz="1800" b="1" dirty="0">
                <a:solidFill>
                  <a:srgbClr val="FF0000"/>
                </a:solidFill>
              </a:rPr>
              <a:t>Men, women, boys, and girls need guidance and encouragement to make the right moral choices.</a:t>
            </a:r>
            <a:endParaRPr lang="en-US" altLang="en-US" sz="1800" dirty="0">
              <a:solidFill>
                <a:srgbClr val="FF0000"/>
              </a:solidFill>
            </a:endParaRPr>
          </a:p>
          <a:p>
            <a:pPr marL="609600" indent="-609600">
              <a:defRPr/>
            </a:pPr>
            <a:r>
              <a:rPr lang="en-US" altLang="en-US" sz="1800" dirty="0"/>
              <a:t>Men, women, boys, and girls are dependent beings; they are not self-made; therefore, they need personal and spiritual guidance as they journey through life. The development stages in which boys and girls grow to maturity suggest that human beings are dependent on nature.  Divine guidance is needed in a person’s growth and development. </a:t>
            </a:r>
          </a:p>
        </p:txBody>
      </p:sp>
      <p:sp>
        <p:nvSpPr>
          <p:cNvPr id="2" name="Arrow: Right 1">
            <a:hlinkClick r:id="rId3" action="ppaction://hlinksldjump"/>
            <a:extLst>
              <a:ext uri="{FF2B5EF4-FFF2-40B4-BE49-F238E27FC236}">
                <a16:creationId xmlns:a16="http://schemas.microsoft.com/office/drawing/2014/main" id="{D3140863-F9C2-5454-3E3F-DF88ED650399}"/>
              </a:ext>
            </a:extLst>
          </p:cNvPr>
          <p:cNvSpPr/>
          <p:nvPr/>
        </p:nvSpPr>
        <p:spPr bwMode="auto">
          <a:xfrm>
            <a:off x="7787459" y="6138164"/>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AD2A6475-1761-4011-BE62-F6F7CE053272}"/>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504837" name="Picture 504836" descr="Wood human figure">
            <a:extLst>
              <a:ext uri="{FF2B5EF4-FFF2-40B4-BE49-F238E27FC236}">
                <a16:creationId xmlns:a16="http://schemas.microsoft.com/office/drawing/2014/main" id="{66C35FBC-4F4E-FA65-24E3-673DB300231F}"/>
              </a:ext>
            </a:extLst>
          </p:cNvPr>
          <p:cNvPicPr>
            <a:picLocks noChangeAspect="1"/>
          </p:cNvPicPr>
          <p:nvPr/>
        </p:nvPicPr>
        <p:blipFill rotWithShape="1">
          <a:blip r:embed="rId2"/>
          <a:srcRect l="2388" r="52961"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04835" name="Rectangle 3">
            <a:extLst>
              <a:ext uri="{FF2B5EF4-FFF2-40B4-BE49-F238E27FC236}">
                <a16:creationId xmlns:a16="http://schemas.microsoft.com/office/drawing/2014/main" id="{FB4D777F-9694-4A16-BDA4-A552599C5D23}"/>
              </a:ext>
            </a:extLst>
          </p:cNvPr>
          <p:cNvSpPr>
            <a:spLocks noGrp="1" noChangeArrowheads="1"/>
          </p:cNvSpPr>
          <p:nvPr>
            <p:ph type="body" idx="1"/>
          </p:nvPr>
        </p:nvSpPr>
        <p:spPr>
          <a:xfrm>
            <a:off x="6409342" y="2333297"/>
            <a:ext cx="3630007" cy="3843666"/>
          </a:xfrm>
        </p:spPr>
        <p:txBody>
          <a:bodyPr>
            <a:normAutofit/>
          </a:bodyPr>
          <a:lstStyle/>
          <a:p>
            <a:pPr marL="609600" indent="-609600">
              <a:defRPr/>
            </a:pPr>
            <a:r>
              <a:rPr lang="en-US" altLang="en-US" sz="2400" dirty="0"/>
              <a:t>We do not know if a person would do right or wrong if there were no specific guidance. </a:t>
            </a:r>
          </a:p>
        </p:txBody>
      </p:sp>
      <p:sp>
        <p:nvSpPr>
          <p:cNvPr id="2" name="Arrow: Left 1">
            <a:hlinkClick r:id="rId3" action="ppaction://hlinksldjump"/>
            <a:extLst>
              <a:ext uri="{FF2B5EF4-FFF2-40B4-BE49-F238E27FC236}">
                <a16:creationId xmlns:a16="http://schemas.microsoft.com/office/drawing/2014/main" id="{F67603A5-9B09-C8BB-572B-674833C8009E}"/>
              </a:ext>
            </a:extLst>
          </p:cNvPr>
          <p:cNvSpPr/>
          <p:nvPr/>
        </p:nvSpPr>
        <p:spPr bwMode="auto">
          <a:xfrm>
            <a:off x="8153400" y="4953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3817" name="Rectangle 5038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810" name="Rectangle 2">
            <a:extLst>
              <a:ext uri="{FF2B5EF4-FFF2-40B4-BE49-F238E27FC236}">
                <a16:creationId xmlns:a16="http://schemas.microsoft.com/office/drawing/2014/main" id="{86FD064E-64B9-4CD2-AD6A-F3876EEE6C45}"/>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5400" dirty="0">
                <a:solidFill>
                  <a:srgbClr val="FF0000"/>
                </a:solidFill>
              </a:rPr>
              <a:t>Wrong answer</a:t>
            </a:r>
          </a:p>
        </p:txBody>
      </p:sp>
      <p:pic>
        <p:nvPicPr>
          <p:cNvPr id="503813" name="Picture 503812" descr="Different coloured question marks">
            <a:extLst>
              <a:ext uri="{FF2B5EF4-FFF2-40B4-BE49-F238E27FC236}">
                <a16:creationId xmlns:a16="http://schemas.microsoft.com/office/drawing/2014/main" id="{926C51D8-8AB8-3EBA-E595-35DDA42CD6FF}"/>
              </a:ext>
            </a:extLst>
          </p:cNvPr>
          <p:cNvPicPr>
            <a:picLocks noChangeAspect="1"/>
          </p:cNvPicPr>
          <p:nvPr/>
        </p:nvPicPr>
        <p:blipFill rotWithShape="1">
          <a:blip r:embed="rId2"/>
          <a:srcRect l="29207" r="3259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038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811" name="Rectangle 3">
            <a:extLst>
              <a:ext uri="{FF2B5EF4-FFF2-40B4-BE49-F238E27FC236}">
                <a16:creationId xmlns:a16="http://schemas.microsoft.com/office/drawing/2014/main" id="{0C55A0F4-0DAA-4E29-9710-5227D46E225B}"/>
              </a:ext>
            </a:extLst>
          </p:cNvPr>
          <p:cNvSpPr>
            <a:spLocks noGrp="1" noChangeArrowheads="1"/>
          </p:cNvSpPr>
          <p:nvPr>
            <p:ph type="body" idx="1"/>
          </p:nvPr>
        </p:nvSpPr>
        <p:spPr>
          <a:xfrm>
            <a:off x="5297762" y="2706624"/>
            <a:ext cx="6251110" cy="3483864"/>
          </a:xfrm>
        </p:spPr>
        <p:txBody>
          <a:bodyPr>
            <a:normAutofit/>
          </a:bodyPr>
          <a:lstStyle/>
          <a:p>
            <a:pPr eaLnBrk="1" hangingPunct="1">
              <a:defRPr/>
            </a:pPr>
            <a:r>
              <a:rPr lang="en-US" altLang="en-US" sz="2200" b="1"/>
              <a:t>Do men, women, boys, and girls need guidance in making the right choices? What is your response?</a:t>
            </a:r>
            <a:endParaRPr lang="en-US" altLang="en-US" sz="2200"/>
          </a:p>
          <a:p>
            <a:pPr eaLnBrk="1" hangingPunct="1">
              <a:defRPr/>
            </a:pPr>
            <a:r>
              <a:rPr lang="en-US" altLang="en-US" sz="2200"/>
              <a:t>Men, women, boys, and girls do not need any guidance in making the right decisions.</a:t>
            </a:r>
          </a:p>
        </p:txBody>
      </p:sp>
      <p:sp>
        <p:nvSpPr>
          <p:cNvPr id="2" name="Arrow: Left 1">
            <a:hlinkClick r:id="rId3" action="ppaction://hlinksldjump"/>
            <a:extLst>
              <a:ext uri="{FF2B5EF4-FFF2-40B4-BE49-F238E27FC236}">
                <a16:creationId xmlns:a16="http://schemas.microsoft.com/office/drawing/2014/main" id="{D70C10D4-5B6E-C71E-F80C-F9DC4BCD999C}"/>
              </a:ext>
            </a:extLst>
          </p:cNvPr>
          <p:cNvSpPr/>
          <p:nvPr/>
        </p:nvSpPr>
        <p:spPr bwMode="auto">
          <a:xfrm>
            <a:off x="7508748" y="573312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985" name="Rectangle 12698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8" name="Rectangle 2">
            <a:extLst>
              <a:ext uri="{FF2B5EF4-FFF2-40B4-BE49-F238E27FC236}">
                <a16:creationId xmlns:a16="http://schemas.microsoft.com/office/drawing/2014/main" id="{E07348E4-BED4-431E-A5D8-53A1343560FF}"/>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sz="2400" b="1" dirty="0">
                <a:solidFill>
                  <a:srgbClr val="FF0000"/>
                </a:solidFill>
              </a:rPr>
              <a:t>Do church, prayer, and fellowshipping with positive role models impact a person’s actions and behavior? What is the best response?</a:t>
            </a:r>
            <a:r>
              <a:rPr lang="en-US" altLang="en-US" sz="2400" dirty="0">
                <a:solidFill>
                  <a:srgbClr val="FF0000"/>
                </a:solidFill>
              </a:rPr>
              <a:t> </a:t>
            </a:r>
          </a:p>
        </p:txBody>
      </p:sp>
      <p:pic>
        <p:nvPicPr>
          <p:cNvPr id="126981" name="Picture 126980" descr="One in a crowd">
            <a:extLst>
              <a:ext uri="{FF2B5EF4-FFF2-40B4-BE49-F238E27FC236}">
                <a16:creationId xmlns:a16="http://schemas.microsoft.com/office/drawing/2014/main" id="{608642F9-0084-A7A0-F323-0BFC26750898}"/>
              </a:ext>
            </a:extLst>
          </p:cNvPr>
          <p:cNvPicPr>
            <a:picLocks noChangeAspect="1"/>
          </p:cNvPicPr>
          <p:nvPr/>
        </p:nvPicPr>
        <p:blipFill rotWithShape="1">
          <a:blip r:embed="rId2"/>
          <a:srcRect l="20649" r="1245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6979" name="Rectangle 3">
            <a:extLst>
              <a:ext uri="{FF2B5EF4-FFF2-40B4-BE49-F238E27FC236}">
                <a16:creationId xmlns:a16="http://schemas.microsoft.com/office/drawing/2014/main" id="{D02DED22-FC0D-4D03-A8AA-304B5D869160}"/>
              </a:ext>
            </a:extLst>
          </p:cNvPr>
          <p:cNvSpPr>
            <a:spLocks noGrp="1" noChangeArrowheads="1"/>
          </p:cNvSpPr>
          <p:nvPr>
            <p:ph type="body" idx="1"/>
          </p:nvPr>
        </p:nvSpPr>
        <p:spPr>
          <a:xfrm>
            <a:off x="6513788" y="2333297"/>
            <a:ext cx="4840010" cy="3843666"/>
          </a:xfrm>
        </p:spPr>
        <p:txBody>
          <a:bodyPr>
            <a:normAutofit/>
          </a:bodyPr>
          <a:lstStyle/>
          <a:p>
            <a:pPr marL="0" indent="0">
              <a:buNone/>
              <a:defRPr/>
            </a:pPr>
            <a:r>
              <a:rPr lang="en-US" altLang="en-US" sz="1600" dirty="0">
                <a:hlinkClick r:id="rId3" action="ppaction://hlinksldjump"/>
              </a:rPr>
              <a:t>A. </a:t>
            </a:r>
            <a:r>
              <a:rPr lang="en-US" altLang="en-US" sz="1600" dirty="0"/>
              <a:t>There is no evidence that our </a:t>
            </a:r>
          </a:p>
          <a:p>
            <a:pPr marL="0" indent="0">
              <a:buNone/>
              <a:defRPr/>
            </a:pPr>
            <a:r>
              <a:rPr lang="en-US" altLang="en-US" sz="1600" dirty="0"/>
              <a:t>     associates and role models will </a:t>
            </a:r>
          </a:p>
          <a:p>
            <a:pPr marL="0" indent="0">
              <a:buNone/>
              <a:defRPr/>
            </a:pPr>
            <a:r>
              <a:rPr lang="en-US" altLang="en-US" sz="1600" dirty="0"/>
              <a:t>     have a positive or negative  impact </a:t>
            </a:r>
          </a:p>
          <a:p>
            <a:pPr marL="0" indent="0">
              <a:buNone/>
              <a:defRPr/>
            </a:pPr>
            <a:r>
              <a:rPr lang="en-US" altLang="en-US" sz="1600" dirty="0"/>
              <a:t>     on our personal lives.</a:t>
            </a:r>
          </a:p>
          <a:p>
            <a:pPr marL="0" indent="0">
              <a:buNone/>
              <a:defRPr/>
            </a:pPr>
            <a:r>
              <a:rPr lang="en-US" altLang="en-US" sz="1600" dirty="0">
                <a:hlinkClick r:id="rId4" action="ppaction://hlinksldjump"/>
              </a:rPr>
              <a:t>B. </a:t>
            </a:r>
            <a:r>
              <a:rPr lang="en-US" altLang="en-US" sz="1600" dirty="0"/>
              <a:t>A person does not have to </a:t>
            </a:r>
          </a:p>
          <a:p>
            <a:pPr marL="0" indent="0">
              <a:buNone/>
              <a:defRPr/>
            </a:pPr>
            <a:r>
              <a:rPr lang="en-US" altLang="en-US" sz="1600" dirty="0"/>
              <a:t>    fellowship with positive role models,    </a:t>
            </a:r>
          </a:p>
          <a:p>
            <a:pPr marL="0" indent="0">
              <a:buNone/>
              <a:defRPr/>
            </a:pPr>
            <a:r>
              <a:rPr lang="en-US" altLang="en-US" sz="1600" dirty="0"/>
              <a:t>    attend church or pray to live a  </a:t>
            </a:r>
          </a:p>
          <a:p>
            <a:pPr marL="0" indent="0">
              <a:buNone/>
              <a:defRPr/>
            </a:pPr>
            <a:r>
              <a:rPr lang="en-US" altLang="en-US" sz="1600" dirty="0"/>
              <a:t>    positive, productive life.</a:t>
            </a:r>
          </a:p>
          <a:p>
            <a:pPr marL="0" indent="0">
              <a:buNone/>
              <a:defRPr/>
            </a:pPr>
            <a:r>
              <a:rPr lang="en-US" altLang="en-US" sz="1600" dirty="0">
                <a:hlinkClick r:id="rId5" action="ppaction://hlinksldjump"/>
              </a:rPr>
              <a:t>C. </a:t>
            </a:r>
            <a:r>
              <a:rPr lang="en-US" altLang="en-US" sz="1600" dirty="0"/>
              <a:t>Prayer, attending  church and </a:t>
            </a:r>
          </a:p>
          <a:p>
            <a:pPr marL="0" indent="0">
              <a:buNone/>
              <a:defRPr/>
            </a:pPr>
            <a:r>
              <a:rPr lang="en-US" altLang="en-US" sz="1600" dirty="0"/>
              <a:t>    fellowshipping with a positive role  </a:t>
            </a:r>
          </a:p>
          <a:p>
            <a:pPr marL="0" indent="0">
              <a:buNone/>
              <a:defRPr/>
            </a:pPr>
            <a:r>
              <a:rPr lang="en-US" altLang="en-US" sz="1600" dirty="0"/>
              <a:t>    models do impact a person’s life.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8936" name="Rectangle 5089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930" name="Rectangle 2">
            <a:extLst>
              <a:ext uri="{FF2B5EF4-FFF2-40B4-BE49-F238E27FC236}">
                <a16:creationId xmlns:a16="http://schemas.microsoft.com/office/drawing/2014/main" id="{1D6F9905-7112-44D8-9223-1AF5E8C3FC72}"/>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5400" dirty="0">
                <a:solidFill>
                  <a:srgbClr val="FF0000"/>
                </a:solidFill>
              </a:rPr>
              <a:t>Right answer</a:t>
            </a:r>
          </a:p>
        </p:txBody>
      </p:sp>
      <p:sp>
        <p:nvSpPr>
          <p:cNvPr id="5089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931" name="Rectangle 3">
            <a:extLst>
              <a:ext uri="{FF2B5EF4-FFF2-40B4-BE49-F238E27FC236}">
                <a16:creationId xmlns:a16="http://schemas.microsoft.com/office/drawing/2014/main" id="{F7E322F3-008D-4896-B1E2-0AD166304846}"/>
              </a:ext>
            </a:extLst>
          </p:cNvPr>
          <p:cNvSpPr>
            <a:spLocks noGrp="1" noChangeArrowheads="1"/>
          </p:cNvSpPr>
          <p:nvPr>
            <p:ph type="body" idx="1"/>
          </p:nvPr>
        </p:nvSpPr>
        <p:spPr>
          <a:xfrm>
            <a:off x="838200" y="1929384"/>
            <a:ext cx="10515600" cy="4251960"/>
          </a:xfrm>
        </p:spPr>
        <p:txBody>
          <a:bodyPr>
            <a:normAutofit/>
          </a:bodyPr>
          <a:lstStyle/>
          <a:p>
            <a:pPr marL="609600" indent="-609600">
              <a:defRPr/>
            </a:pPr>
            <a:r>
              <a:rPr lang="en-US" altLang="en-US" sz="2200" b="1"/>
              <a:t>Praying, going to church, and fellowshipping with positive role models can make a difference in a person’s life quality, especially during trials and tribulations.</a:t>
            </a:r>
            <a:endParaRPr lang="en-US" altLang="en-US" sz="2200"/>
          </a:p>
          <a:p>
            <a:pPr marL="609600" indent="-609600">
              <a:defRPr/>
            </a:pPr>
            <a:r>
              <a:rPr lang="en-US" altLang="en-US" sz="2200"/>
              <a:t>Communicating through prayer, attending church, and fellowshipping with others can make a huge difference in a person’s life. Most men, women, boys, and girls are social by nature; they enjoy being in the company of other human beings. Socializing and fellowshipping with others tend to boost feelings of confidence and well-being.</a:t>
            </a:r>
          </a:p>
          <a:p>
            <a:pPr marL="609600" indent="-609600">
              <a:defRPr/>
            </a:pPr>
            <a:r>
              <a:rPr lang="en-US" altLang="en-US" sz="2200"/>
              <a:t>Numerous people have given powerful testimonies of prayer’s power and majesty. Many have shown a sincere or profound testimony of how they tried everything, and nothing seemed to work until they turned to prayer.</a:t>
            </a:r>
          </a:p>
        </p:txBody>
      </p:sp>
      <p:sp>
        <p:nvSpPr>
          <p:cNvPr id="2" name="Arrow: Left 1">
            <a:hlinkClick r:id="rId2" action="ppaction://hlinksldjump"/>
            <a:extLst>
              <a:ext uri="{FF2B5EF4-FFF2-40B4-BE49-F238E27FC236}">
                <a16:creationId xmlns:a16="http://schemas.microsoft.com/office/drawing/2014/main" id="{1C64D861-1D54-A59E-00A3-7DAB903CCD7D}"/>
              </a:ext>
            </a:extLst>
          </p:cNvPr>
          <p:cNvSpPr/>
          <p:nvPr/>
        </p:nvSpPr>
        <p:spPr bwMode="auto">
          <a:xfrm rot="10800000">
            <a:off x="5442355" y="546040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879" name="Rectangle 1218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8" name="Rectangle 2">
            <a:extLst>
              <a:ext uri="{FF2B5EF4-FFF2-40B4-BE49-F238E27FC236}">
                <a16:creationId xmlns:a16="http://schemas.microsoft.com/office/drawing/2014/main" id="{BEA419E1-7CDA-48FC-A52D-C4F5A1E7B316}"/>
              </a:ext>
            </a:extLst>
          </p:cNvPr>
          <p:cNvSpPr>
            <a:spLocks noGrp="1" noChangeArrowheads="1"/>
          </p:cNvSpPr>
          <p:nvPr>
            <p:ph type="title"/>
          </p:nvPr>
        </p:nvSpPr>
        <p:spPr>
          <a:xfrm>
            <a:off x="589560" y="856180"/>
            <a:ext cx="4560584" cy="1128068"/>
          </a:xfrm>
        </p:spPr>
        <p:txBody>
          <a:bodyPr anchor="ctr">
            <a:normAutofit/>
          </a:bodyPr>
          <a:lstStyle/>
          <a:p>
            <a:pPr eaLnBrk="1" hangingPunct="1">
              <a:defRPr/>
            </a:pPr>
            <a:br>
              <a:rPr lang="en-US" altLang="en-US" sz="3700" b="1" dirty="0"/>
            </a:br>
            <a:r>
              <a:rPr lang="en-US" altLang="en-US" sz="3700" b="1" dirty="0"/>
              <a:t>               </a:t>
            </a:r>
            <a:r>
              <a:rPr lang="en-US" altLang="en-US" sz="3700" b="1" dirty="0">
                <a:solidFill>
                  <a:srgbClr val="FF0000"/>
                </a:solidFill>
              </a:rPr>
              <a:t>Spiritual Life</a:t>
            </a:r>
          </a:p>
        </p:txBody>
      </p:sp>
      <p:grpSp>
        <p:nvGrpSpPr>
          <p:cNvPr id="121881" name="Group 1218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1882" name="Rectangle 1218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83" name="Rectangle 1218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885" name="Rectangle 1218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9" name="Rectangle 3">
            <a:extLst>
              <a:ext uri="{FF2B5EF4-FFF2-40B4-BE49-F238E27FC236}">
                <a16:creationId xmlns:a16="http://schemas.microsoft.com/office/drawing/2014/main" id="{FB04E5AF-AD19-43A0-AA2F-57A28FFEA73E}"/>
              </a:ext>
            </a:extLst>
          </p:cNvPr>
          <p:cNvSpPr>
            <a:spLocks noGrp="1" noChangeArrowheads="1"/>
          </p:cNvSpPr>
          <p:nvPr>
            <p:ph type="body" idx="1"/>
          </p:nvPr>
        </p:nvSpPr>
        <p:spPr>
          <a:xfrm>
            <a:off x="590719" y="2330505"/>
            <a:ext cx="4559425" cy="3979585"/>
          </a:xfrm>
        </p:spPr>
        <p:txBody>
          <a:bodyPr anchor="ctr">
            <a:normAutofit/>
          </a:bodyPr>
          <a:lstStyle/>
          <a:p>
            <a:pPr marL="457200" indent="-457200">
              <a:buNone/>
              <a:defRPr/>
            </a:pPr>
            <a:r>
              <a:rPr lang="en-US" altLang="en-US" sz="1300" b="1" dirty="0"/>
              <a:t>Should I address my spiritual needs </a:t>
            </a:r>
          </a:p>
          <a:p>
            <a:pPr marL="457200" indent="-457200">
              <a:buNone/>
              <a:defRPr/>
            </a:pPr>
            <a:r>
              <a:rPr lang="en-US" altLang="en-US" sz="1300" b="1" dirty="0"/>
              <a:t>knowing that my physical needs are taken </a:t>
            </a:r>
          </a:p>
          <a:p>
            <a:pPr marL="457200" indent="-457200">
              <a:buNone/>
              <a:defRPr/>
            </a:pPr>
            <a:r>
              <a:rPr lang="en-US" altLang="en-US" sz="1300" b="1" dirty="0"/>
              <a:t>care of, what is the best response?</a:t>
            </a:r>
            <a:endParaRPr lang="en-US" altLang="en-US" sz="1300" dirty="0"/>
          </a:p>
          <a:p>
            <a:pPr marL="0" indent="0">
              <a:buNone/>
              <a:defRPr/>
            </a:pPr>
            <a:r>
              <a:rPr lang="en-US" altLang="en-US" sz="1300" dirty="0">
                <a:hlinkClick r:id="rId2" action="ppaction://hlinksldjump"/>
              </a:rPr>
              <a:t>A</a:t>
            </a:r>
            <a:r>
              <a:rPr lang="en-US" altLang="en-US" sz="1300" dirty="0">
                <a:hlinkClick r:id="" action="ppaction://noaction"/>
              </a:rPr>
              <a:t>.  </a:t>
            </a:r>
            <a:r>
              <a:rPr lang="en-US" altLang="en-US" sz="1300" dirty="0"/>
              <a:t>If I have enough money and material </a:t>
            </a:r>
          </a:p>
          <a:p>
            <a:pPr marL="0" indent="0">
              <a:buNone/>
              <a:defRPr/>
            </a:pPr>
            <a:r>
              <a:rPr lang="en-US" altLang="en-US" sz="1300" dirty="0"/>
              <a:t>      resources, I do not have to address my  </a:t>
            </a:r>
          </a:p>
          <a:p>
            <a:pPr marL="0" indent="0">
              <a:buNone/>
              <a:defRPr/>
            </a:pPr>
            <a:r>
              <a:rPr lang="en-US" altLang="en-US" sz="1300" dirty="0"/>
              <a:t>      spiritual needs.</a:t>
            </a:r>
          </a:p>
          <a:p>
            <a:pPr marL="0" indent="0">
              <a:buNone/>
              <a:defRPr/>
            </a:pPr>
            <a:r>
              <a:rPr lang="en-US" altLang="en-US" sz="1300" dirty="0">
                <a:hlinkClick r:id="rId3" action="ppaction://hlinksldjump"/>
              </a:rPr>
              <a:t>B.  </a:t>
            </a:r>
            <a:r>
              <a:rPr lang="en-US" altLang="en-US" sz="1300" dirty="0"/>
              <a:t>I have a family and plenty of friends; they </a:t>
            </a:r>
          </a:p>
          <a:p>
            <a:pPr marL="0" indent="0">
              <a:buNone/>
              <a:defRPr/>
            </a:pPr>
            <a:r>
              <a:rPr lang="en-US" altLang="en-US" sz="1300" dirty="0"/>
              <a:t>     will always be there for me; why should I    </a:t>
            </a:r>
          </a:p>
          <a:p>
            <a:pPr marL="0" indent="0">
              <a:buNone/>
              <a:defRPr/>
            </a:pPr>
            <a:r>
              <a:rPr lang="en-US" altLang="en-US" sz="1300" dirty="0"/>
              <a:t>     address my spiritual needs.</a:t>
            </a:r>
          </a:p>
          <a:p>
            <a:pPr marL="0" indent="0">
              <a:buNone/>
              <a:defRPr/>
            </a:pPr>
            <a:r>
              <a:rPr lang="en-US" altLang="en-US" sz="1300" dirty="0">
                <a:hlinkClick r:id="rId4" action="ppaction://hlinksldjump"/>
              </a:rPr>
              <a:t>C</a:t>
            </a:r>
            <a:r>
              <a:rPr lang="en-US" altLang="en-US" sz="1300" dirty="0">
                <a:hlinkClick r:id="" action="ppaction://noaction"/>
              </a:rPr>
              <a:t>. </a:t>
            </a:r>
            <a:r>
              <a:rPr lang="en-US" altLang="en-US" sz="1300" dirty="0"/>
              <a:t>Having lots of money and material </a:t>
            </a:r>
          </a:p>
          <a:p>
            <a:pPr marL="0" indent="0">
              <a:buNone/>
              <a:defRPr/>
            </a:pPr>
            <a:r>
              <a:rPr lang="en-US" altLang="en-US" sz="1300" dirty="0"/>
              <a:t>     possession does not guarantee happiness </a:t>
            </a:r>
          </a:p>
          <a:p>
            <a:pPr marL="0" indent="0">
              <a:buNone/>
              <a:defRPr/>
            </a:pPr>
            <a:r>
              <a:rPr lang="en-US" altLang="en-US" sz="1300" dirty="0"/>
              <a:t>     and peace because a person is more than </a:t>
            </a:r>
          </a:p>
          <a:p>
            <a:pPr marL="0" indent="0">
              <a:buNone/>
              <a:defRPr/>
            </a:pPr>
            <a:r>
              <a:rPr lang="en-US" altLang="en-US" sz="1300" dirty="0"/>
              <a:t>     a physical being.</a:t>
            </a:r>
          </a:p>
        </p:txBody>
      </p:sp>
      <p:sp>
        <p:nvSpPr>
          <p:cNvPr id="121887" name="Rectangle 1218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89" name="Rectangle 1218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61" name="Picture 121860" descr="Plant growing in a concrete crack">
            <a:extLst>
              <a:ext uri="{FF2B5EF4-FFF2-40B4-BE49-F238E27FC236}">
                <a16:creationId xmlns:a16="http://schemas.microsoft.com/office/drawing/2014/main" id="{53BDE15E-011F-A01B-14B6-48D39198B243}"/>
              </a:ext>
            </a:extLst>
          </p:cNvPr>
          <p:cNvPicPr>
            <a:picLocks noChangeAspect="1"/>
          </p:cNvPicPr>
          <p:nvPr/>
        </p:nvPicPr>
        <p:blipFill rotWithShape="1">
          <a:blip r:embed="rId5"/>
          <a:srcRect l="6437" r="24705" b="1"/>
          <a:stretch/>
        </p:blipFill>
        <p:spPr>
          <a:xfrm>
            <a:off x="5977788" y="799352"/>
            <a:ext cx="5425410" cy="5259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7914" name="Rectangle 50791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906" name="Rectangle 2">
            <a:extLst>
              <a:ext uri="{FF2B5EF4-FFF2-40B4-BE49-F238E27FC236}">
                <a16:creationId xmlns:a16="http://schemas.microsoft.com/office/drawing/2014/main" id="{7B5D405A-DFC6-4B4D-995A-8C7C71CA55EB}"/>
              </a:ext>
            </a:extLst>
          </p:cNvPr>
          <p:cNvSpPr>
            <a:spLocks noGrp="1" noChangeArrowheads="1"/>
          </p:cNvSpPr>
          <p:nvPr>
            <p:ph type="title"/>
          </p:nvPr>
        </p:nvSpPr>
        <p:spPr>
          <a:xfrm>
            <a:off x="630936" y="640823"/>
            <a:ext cx="3419856" cy="5583148"/>
          </a:xfrm>
        </p:spPr>
        <p:txBody>
          <a:bodyPr anchor="ctr">
            <a:normAutofit/>
          </a:bodyPr>
          <a:lstStyle/>
          <a:p>
            <a:pPr eaLnBrk="1" hangingPunct="1">
              <a:defRPr/>
            </a:pPr>
            <a:r>
              <a:rPr lang="en-US" altLang="en-US" sz="5400" dirty="0">
                <a:solidFill>
                  <a:srgbClr val="FF0000"/>
                </a:solidFill>
              </a:rPr>
              <a:t>Wrong answer</a:t>
            </a:r>
          </a:p>
        </p:txBody>
      </p:sp>
      <p:sp>
        <p:nvSpPr>
          <p:cNvPr id="50791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7911" name="Graphic 507910" descr="Cycle with People">
            <a:extLst>
              <a:ext uri="{FF2B5EF4-FFF2-40B4-BE49-F238E27FC236}">
                <a16:creationId xmlns:a16="http://schemas.microsoft.com/office/drawing/2014/main" id="{B9109570-6DAF-9279-D414-AA8BA4683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296" y="630936"/>
            <a:ext cx="3913632" cy="3913632"/>
          </a:xfrm>
          <a:prstGeom prst="rect">
            <a:avLst/>
          </a:prstGeom>
        </p:spPr>
      </p:pic>
      <p:sp>
        <p:nvSpPr>
          <p:cNvPr id="507907" name="Rectangle 3">
            <a:extLst>
              <a:ext uri="{FF2B5EF4-FFF2-40B4-BE49-F238E27FC236}">
                <a16:creationId xmlns:a16="http://schemas.microsoft.com/office/drawing/2014/main" id="{75684DE9-F48F-4FBF-8FA8-945B5D407085}"/>
              </a:ext>
            </a:extLst>
          </p:cNvPr>
          <p:cNvSpPr>
            <a:spLocks noGrp="1" noChangeArrowheads="1"/>
          </p:cNvSpPr>
          <p:nvPr>
            <p:ph type="body" idx="1"/>
          </p:nvPr>
        </p:nvSpPr>
        <p:spPr>
          <a:xfrm>
            <a:off x="4654296" y="4798577"/>
            <a:ext cx="6894576" cy="1428487"/>
          </a:xfrm>
        </p:spPr>
        <p:txBody>
          <a:bodyPr anchor="t">
            <a:normAutofit/>
          </a:bodyPr>
          <a:lstStyle/>
          <a:p>
            <a:pPr marL="609600" indent="-609600">
              <a:defRPr/>
            </a:pPr>
            <a:r>
              <a:rPr lang="en-US" altLang="en-US" sz="2200"/>
              <a:t>A person does not have to pray, fellowship with positive role models, or attend church to live a positive productive life.</a:t>
            </a:r>
          </a:p>
        </p:txBody>
      </p:sp>
      <p:sp>
        <p:nvSpPr>
          <p:cNvPr id="2" name="Arrow: Left 1">
            <a:hlinkClick r:id="rId4" action="ppaction://hlinksldjump"/>
            <a:extLst>
              <a:ext uri="{FF2B5EF4-FFF2-40B4-BE49-F238E27FC236}">
                <a16:creationId xmlns:a16="http://schemas.microsoft.com/office/drawing/2014/main" id="{AD1E169E-6BE2-2D69-FCDE-C4EB530061B5}"/>
              </a:ext>
            </a:extLst>
          </p:cNvPr>
          <p:cNvSpPr/>
          <p:nvPr/>
        </p:nvSpPr>
        <p:spPr bwMode="auto">
          <a:xfrm>
            <a:off x="7449314" y="608415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6892" name="Rectangle 50688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882" name="Rectangle 2">
            <a:extLst>
              <a:ext uri="{FF2B5EF4-FFF2-40B4-BE49-F238E27FC236}">
                <a16:creationId xmlns:a16="http://schemas.microsoft.com/office/drawing/2014/main" id="{12A36E0E-AB0C-4493-BA51-C86BE323BDD1}"/>
              </a:ext>
            </a:extLst>
          </p:cNvPr>
          <p:cNvSpPr>
            <a:spLocks noGrp="1" noChangeArrowheads="1"/>
          </p:cNvSpPr>
          <p:nvPr>
            <p:ph type="title"/>
          </p:nvPr>
        </p:nvSpPr>
        <p:spPr>
          <a:xfrm>
            <a:off x="838200" y="556995"/>
            <a:ext cx="10515600" cy="1133693"/>
          </a:xfrm>
        </p:spPr>
        <p:txBody>
          <a:bodyPr>
            <a:normAutofit/>
          </a:bodyPr>
          <a:lstStyle/>
          <a:p>
            <a:pPr eaLnBrk="1" hangingPunct="1">
              <a:defRPr/>
            </a:pPr>
            <a:r>
              <a:rPr lang="en-US" altLang="en-US" sz="5200" dirty="0">
                <a:solidFill>
                  <a:srgbClr val="FF0000"/>
                </a:solidFill>
              </a:rPr>
              <a:t>Wrong answer</a:t>
            </a:r>
          </a:p>
        </p:txBody>
      </p:sp>
      <p:sp>
        <p:nvSpPr>
          <p:cNvPr id="2" name="Arrow: Left 1">
            <a:hlinkClick r:id="rId2" action="ppaction://hlinksldjump"/>
            <a:extLst>
              <a:ext uri="{FF2B5EF4-FFF2-40B4-BE49-F238E27FC236}">
                <a16:creationId xmlns:a16="http://schemas.microsoft.com/office/drawing/2014/main" id="{EE41192F-D6BF-434E-630E-E17FB2045EAB}"/>
              </a:ext>
            </a:extLst>
          </p:cNvPr>
          <p:cNvSpPr/>
          <p:nvPr/>
        </p:nvSpPr>
        <p:spPr bwMode="auto">
          <a:xfrm>
            <a:off x="5740721" y="6380321"/>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aphicFrame>
        <p:nvGraphicFramePr>
          <p:cNvPr id="506885" name="Rectangle 3">
            <a:extLst>
              <a:ext uri="{FF2B5EF4-FFF2-40B4-BE49-F238E27FC236}">
                <a16:creationId xmlns:a16="http://schemas.microsoft.com/office/drawing/2014/main" id="{0BC7D418-9E3C-C998-FEC6-EA01189CF894}"/>
              </a:ext>
            </a:extLst>
          </p:cNvPr>
          <p:cNvGraphicFramePr/>
          <p:nvPr>
            <p:extLst>
              <p:ext uri="{D42A27DB-BD31-4B8C-83A1-F6EECF244321}">
                <p14:modId xmlns:p14="http://schemas.microsoft.com/office/powerpoint/2010/main" val="109145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05" name="Picture 128004" descr="Red toy person in front of two lines of white figures">
            <a:extLst>
              <a:ext uri="{FF2B5EF4-FFF2-40B4-BE49-F238E27FC236}">
                <a16:creationId xmlns:a16="http://schemas.microsoft.com/office/drawing/2014/main" id="{FA788860-5907-515B-4E67-6CB185317FE3}"/>
              </a:ext>
            </a:extLst>
          </p:cNvPr>
          <p:cNvPicPr>
            <a:picLocks noChangeAspect="1"/>
          </p:cNvPicPr>
          <p:nvPr/>
        </p:nvPicPr>
        <p:blipFill rotWithShape="1">
          <a:blip r:embed="rId2"/>
          <a:srcRect l="35945" r="32090"/>
          <a:stretch/>
        </p:blipFill>
        <p:spPr>
          <a:xfrm>
            <a:off x="3704110" y="10"/>
            <a:ext cx="3334028" cy="6857990"/>
          </a:xfrm>
          <a:custGeom>
            <a:avLst/>
            <a:gdLst/>
            <a:ahLst/>
            <a:cxnLst/>
            <a:rect l="l" t="t" r="r" b="b"/>
            <a:pathLst>
              <a:path w="3334028" h="6858000">
                <a:moveTo>
                  <a:pt x="500842" y="0"/>
                </a:moveTo>
                <a:lnTo>
                  <a:pt x="2659182" y="0"/>
                </a:lnTo>
                <a:lnTo>
                  <a:pt x="2757468" y="220250"/>
                </a:lnTo>
                <a:cubicBezTo>
                  <a:pt x="3081351" y="995532"/>
                  <a:pt x="3278606" y="1835013"/>
                  <a:pt x="3323957" y="2713863"/>
                </a:cubicBezTo>
                <a:lnTo>
                  <a:pt x="3334028" y="3105106"/>
                </a:lnTo>
                <a:lnTo>
                  <a:pt x="3334028" y="3105196"/>
                </a:lnTo>
                <a:lnTo>
                  <a:pt x="3323957" y="3496440"/>
                </a:lnTo>
                <a:cubicBezTo>
                  <a:pt x="3261260" y="4711439"/>
                  <a:pt x="2908232" y="5851195"/>
                  <a:pt x="2331664" y="6850096"/>
                </a:cubicBezTo>
                <a:lnTo>
                  <a:pt x="2326857" y="6858000"/>
                </a:lnTo>
                <a:lnTo>
                  <a:pt x="0" y="6858000"/>
                </a:lnTo>
                <a:lnTo>
                  <a:pt x="106270" y="6738188"/>
                </a:lnTo>
                <a:cubicBezTo>
                  <a:pt x="940576" y="5750906"/>
                  <a:pt x="1441755" y="4485187"/>
                  <a:pt x="1441755" y="3105151"/>
                </a:cubicBezTo>
                <a:cubicBezTo>
                  <a:pt x="1441755" y="2020836"/>
                  <a:pt x="1132354" y="1007095"/>
                  <a:pt x="595066" y="143535"/>
                </a:cubicBezTo>
                <a:close/>
              </a:path>
            </a:pathLst>
          </a:custGeom>
        </p:spPr>
      </p:pic>
      <p:sp>
        <p:nvSpPr>
          <p:cNvPr id="128002" name="Rectangle 2">
            <a:extLst>
              <a:ext uri="{FF2B5EF4-FFF2-40B4-BE49-F238E27FC236}">
                <a16:creationId xmlns:a16="http://schemas.microsoft.com/office/drawing/2014/main" id="{FD356FC8-D431-4F93-97E3-A4252212C79A}"/>
              </a:ext>
            </a:extLst>
          </p:cNvPr>
          <p:cNvSpPr>
            <a:spLocks noGrp="1" noChangeArrowheads="1"/>
          </p:cNvSpPr>
          <p:nvPr>
            <p:ph type="title"/>
          </p:nvPr>
        </p:nvSpPr>
        <p:spPr>
          <a:xfrm>
            <a:off x="481013" y="647699"/>
            <a:ext cx="3867149" cy="5065714"/>
          </a:xfrm>
        </p:spPr>
        <p:txBody>
          <a:bodyPr anchor="ctr">
            <a:normAutofit/>
          </a:bodyPr>
          <a:lstStyle/>
          <a:p>
            <a:pPr eaLnBrk="1" hangingPunct="1">
              <a:defRPr/>
            </a:pPr>
            <a:r>
              <a:rPr lang="en-US" altLang="en-US" sz="3600" b="1" dirty="0">
                <a:solidFill>
                  <a:srgbClr val="FF0000"/>
                </a:solidFill>
              </a:rPr>
              <a:t>Should a person live without thinking about the consequences of their behavior, do people reap what they sow?</a:t>
            </a:r>
          </a:p>
        </p:txBody>
      </p:sp>
      <p:sp>
        <p:nvSpPr>
          <p:cNvPr id="128003" name="Rectangle 3">
            <a:extLst>
              <a:ext uri="{FF2B5EF4-FFF2-40B4-BE49-F238E27FC236}">
                <a16:creationId xmlns:a16="http://schemas.microsoft.com/office/drawing/2014/main" id="{829344A1-A1B9-4EC2-A01D-0E06D03D7334}"/>
              </a:ext>
            </a:extLst>
          </p:cNvPr>
          <p:cNvSpPr>
            <a:spLocks noGrp="1" noChangeArrowheads="1"/>
          </p:cNvSpPr>
          <p:nvPr>
            <p:ph type="body" idx="1"/>
          </p:nvPr>
        </p:nvSpPr>
        <p:spPr>
          <a:xfrm>
            <a:off x="7546974" y="485776"/>
            <a:ext cx="4162425" cy="5394324"/>
          </a:xfrm>
        </p:spPr>
        <p:txBody>
          <a:bodyPr anchor="ctr">
            <a:normAutofit/>
          </a:bodyPr>
          <a:lstStyle/>
          <a:p>
            <a:pPr marL="0" indent="0">
              <a:buNone/>
              <a:defRPr/>
            </a:pPr>
            <a:r>
              <a:rPr lang="en-US" altLang="en-US" sz="1800" dirty="0">
                <a:hlinkClick r:id="rId3" action="ppaction://hlinksldjump"/>
              </a:rPr>
              <a:t>A.  </a:t>
            </a:r>
            <a:r>
              <a:rPr lang="en-US" altLang="en-US" sz="1800" dirty="0"/>
              <a:t>It does not seem to matter whether </a:t>
            </a:r>
          </a:p>
          <a:p>
            <a:pPr marL="0" indent="0">
              <a:buNone/>
              <a:defRPr/>
            </a:pPr>
            <a:r>
              <a:rPr lang="en-US" altLang="en-US" sz="1800" dirty="0"/>
              <a:t>     you do good or bad; there are no </a:t>
            </a:r>
          </a:p>
          <a:p>
            <a:pPr marL="0" indent="0">
              <a:buNone/>
              <a:defRPr/>
            </a:pPr>
            <a:r>
              <a:rPr lang="en-US" altLang="en-US" sz="1800" dirty="0"/>
              <a:t>     guaranteed consequences. </a:t>
            </a:r>
          </a:p>
          <a:p>
            <a:pPr marL="0" indent="0">
              <a:buNone/>
              <a:defRPr/>
            </a:pPr>
            <a:r>
              <a:rPr lang="en-US" altLang="en-US" sz="1800" dirty="0">
                <a:hlinkClick r:id="rId4" action="ppaction://hlinksldjump"/>
              </a:rPr>
              <a:t>B. </a:t>
            </a:r>
            <a:r>
              <a:rPr lang="en-US" altLang="en-US" sz="1800" dirty="0"/>
              <a:t>Some people reap what they sow </a:t>
            </a:r>
          </a:p>
          <a:p>
            <a:pPr marL="0" indent="0">
              <a:buNone/>
              <a:defRPr/>
            </a:pPr>
            <a:r>
              <a:rPr lang="en-US" altLang="en-US" sz="1800" dirty="0"/>
              <a:t>     and some do not. </a:t>
            </a:r>
          </a:p>
          <a:p>
            <a:pPr marL="0" indent="0">
              <a:buNone/>
              <a:defRPr/>
            </a:pPr>
            <a:r>
              <a:rPr lang="en-US" altLang="en-US" sz="1800" dirty="0">
                <a:hlinkClick r:id="rId5" action="ppaction://hlinksldjump"/>
              </a:rPr>
              <a:t>C. </a:t>
            </a:r>
            <a:r>
              <a:rPr lang="en-US" altLang="en-US" sz="1800" dirty="0"/>
              <a:t>Sometimes, a person is   </a:t>
            </a:r>
          </a:p>
          <a:p>
            <a:pPr marL="0" indent="0">
              <a:buNone/>
              <a:defRPr/>
            </a:pPr>
            <a:r>
              <a:rPr lang="en-US" altLang="en-US" sz="1800" dirty="0"/>
              <a:t>     not  aware that they are reaping the </a:t>
            </a:r>
          </a:p>
          <a:p>
            <a:pPr marL="0" indent="0">
              <a:buNone/>
              <a:defRPr/>
            </a:pPr>
            <a:r>
              <a:rPr lang="en-US" altLang="en-US" sz="1800" dirty="0"/>
              <a:t>     rewards of positive behavior or </a:t>
            </a:r>
          </a:p>
          <a:p>
            <a:pPr marL="0" indent="0">
              <a:buNone/>
              <a:defRPr/>
            </a:pPr>
            <a:r>
              <a:rPr lang="en-US" altLang="en-US" sz="1800" dirty="0"/>
              <a:t>     suffering </a:t>
            </a:r>
            <a:r>
              <a:rPr lang="en-US" altLang="en-US" sz="1800" dirty="0">
                <a:solidFill>
                  <a:srgbClr val="FF0000"/>
                </a:solidFill>
              </a:rPr>
              <a:t>the consequences of   </a:t>
            </a:r>
          </a:p>
          <a:p>
            <a:pPr marL="0" indent="0">
              <a:buNone/>
              <a:defRPr/>
            </a:pPr>
            <a:r>
              <a:rPr lang="en-US" altLang="en-US" sz="1800" dirty="0">
                <a:solidFill>
                  <a:srgbClr val="FF0000"/>
                </a:solidFill>
              </a:rPr>
              <a:t>     negative actions</a:t>
            </a:r>
            <a:r>
              <a:rPr lang="en-US" altLang="en-US" sz="1800" dirty="0"/>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19" name="Rectangle 51200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02" name="Rectangle 2">
            <a:extLst>
              <a:ext uri="{FF2B5EF4-FFF2-40B4-BE49-F238E27FC236}">
                <a16:creationId xmlns:a16="http://schemas.microsoft.com/office/drawing/2014/main" id="{553A5AAB-3189-41C2-AEAF-7AF95502B3D4}"/>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Right answer</a:t>
            </a:r>
          </a:p>
        </p:txBody>
      </p:sp>
      <p:grpSp>
        <p:nvGrpSpPr>
          <p:cNvPr id="512020" name="Group 51200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12021" name="Rectangle 5120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2" name="Rectangle 5120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014" name="Rectangle 5120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03" name="Rectangle 3">
            <a:extLst>
              <a:ext uri="{FF2B5EF4-FFF2-40B4-BE49-F238E27FC236}">
                <a16:creationId xmlns:a16="http://schemas.microsoft.com/office/drawing/2014/main" id="{47C79C3F-AE08-4D32-B948-1DE0905E8676}"/>
              </a:ext>
            </a:extLst>
          </p:cNvPr>
          <p:cNvSpPr>
            <a:spLocks noGrp="1" noChangeArrowheads="1"/>
          </p:cNvSpPr>
          <p:nvPr>
            <p:ph type="body" idx="1"/>
          </p:nvPr>
        </p:nvSpPr>
        <p:spPr>
          <a:xfrm>
            <a:off x="793660" y="2599509"/>
            <a:ext cx="10143668" cy="3435531"/>
          </a:xfrm>
        </p:spPr>
        <p:txBody>
          <a:bodyPr anchor="ctr">
            <a:normAutofit/>
          </a:bodyPr>
          <a:lstStyle/>
          <a:p>
            <a:pPr marL="609600" indent="-609600">
              <a:defRPr/>
            </a:pPr>
            <a:r>
              <a:rPr lang="en-US" altLang="en-US" sz="1100" b="1"/>
              <a:t>A person reaps what they sow</a:t>
            </a:r>
            <a:endParaRPr lang="en-US" altLang="en-US" sz="1100"/>
          </a:p>
          <a:p>
            <a:pPr marL="609600" indent="-609600">
              <a:defRPr/>
            </a:pPr>
            <a:r>
              <a:rPr lang="en-US" altLang="en-US" sz="1100"/>
              <a:t>Some people reap what they sow and are unaware that they are reaping the rewards of their positive behavior or the punishment of their negative behavior. People tend to respond to love with love and hate with hate.  The lives of countless biblical characters and numerous criminals in the prison system seem to suggest that people reap what they sow.   </a:t>
            </a:r>
          </a:p>
          <a:p>
            <a:pPr marL="609600" indent="-609600">
              <a:defRPr/>
            </a:pPr>
            <a:r>
              <a:rPr lang="en-US" altLang="en-US" sz="1100"/>
              <a:t>History teaches that men, women, boys, and girls tend to reap what they sow. The story of David and Bathsheba is a classic example that a person reaps what they sow. </a:t>
            </a:r>
          </a:p>
          <a:p>
            <a:pPr marL="609600" indent="-609600">
              <a:defRPr/>
            </a:pPr>
            <a:r>
              <a:rPr lang="en-US" altLang="en-US" sz="1100"/>
              <a:t>David, the King of Israel, was looking from a distance, and he saw a beautiful woman named Bathsheba bathing on the rooftop. Bathsheba was married to a military warrior named Uriah. David placed Uriah on the front line of battle, where he was killed. </a:t>
            </a:r>
          </a:p>
          <a:p>
            <a:pPr marL="609600" indent="-609600">
              <a:defRPr/>
            </a:pPr>
            <a:r>
              <a:rPr lang="en-US" altLang="en-US" sz="1100"/>
              <a:t>After Uriah’s death, David sent for Bathsheba and made her one of his wives. Nathan, the prophet, approached David and told him the story of a poor man who had one lamb that he had raised to maturity. It was the only lamb the poor man had; the rich man had numerous lambs but decided he wanted the lamb that belonged to the poor man.  The rich man took the lamb from the poor man.  David became angry and said what man would do such a thing. The prophet Nathan said thou art the man. It was about David taking Uriah’s wife, the only wife he had.  </a:t>
            </a:r>
          </a:p>
          <a:p>
            <a:pPr marL="609600" indent="-609600">
              <a:defRPr/>
            </a:pPr>
            <a:r>
              <a:rPr lang="en-US" altLang="en-US" sz="1100"/>
              <a:t>After meeting with Nathan, King David experienced much pain and suffering. The first child he had with Bathsheba died in childbirth, and his beloved son Absalom rebelled against him and was killed during the rebellion. History suggests that the bible says you will reap what you sow.</a:t>
            </a:r>
          </a:p>
        </p:txBody>
      </p:sp>
      <p:sp>
        <p:nvSpPr>
          <p:cNvPr id="2" name="Arrow: Right 1">
            <a:hlinkClick r:id="rId2" action="ppaction://hlinksldjump"/>
            <a:extLst>
              <a:ext uri="{FF2B5EF4-FFF2-40B4-BE49-F238E27FC236}">
                <a16:creationId xmlns:a16="http://schemas.microsoft.com/office/drawing/2014/main" id="{C7C4CA67-8A93-9783-DFDF-852347AE3E48}"/>
              </a:ext>
            </a:extLst>
          </p:cNvPr>
          <p:cNvSpPr/>
          <p:nvPr/>
        </p:nvSpPr>
        <p:spPr bwMode="auto">
          <a:xfrm>
            <a:off x="6096000" y="59436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E85C54FF-2938-4768-9C65-C09538C30B72}"/>
              </a:ext>
            </a:extLst>
          </p:cNvPr>
          <p:cNvSpPr>
            <a:spLocks noGrp="1" noChangeArrowheads="1"/>
          </p:cNvSpPr>
          <p:nvPr>
            <p:ph type="title"/>
          </p:nvPr>
        </p:nvSpPr>
        <p:spPr>
          <a:xfrm>
            <a:off x="7528564" y="1129085"/>
            <a:ext cx="2766819" cy="1960157"/>
          </a:xfrm>
        </p:spPr>
        <p:txBody>
          <a:bodyPr>
            <a:normAutofit/>
          </a:bodyPr>
          <a:lstStyle/>
          <a:p>
            <a:pPr eaLnBrk="1" hangingPunct="1">
              <a:defRPr/>
            </a:pPr>
            <a:r>
              <a:rPr lang="en-US" altLang="en-US" sz="3500" dirty="0">
                <a:solidFill>
                  <a:srgbClr val="FF0000"/>
                </a:solidFill>
              </a:rPr>
              <a:t>Wrong answer</a:t>
            </a:r>
          </a:p>
        </p:txBody>
      </p:sp>
      <p:pic>
        <p:nvPicPr>
          <p:cNvPr id="510981" name="Picture 510980" descr="Wood human figure">
            <a:extLst>
              <a:ext uri="{FF2B5EF4-FFF2-40B4-BE49-F238E27FC236}">
                <a16:creationId xmlns:a16="http://schemas.microsoft.com/office/drawing/2014/main" id="{CEA80580-E0B8-BE28-3BA0-F9C83EE3D2DB}"/>
              </a:ext>
            </a:extLst>
          </p:cNvPr>
          <p:cNvPicPr>
            <a:picLocks noChangeAspect="1"/>
          </p:cNvPicPr>
          <p:nvPr/>
        </p:nvPicPr>
        <p:blipFill rotWithShape="1">
          <a:blip r:embed="rId2"/>
          <a:srcRect r="43470" b="-1"/>
          <a:stretch/>
        </p:blipFill>
        <p:spPr>
          <a:xfrm>
            <a:off x="1524021" y="10"/>
            <a:ext cx="5807941"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510979" name="Rectangle 3">
            <a:extLst>
              <a:ext uri="{FF2B5EF4-FFF2-40B4-BE49-F238E27FC236}">
                <a16:creationId xmlns:a16="http://schemas.microsoft.com/office/drawing/2014/main" id="{0E3E82C0-0BDA-4846-A409-39A8DC1BA01A}"/>
              </a:ext>
            </a:extLst>
          </p:cNvPr>
          <p:cNvSpPr>
            <a:spLocks noGrp="1" noChangeArrowheads="1"/>
          </p:cNvSpPr>
          <p:nvPr>
            <p:ph type="body" idx="1"/>
          </p:nvPr>
        </p:nvSpPr>
        <p:spPr>
          <a:xfrm>
            <a:off x="7010401" y="3236182"/>
            <a:ext cx="3284982" cy="2631219"/>
          </a:xfrm>
        </p:spPr>
        <p:txBody>
          <a:bodyPr>
            <a:noAutofit/>
          </a:bodyPr>
          <a:lstStyle/>
          <a:p>
            <a:pPr marL="609600" indent="-609600">
              <a:defRPr/>
            </a:pPr>
            <a:r>
              <a:rPr lang="en-US" altLang="en-US" dirty="0"/>
              <a:t>Some people reap what they sow, and some do not.</a:t>
            </a:r>
          </a:p>
        </p:txBody>
      </p:sp>
      <p:sp>
        <p:nvSpPr>
          <p:cNvPr id="2" name="Arrow: Left 1">
            <a:hlinkClick r:id="rId3" action="ppaction://hlinksldjump"/>
            <a:extLst>
              <a:ext uri="{FF2B5EF4-FFF2-40B4-BE49-F238E27FC236}">
                <a16:creationId xmlns:a16="http://schemas.microsoft.com/office/drawing/2014/main" id="{18707B62-891B-165B-B6C8-0ECC5C5D1BAF}"/>
              </a:ext>
            </a:extLst>
          </p:cNvPr>
          <p:cNvSpPr/>
          <p:nvPr/>
        </p:nvSpPr>
        <p:spPr bwMode="auto">
          <a:xfrm>
            <a:off x="8195692" y="5740021"/>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3BD6FC7B-3E25-4433-B603-51BEE54065C3}"/>
              </a:ext>
            </a:extLst>
          </p:cNvPr>
          <p:cNvSpPr>
            <a:spLocks noGrp="1" noChangeArrowheads="1"/>
          </p:cNvSpPr>
          <p:nvPr>
            <p:ph type="title"/>
          </p:nvPr>
        </p:nvSpPr>
        <p:spPr>
          <a:xfrm>
            <a:off x="2004060" y="4777740"/>
            <a:ext cx="2564242" cy="1412119"/>
          </a:xfrm>
        </p:spPr>
        <p:txBody>
          <a:bodyPr>
            <a:normAutofit/>
          </a:bodyPr>
          <a:lstStyle/>
          <a:p>
            <a:pPr eaLnBrk="1" hangingPunct="1">
              <a:defRPr/>
            </a:pPr>
            <a:r>
              <a:rPr lang="en-US" altLang="en-US" sz="4200" dirty="0">
                <a:solidFill>
                  <a:srgbClr val="FF0000"/>
                </a:solidFill>
              </a:rPr>
              <a:t>Wrong answer</a:t>
            </a:r>
          </a:p>
        </p:txBody>
      </p:sp>
      <p:pic>
        <p:nvPicPr>
          <p:cNvPr id="509957" name="Picture 509956" descr="Different coloured question marks">
            <a:extLst>
              <a:ext uri="{FF2B5EF4-FFF2-40B4-BE49-F238E27FC236}">
                <a16:creationId xmlns:a16="http://schemas.microsoft.com/office/drawing/2014/main" id="{815914ED-4059-5E8F-4203-FF2C060864B5}"/>
              </a:ext>
            </a:extLst>
          </p:cNvPr>
          <p:cNvPicPr>
            <a:picLocks noChangeAspect="1"/>
          </p:cNvPicPr>
          <p:nvPr/>
        </p:nvPicPr>
        <p:blipFill rotWithShape="1">
          <a:blip r:embed="rId2"/>
          <a:srcRect b="11375"/>
          <a:stretch/>
        </p:blipFill>
        <p:spPr>
          <a:xfrm>
            <a:off x="15240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09955" name="Rectangle 3">
            <a:extLst>
              <a:ext uri="{FF2B5EF4-FFF2-40B4-BE49-F238E27FC236}">
                <a16:creationId xmlns:a16="http://schemas.microsoft.com/office/drawing/2014/main" id="{705392EF-BFB2-4281-9145-D315820B7963}"/>
              </a:ext>
            </a:extLst>
          </p:cNvPr>
          <p:cNvSpPr>
            <a:spLocks noGrp="1" noChangeArrowheads="1"/>
          </p:cNvSpPr>
          <p:nvPr>
            <p:ph type="body" idx="1"/>
          </p:nvPr>
        </p:nvSpPr>
        <p:spPr>
          <a:xfrm>
            <a:off x="5014720" y="4777740"/>
            <a:ext cx="5173220" cy="1399223"/>
          </a:xfrm>
        </p:spPr>
        <p:txBody>
          <a:bodyPr anchor="ctr">
            <a:normAutofit/>
          </a:bodyPr>
          <a:lstStyle/>
          <a:p>
            <a:pPr eaLnBrk="1" hangingPunct="1">
              <a:lnSpc>
                <a:spcPct val="90000"/>
              </a:lnSpc>
              <a:defRPr/>
            </a:pPr>
            <a:r>
              <a:rPr lang="en-US" altLang="en-US" sz="1500" b="1" dirty="0"/>
              <a:t>Should people live without thinking about the consequences of their actions; do people reap what they sow?</a:t>
            </a:r>
            <a:endParaRPr lang="en-US" altLang="en-US" sz="1500" dirty="0"/>
          </a:p>
          <a:p>
            <a:pPr eaLnBrk="1" hangingPunct="1">
              <a:lnSpc>
                <a:spcPct val="90000"/>
              </a:lnSpc>
              <a:defRPr/>
            </a:pPr>
            <a:r>
              <a:rPr lang="en-US" altLang="en-US" sz="1500" dirty="0"/>
              <a:t>It does not seem to matter whether you do good or bad those who do evil things seem to get away with it.</a:t>
            </a:r>
          </a:p>
        </p:txBody>
      </p:sp>
      <p:sp>
        <p:nvSpPr>
          <p:cNvPr id="2" name="Arrow: Left 1">
            <a:hlinkClick r:id="rId3" action="ppaction://hlinksldjump"/>
            <a:extLst>
              <a:ext uri="{FF2B5EF4-FFF2-40B4-BE49-F238E27FC236}">
                <a16:creationId xmlns:a16="http://schemas.microsoft.com/office/drawing/2014/main" id="{BF7FF63B-97C2-8760-4818-1D06E53077F8}"/>
              </a:ext>
            </a:extLst>
          </p:cNvPr>
          <p:cNvSpPr/>
          <p:nvPr/>
        </p:nvSpPr>
        <p:spPr bwMode="auto">
          <a:xfrm>
            <a:off x="6876143" y="617696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33" name="Rectangle 1290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Rectangle 2">
            <a:extLst>
              <a:ext uri="{FF2B5EF4-FFF2-40B4-BE49-F238E27FC236}">
                <a16:creationId xmlns:a16="http://schemas.microsoft.com/office/drawing/2014/main" id="{BF2B3572-E938-4253-AAAF-1F35ACBB0876}"/>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3800" b="1" dirty="0">
                <a:solidFill>
                  <a:srgbClr val="FF0000"/>
                </a:solidFill>
              </a:rPr>
              <a:t>Is there a system in place that highlights the human family’s order?</a:t>
            </a:r>
            <a:r>
              <a:rPr lang="en-US" altLang="en-US" sz="3800" dirty="0">
                <a:solidFill>
                  <a:srgbClr val="FF0000"/>
                </a:solidFill>
              </a:rPr>
              <a:t> </a:t>
            </a:r>
          </a:p>
        </p:txBody>
      </p:sp>
      <p:pic>
        <p:nvPicPr>
          <p:cNvPr id="129029" name="Picture 129028" descr="Colourful boardgame">
            <a:extLst>
              <a:ext uri="{FF2B5EF4-FFF2-40B4-BE49-F238E27FC236}">
                <a16:creationId xmlns:a16="http://schemas.microsoft.com/office/drawing/2014/main" id="{E47A2A6A-1D8D-AD1C-34B3-25CAFAA2FA7D}"/>
              </a:ext>
            </a:extLst>
          </p:cNvPr>
          <p:cNvPicPr>
            <a:picLocks noChangeAspect="1"/>
          </p:cNvPicPr>
          <p:nvPr/>
        </p:nvPicPr>
        <p:blipFill rotWithShape="1">
          <a:blip r:embed="rId2"/>
          <a:srcRect l="27805" r="2703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903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7" name="Rectangle 3">
            <a:extLst>
              <a:ext uri="{FF2B5EF4-FFF2-40B4-BE49-F238E27FC236}">
                <a16:creationId xmlns:a16="http://schemas.microsoft.com/office/drawing/2014/main" id="{09508993-07CA-491E-9F35-9A6EEB7326CC}"/>
              </a:ext>
            </a:extLst>
          </p:cNvPr>
          <p:cNvSpPr>
            <a:spLocks noGrp="1" noChangeArrowheads="1"/>
          </p:cNvSpPr>
          <p:nvPr>
            <p:ph type="body" idx="1"/>
          </p:nvPr>
        </p:nvSpPr>
        <p:spPr>
          <a:xfrm>
            <a:off x="5297762" y="2706624"/>
            <a:ext cx="6251110" cy="3483864"/>
          </a:xfrm>
        </p:spPr>
        <p:txBody>
          <a:bodyPr>
            <a:normAutofit/>
          </a:bodyPr>
          <a:lstStyle/>
          <a:p>
            <a:pPr marL="0" indent="0">
              <a:buNone/>
              <a:defRPr/>
            </a:pPr>
            <a:r>
              <a:rPr lang="en-US" altLang="en-US" sz="2200" dirty="0">
                <a:hlinkClick r:id="rId3" action="ppaction://hlinksldjump"/>
              </a:rPr>
              <a:t>A. </a:t>
            </a:r>
            <a:r>
              <a:rPr lang="en-US" altLang="en-US" sz="2200" dirty="0"/>
              <a:t>No system in place highlights the structure of </a:t>
            </a:r>
          </a:p>
          <a:p>
            <a:pPr marL="0" indent="0">
              <a:buNone/>
              <a:defRPr/>
            </a:pPr>
            <a:r>
              <a:rPr lang="en-US" altLang="en-US" sz="2200" dirty="0"/>
              <a:t>     the human family.</a:t>
            </a:r>
          </a:p>
          <a:p>
            <a:pPr marL="0" indent="0">
              <a:buNone/>
              <a:defRPr/>
            </a:pPr>
            <a:r>
              <a:rPr lang="en-US" altLang="en-US" sz="2200" dirty="0">
                <a:hlinkClick r:id="rId4" action="ppaction://hlinksldjump"/>
              </a:rPr>
              <a:t>B.  </a:t>
            </a:r>
            <a:r>
              <a:rPr lang="en-US" altLang="en-US" sz="2200" dirty="0"/>
              <a:t>A family can be structured in </a:t>
            </a:r>
          </a:p>
          <a:p>
            <a:pPr marL="0" indent="0">
              <a:buNone/>
              <a:defRPr/>
            </a:pPr>
            <a:r>
              <a:rPr lang="en-US" altLang="en-US" sz="2200" dirty="0"/>
              <a:t>     any order.</a:t>
            </a:r>
          </a:p>
          <a:p>
            <a:pPr marL="0" indent="0">
              <a:buNone/>
              <a:defRPr/>
            </a:pPr>
            <a:r>
              <a:rPr lang="en-US" altLang="en-US" sz="2200" dirty="0">
                <a:hlinkClick r:id="rId5" action="ppaction://hlinksldjump"/>
              </a:rPr>
              <a:t>C. </a:t>
            </a:r>
            <a:r>
              <a:rPr lang="en-US" altLang="en-US" sz="2200" dirty="0"/>
              <a:t>Yes, a system in place highlights the order of the </a:t>
            </a:r>
          </a:p>
          <a:p>
            <a:pPr marL="0" indent="0">
              <a:buNone/>
              <a:defRPr/>
            </a:pPr>
            <a:r>
              <a:rPr lang="en-US" altLang="en-US" sz="2200" dirty="0"/>
              <a:t>    human family.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080" name="Rectangle 515079">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082" name="Group 515081">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5083" name="Rectangle 515082">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84" name="Rectangle 515083">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5086" name="Rectangle 51508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74" name="Rectangle 2">
            <a:extLst>
              <a:ext uri="{FF2B5EF4-FFF2-40B4-BE49-F238E27FC236}">
                <a16:creationId xmlns:a16="http://schemas.microsoft.com/office/drawing/2014/main" id="{6ABF5F3B-3857-4A7E-98C7-FA1A5331A4F9}"/>
              </a:ext>
            </a:extLst>
          </p:cNvPr>
          <p:cNvSpPr>
            <a:spLocks noGrp="1" noChangeArrowheads="1"/>
          </p:cNvSpPr>
          <p:nvPr>
            <p:ph type="title"/>
          </p:nvPr>
        </p:nvSpPr>
        <p:spPr>
          <a:xfrm>
            <a:off x="1282963" y="1238080"/>
            <a:ext cx="9849751" cy="1349671"/>
          </a:xfrm>
        </p:spPr>
        <p:txBody>
          <a:bodyPr anchor="b">
            <a:normAutofit/>
          </a:bodyPr>
          <a:lstStyle/>
          <a:p>
            <a:pPr eaLnBrk="1" hangingPunct="1">
              <a:defRPr/>
            </a:pPr>
            <a:r>
              <a:rPr lang="en-US" altLang="en-US" sz="5400" dirty="0">
                <a:solidFill>
                  <a:srgbClr val="FF0000"/>
                </a:solidFill>
              </a:rPr>
              <a:t>Right answer</a:t>
            </a:r>
          </a:p>
        </p:txBody>
      </p:sp>
      <p:sp>
        <p:nvSpPr>
          <p:cNvPr id="515075" name="Rectangle 3">
            <a:extLst>
              <a:ext uri="{FF2B5EF4-FFF2-40B4-BE49-F238E27FC236}">
                <a16:creationId xmlns:a16="http://schemas.microsoft.com/office/drawing/2014/main" id="{B4D62515-E794-41A3-9887-06F3F5994D5D}"/>
              </a:ext>
            </a:extLst>
          </p:cNvPr>
          <p:cNvSpPr>
            <a:spLocks noGrp="1" noChangeArrowheads="1"/>
          </p:cNvSpPr>
          <p:nvPr>
            <p:ph type="body" idx="1"/>
          </p:nvPr>
        </p:nvSpPr>
        <p:spPr>
          <a:xfrm>
            <a:off x="1289304" y="2902913"/>
            <a:ext cx="9849751" cy="3032168"/>
          </a:xfrm>
        </p:spPr>
        <p:txBody>
          <a:bodyPr anchor="ctr">
            <a:normAutofit/>
          </a:bodyPr>
          <a:lstStyle/>
          <a:p>
            <a:pPr marL="609600" indent="-609600">
              <a:defRPr/>
            </a:pPr>
            <a:r>
              <a:rPr lang="en-US" altLang="en-US" sz="1900" b="1"/>
              <a:t>Yes, there is a system in place that highlights the order of the human family. </a:t>
            </a:r>
            <a:endParaRPr lang="en-US" altLang="en-US" sz="1900"/>
          </a:p>
          <a:p>
            <a:pPr marL="609600" indent="-609600">
              <a:defRPr/>
            </a:pPr>
            <a:r>
              <a:rPr lang="en-US" altLang="en-US" sz="1900"/>
              <a:t>When looking at nature, there is a specific order of life and existence; males and females, plants and animals are dependent on each other for life and existence.  Males have a physical build that allows them to move without slowed by childbirth. A system is in place that allows a husband to work and protect his family when his wife cannot physically work and care for herself and her children.   </a:t>
            </a:r>
          </a:p>
          <a:p>
            <a:pPr marL="609600" indent="-609600">
              <a:defRPr/>
            </a:pPr>
            <a:r>
              <a:rPr lang="en-US" altLang="en-US" sz="1900"/>
              <a:t>The female is built where she can bear children and nurture them with the help of her husband until they can fend for themselves. Based on the bible, the man was created first and then the woman; the order for human existence and survival is the husband, the wife, and children. </a:t>
            </a:r>
          </a:p>
        </p:txBody>
      </p:sp>
      <p:sp>
        <p:nvSpPr>
          <p:cNvPr id="2" name="Arrow: Right 1">
            <a:hlinkClick r:id="rId2" action="ppaction://hlinksldjump"/>
            <a:extLst>
              <a:ext uri="{FF2B5EF4-FFF2-40B4-BE49-F238E27FC236}">
                <a16:creationId xmlns:a16="http://schemas.microsoft.com/office/drawing/2014/main" id="{CF435086-F2F0-0CE1-AC1E-2B7778CD1739}"/>
              </a:ext>
            </a:extLst>
          </p:cNvPr>
          <p:cNvSpPr/>
          <p:nvPr/>
        </p:nvSpPr>
        <p:spPr bwMode="auto">
          <a:xfrm>
            <a:off x="6207838" y="5916604"/>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D5955280-13F5-4F98-8939-CFF5CBA6B198}"/>
              </a:ext>
            </a:extLst>
          </p:cNvPr>
          <p:cNvSpPr>
            <a:spLocks noGrp="1" noChangeArrowheads="1"/>
          </p:cNvSpPr>
          <p:nvPr>
            <p:ph type="title"/>
          </p:nvPr>
        </p:nvSpPr>
        <p:spPr>
          <a:xfrm>
            <a:off x="6094578" y="802956"/>
            <a:ext cx="3733482" cy="1454051"/>
          </a:xfrm>
        </p:spPr>
        <p:txBody>
          <a:bodyPr anchor="b">
            <a:normAutofit/>
          </a:bodyPr>
          <a:lstStyle/>
          <a:p>
            <a:pPr eaLnBrk="1" hangingPunct="1">
              <a:defRPr/>
            </a:pPr>
            <a:r>
              <a:rPr lang="en-US" altLang="en-US" sz="3100" dirty="0">
                <a:solidFill>
                  <a:srgbClr val="FF0000"/>
                </a:solidFill>
              </a:rPr>
              <a:t>Wrong answer</a:t>
            </a:r>
          </a:p>
        </p:txBody>
      </p:sp>
      <p:pic>
        <p:nvPicPr>
          <p:cNvPr id="514053" name="Picture 514052" descr="A close up image of chess pawns">
            <a:extLst>
              <a:ext uri="{FF2B5EF4-FFF2-40B4-BE49-F238E27FC236}">
                <a16:creationId xmlns:a16="http://schemas.microsoft.com/office/drawing/2014/main" id="{9F4CA940-467F-C5E8-D11F-89DE24A7A759}"/>
              </a:ext>
            </a:extLst>
          </p:cNvPr>
          <p:cNvPicPr>
            <a:picLocks noChangeAspect="1"/>
          </p:cNvPicPr>
          <p:nvPr/>
        </p:nvPicPr>
        <p:blipFill rotWithShape="1">
          <a:blip r:embed="rId2">
            <a:alphaModFix/>
          </a:blip>
          <a:srcRect l="36177" r="16709" b="1"/>
          <a:stretch/>
        </p:blipFill>
        <p:spPr>
          <a:xfrm>
            <a:off x="1524020" y="907231"/>
            <a:ext cx="3628510"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14051" name="Rectangle 3">
            <a:extLst>
              <a:ext uri="{FF2B5EF4-FFF2-40B4-BE49-F238E27FC236}">
                <a16:creationId xmlns:a16="http://schemas.microsoft.com/office/drawing/2014/main" id="{F71F2941-B422-489F-AFD0-213EFABE65A8}"/>
              </a:ext>
            </a:extLst>
          </p:cNvPr>
          <p:cNvSpPr>
            <a:spLocks noGrp="1" noChangeArrowheads="1"/>
          </p:cNvSpPr>
          <p:nvPr>
            <p:ph type="body" idx="1"/>
          </p:nvPr>
        </p:nvSpPr>
        <p:spPr>
          <a:xfrm>
            <a:off x="6091930" y="2421683"/>
            <a:ext cx="3733184" cy="3639289"/>
          </a:xfrm>
        </p:spPr>
        <p:txBody>
          <a:bodyPr anchor="ctr">
            <a:normAutofit/>
          </a:bodyPr>
          <a:lstStyle/>
          <a:p>
            <a:pPr marL="609600" indent="-609600">
              <a:defRPr/>
            </a:pPr>
            <a:r>
              <a:rPr lang="en-US" altLang="en-US" sz="2400" dirty="0">
                <a:solidFill>
                  <a:srgbClr val="FF0000"/>
                </a:solidFill>
              </a:rPr>
              <a:t>No one knows one way or another if there is a system that highlights the family structure; therefore, the family can be structured in any fashion.</a:t>
            </a:r>
          </a:p>
        </p:txBody>
      </p:sp>
      <p:sp>
        <p:nvSpPr>
          <p:cNvPr id="2" name="Arrow: Left 1">
            <a:hlinkClick r:id="rId3" action="ppaction://hlinksldjump"/>
            <a:extLst>
              <a:ext uri="{FF2B5EF4-FFF2-40B4-BE49-F238E27FC236}">
                <a16:creationId xmlns:a16="http://schemas.microsoft.com/office/drawing/2014/main" id="{9B5ECE9C-D6F9-DB73-2367-9AD606D22C7A}"/>
              </a:ext>
            </a:extLst>
          </p:cNvPr>
          <p:cNvSpPr/>
          <p:nvPr/>
        </p:nvSpPr>
        <p:spPr bwMode="auto">
          <a:xfrm>
            <a:off x="7620000" y="577558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032" name="Rectangle 51303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034" name="Group 51303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13035" name="Rectangle 51303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36" name="Rectangle 51303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37" name="Rectangle 51303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039" name="Rectangle 51303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26" name="Rectangle 2">
            <a:extLst>
              <a:ext uri="{FF2B5EF4-FFF2-40B4-BE49-F238E27FC236}">
                <a16:creationId xmlns:a16="http://schemas.microsoft.com/office/drawing/2014/main" id="{8EC65ABF-E305-4693-9450-9F3B94E9E507}"/>
              </a:ext>
            </a:extLst>
          </p:cNvPr>
          <p:cNvSpPr>
            <a:spLocks noGrp="1" noChangeArrowheads="1"/>
          </p:cNvSpPr>
          <p:nvPr>
            <p:ph type="title"/>
          </p:nvPr>
        </p:nvSpPr>
        <p:spPr>
          <a:xfrm>
            <a:off x="1043631" y="809898"/>
            <a:ext cx="10173010" cy="1554480"/>
          </a:xfrm>
        </p:spPr>
        <p:txBody>
          <a:bodyPr anchor="ctr">
            <a:normAutofit/>
          </a:bodyPr>
          <a:lstStyle/>
          <a:p>
            <a:pPr eaLnBrk="1" hangingPunct="1">
              <a:defRPr/>
            </a:pPr>
            <a:r>
              <a:rPr lang="en-US" altLang="en-US" sz="4800" dirty="0">
                <a:solidFill>
                  <a:srgbClr val="FF0000"/>
                </a:solidFill>
              </a:rPr>
              <a:t>Wrong answer</a:t>
            </a:r>
          </a:p>
        </p:txBody>
      </p:sp>
      <p:cxnSp>
        <p:nvCxnSpPr>
          <p:cNvPr id="513041" name="Straight Connector 51304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3027" name="Rectangle 3">
            <a:extLst>
              <a:ext uri="{FF2B5EF4-FFF2-40B4-BE49-F238E27FC236}">
                <a16:creationId xmlns:a16="http://schemas.microsoft.com/office/drawing/2014/main" id="{C83A29D8-B41E-4A31-B3E9-40F3DD3E190E}"/>
              </a:ext>
            </a:extLst>
          </p:cNvPr>
          <p:cNvSpPr>
            <a:spLocks noGrp="1" noChangeArrowheads="1"/>
          </p:cNvSpPr>
          <p:nvPr>
            <p:ph type="body" idx="1"/>
          </p:nvPr>
        </p:nvSpPr>
        <p:spPr>
          <a:xfrm>
            <a:off x="4364120" y="3017519"/>
            <a:ext cx="3459403" cy="2418431"/>
          </a:xfrm>
        </p:spPr>
        <p:txBody>
          <a:bodyPr>
            <a:normAutofit/>
          </a:bodyPr>
          <a:lstStyle/>
          <a:p>
            <a:pPr marL="176022" indent="-176022" defTabSz="704088">
              <a:spcBef>
                <a:spcPts val="770"/>
              </a:spcBef>
              <a:defRPr/>
            </a:pPr>
            <a:r>
              <a:rPr lang="en-US" altLang="en-US" sz="2310" b="1" kern="1200">
                <a:solidFill>
                  <a:schemeClr val="tx1"/>
                </a:solidFill>
                <a:latin typeface="+mn-lt"/>
                <a:ea typeface="+mn-ea"/>
                <a:cs typeface="+mn-cs"/>
              </a:rPr>
              <a:t>Is there a system in place that highlights the order of the human family? </a:t>
            </a:r>
            <a:endParaRPr lang="en-US" altLang="en-US" sz="2310" kern="1200">
              <a:solidFill>
                <a:schemeClr val="tx1"/>
              </a:solidFill>
              <a:latin typeface="+mn-lt"/>
              <a:ea typeface="+mn-ea"/>
              <a:cs typeface="+mn-cs"/>
            </a:endParaRPr>
          </a:p>
          <a:p>
            <a:pPr marL="176022" indent="-176022" defTabSz="704088">
              <a:spcBef>
                <a:spcPts val="770"/>
              </a:spcBef>
              <a:defRPr/>
            </a:pPr>
            <a:r>
              <a:rPr lang="en-US" altLang="en-US" sz="2310" kern="1200">
                <a:solidFill>
                  <a:srgbClr val="FF0000"/>
                </a:solidFill>
                <a:latin typeface="+mn-lt"/>
                <a:ea typeface="+mn-ea"/>
                <a:cs typeface="+mn-cs"/>
              </a:rPr>
              <a:t>No system gives direction to the human family structure.</a:t>
            </a:r>
            <a:endParaRPr lang="en-US" altLang="en-US" sz="3000">
              <a:solidFill>
                <a:srgbClr val="FF0000"/>
              </a:solidFill>
            </a:endParaRPr>
          </a:p>
        </p:txBody>
      </p:sp>
      <p:sp>
        <p:nvSpPr>
          <p:cNvPr id="2" name="Arrow: Left 1">
            <a:hlinkClick r:id="rId2" action="ppaction://hlinksldjump"/>
            <a:extLst>
              <a:ext uri="{FF2B5EF4-FFF2-40B4-BE49-F238E27FC236}">
                <a16:creationId xmlns:a16="http://schemas.microsoft.com/office/drawing/2014/main" id="{5C4C7D1D-6BB3-A624-35A8-67AEAAEC92C6}"/>
              </a:ext>
            </a:extLst>
          </p:cNvPr>
          <p:cNvSpPr/>
          <p:nvPr/>
        </p:nvSpPr>
        <p:spPr bwMode="auto">
          <a:xfrm>
            <a:off x="5806334" y="583894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6648" name="Rectangle 496647">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42" name="Rectangle 2">
            <a:extLst>
              <a:ext uri="{FF2B5EF4-FFF2-40B4-BE49-F238E27FC236}">
                <a16:creationId xmlns:a16="http://schemas.microsoft.com/office/drawing/2014/main" id="{155028F7-A532-4264-8F25-285ABC2CF956}"/>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Right answer</a:t>
            </a:r>
          </a:p>
        </p:txBody>
      </p:sp>
      <p:grpSp>
        <p:nvGrpSpPr>
          <p:cNvPr id="496650" name="Group 49664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96651" name="Rectangle 49665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52" name="Rectangle 49665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6654" name="Rectangle 49665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643" name="Rectangle 3">
            <a:extLst>
              <a:ext uri="{FF2B5EF4-FFF2-40B4-BE49-F238E27FC236}">
                <a16:creationId xmlns:a16="http://schemas.microsoft.com/office/drawing/2014/main" id="{3441346E-F93E-40DC-BC9B-2831A7F08EFE}"/>
              </a:ext>
            </a:extLst>
          </p:cNvPr>
          <p:cNvSpPr>
            <a:spLocks noGrp="1" noChangeArrowheads="1"/>
          </p:cNvSpPr>
          <p:nvPr>
            <p:ph type="body" idx="1"/>
          </p:nvPr>
        </p:nvSpPr>
        <p:spPr>
          <a:xfrm>
            <a:off x="2683593" y="2598710"/>
            <a:ext cx="6322813" cy="3408821"/>
          </a:xfrm>
        </p:spPr>
        <p:txBody>
          <a:bodyPr>
            <a:normAutofit/>
          </a:bodyPr>
          <a:lstStyle/>
          <a:p>
            <a:pPr marL="487680" indent="-487680" defTabSz="731520">
              <a:spcBef>
                <a:spcPts val="800"/>
              </a:spcBef>
              <a:defRPr/>
            </a:pPr>
            <a:r>
              <a:rPr lang="en-US" altLang="en-US" sz="1520" b="1" kern="1200">
                <a:solidFill>
                  <a:srgbClr val="FF0000"/>
                </a:solidFill>
                <a:latin typeface="+mn-lt"/>
                <a:ea typeface="+mn-ea"/>
                <a:cs typeface="+mn-cs"/>
              </a:rPr>
              <a:t>Life is more than materialism; having lots of money and material possession does not guarantee happiness and peace. </a:t>
            </a:r>
            <a:endParaRPr lang="en-US" altLang="en-US" sz="1520" kern="1200">
              <a:solidFill>
                <a:srgbClr val="FF0000"/>
              </a:solidFill>
              <a:latin typeface="+mn-lt"/>
              <a:ea typeface="+mn-ea"/>
              <a:cs typeface="+mn-cs"/>
            </a:endParaRPr>
          </a:p>
          <a:p>
            <a:pPr marL="487680" indent="-487680" defTabSz="731520">
              <a:spcBef>
                <a:spcPts val="800"/>
              </a:spcBef>
              <a:defRPr/>
            </a:pPr>
            <a:r>
              <a:rPr lang="en-US" altLang="en-US" sz="1520" kern="1200">
                <a:solidFill>
                  <a:schemeClr val="tx1"/>
                </a:solidFill>
                <a:latin typeface="+mn-lt"/>
                <a:ea typeface="+mn-ea"/>
                <a:cs typeface="+mn-cs"/>
              </a:rPr>
              <a:t>The sad story of Howard Hughes tells us a lot about human nature. Howard was rich and famous, and he had more money than he could ever spend. He dated some of the most famous and beautiful women in Hollywood. Money and material possession did not satisfy Howard Hughes.  Numerous fears haunted Howard Hughes, and he died a broken man. </a:t>
            </a:r>
          </a:p>
          <a:p>
            <a:pPr marL="487680" indent="-487680" defTabSz="731520">
              <a:spcBef>
                <a:spcPts val="800"/>
              </a:spcBef>
              <a:defRPr/>
            </a:pPr>
            <a:r>
              <a:rPr lang="en-US" altLang="en-US" sz="1520" kern="1200">
                <a:solidFill>
                  <a:schemeClr val="tx1"/>
                </a:solidFill>
                <a:latin typeface="+mn-lt"/>
                <a:ea typeface="+mn-ea"/>
                <a:cs typeface="+mn-cs"/>
              </a:rPr>
              <a:t>Howard’s money and materialism fail to bring happiness and peace. Man has a spiritual dimension that can only be satisfied by a higher being; for a Christian, it is the acceptance of Jesus Christ as Lord and Savior.</a:t>
            </a:r>
            <a:endParaRPr lang="en-US" altLang="en-US" sz="1900"/>
          </a:p>
        </p:txBody>
      </p:sp>
      <p:sp>
        <p:nvSpPr>
          <p:cNvPr id="2" name="Arrow: Right 1">
            <a:hlinkClick r:id="rId2" action="ppaction://hlinksldjump"/>
            <a:extLst>
              <a:ext uri="{FF2B5EF4-FFF2-40B4-BE49-F238E27FC236}">
                <a16:creationId xmlns:a16="http://schemas.microsoft.com/office/drawing/2014/main" id="{CF7AEABB-53F5-FB0C-2533-45F3DD881F77}"/>
              </a:ext>
            </a:extLst>
          </p:cNvPr>
          <p:cNvSpPr/>
          <p:nvPr/>
        </p:nvSpPr>
        <p:spPr bwMode="auto">
          <a:xfrm>
            <a:off x="5478460" y="5816930"/>
            <a:ext cx="118872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57" name="Rectangle 1300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Rectangle 2">
            <a:extLst>
              <a:ext uri="{FF2B5EF4-FFF2-40B4-BE49-F238E27FC236}">
                <a16:creationId xmlns:a16="http://schemas.microsoft.com/office/drawing/2014/main" id="{05722573-A6E1-4830-A856-08E299156ADB}"/>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3400" b="1" dirty="0">
                <a:solidFill>
                  <a:srgbClr val="FF0000"/>
                </a:solidFill>
              </a:rPr>
              <a:t>Is it essential to do the right things and make the right choices? What is your response?</a:t>
            </a:r>
          </a:p>
        </p:txBody>
      </p:sp>
      <p:sp>
        <p:nvSpPr>
          <p:cNvPr id="1300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1" name="Rectangle 3">
            <a:extLst>
              <a:ext uri="{FF2B5EF4-FFF2-40B4-BE49-F238E27FC236}">
                <a16:creationId xmlns:a16="http://schemas.microsoft.com/office/drawing/2014/main" id="{91ECD1F4-FBD4-4AC2-83EE-3AD8F2A827F0}"/>
              </a:ext>
            </a:extLst>
          </p:cNvPr>
          <p:cNvSpPr>
            <a:spLocks noGrp="1" noChangeArrowheads="1"/>
          </p:cNvSpPr>
          <p:nvPr>
            <p:ph type="body" idx="1"/>
          </p:nvPr>
        </p:nvSpPr>
        <p:spPr>
          <a:xfrm>
            <a:off x="640080" y="2872899"/>
            <a:ext cx="4243589" cy="3320668"/>
          </a:xfrm>
        </p:spPr>
        <p:txBody>
          <a:bodyPr>
            <a:normAutofit/>
          </a:bodyPr>
          <a:lstStyle/>
          <a:p>
            <a:pPr marL="0" indent="0">
              <a:buNone/>
              <a:defRPr/>
            </a:pPr>
            <a:r>
              <a:rPr lang="en-US" altLang="en-US" sz="1500" dirty="0">
                <a:hlinkClick r:id="rId2" action="ppaction://hlinksldjump"/>
              </a:rPr>
              <a:t>A</a:t>
            </a:r>
            <a:r>
              <a:rPr lang="en-US" altLang="en-US" sz="1500" dirty="0">
                <a:hlinkClick r:id="" action="ppaction://noaction"/>
              </a:rPr>
              <a:t>.  </a:t>
            </a:r>
            <a:r>
              <a:rPr lang="en-US" altLang="en-US" sz="1500" dirty="0"/>
              <a:t>It is not always good to do the right </a:t>
            </a:r>
          </a:p>
          <a:p>
            <a:pPr marL="0" indent="0">
              <a:buNone/>
              <a:defRPr/>
            </a:pPr>
            <a:r>
              <a:rPr lang="en-US" altLang="en-US" sz="1500" dirty="0"/>
              <a:t>     things because doing the rights </a:t>
            </a:r>
          </a:p>
          <a:p>
            <a:pPr marL="0" indent="0">
              <a:buNone/>
              <a:defRPr/>
            </a:pPr>
            <a:r>
              <a:rPr lang="en-US" altLang="en-US" sz="1500" dirty="0"/>
              <a:t>     things do not always pay off.</a:t>
            </a:r>
          </a:p>
          <a:p>
            <a:pPr marL="0" indent="0">
              <a:buNone/>
              <a:defRPr/>
            </a:pPr>
            <a:r>
              <a:rPr lang="en-US" altLang="en-US" sz="1500" dirty="0">
                <a:hlinkClick r:id="rId3" action="ppaction://hlinksldjump"/>
              </a:rPr>
              <a:t>B.  </a:t>
            </a:r>
            <a:r>
              <a:rPr lang="en-US" altLang="en-US" sz="1500" dirty="0"/>
              <a:t>It is essential to do the right things </a:t>
            </a:r>
          </a:p>
          <a:p>
            <a:pPr marL="0" indent="0">
              <a:buNone/>
              <a:defRPr/>
            </a:pPr>
            <a:r>
              <a:rPr lang="en-US" altLang="en-US" sz="1500" dirty="0"/>
              <a:t>     and make the right choices because </a:t>
            </a:r>
          </a:p>
          <a:p>
            <a:pPr marL="0" indent="0">
              <a:buNone/>
              <a:defRPr/>
            </a:pPr>
            <a:r>
              <a:rPr lang="en-US" altLang="en-US" sz="1500" dirty="0"/>
              <a:t>     it is the right thing to do.</a:t>
            </a:r>
          </a:p>
          <a:p>
            <a:pPr marL="0" indent="0">
              <a:buNone/>
              <a:defRPr/>
            </a:pPr>
            <a:r>
              <a:rPr lang="en-US" altLang="en-US" sz="1500" dirty="0">
                <a:hlinkClick r:id="rId4" action="ppaction://hlinksldjump"/>
              </a:rPr>
              <a:t>C</a:t>
            </a:r>
            <a:r>
              <a:rPr lang="en-US" altLang="en-US" sz="1500" dirty="0">
                <a:hlinkClick r:id="rId2" action="ppaction://hlinksldjump"/>
              </a:rPr>
              <a:t>. </a:t>
            </a:r>
            <a:r>
              <a:rPr lang="en-US" altLang="en-US" sz="1500" dirty="0"/>
              <a:t>It is essential to do the right things </a:t>
            </a:r>
          </a:p>
          <a:p>
            <a:pPr marL="0" indent="0">
              <a:buNone/>
              <a:defRPr/>
            </a:pPr>
            <a:r>
              <a:rPr lang="en-US" altLang="en-US" sz="1500" dirty="0"/>
              <a:t>    and make the right choices because </a:t>
            </a:r>
          </a:p>
          <a:p>
            <a:pPr marL="0" indent="0">
              <a:buNone/>
              <a:defRPr/>
            </a:pPr>
            <a:r>
              <a:rPr lang="en-US" altLang="en-US" sz="1500" dirty="0"/>
              <a:t>    other people are looking and forming </a:t>
            </a:r>
          </a:p>
          <a:p>
            <a:pPr marL="0" indent="0">
              <a:buNone/>
              <a:defRPr/>
            </a:pPr>
            <a:r>
              <a:rPr lang="en-US" altLang="en-US" sz="1500" dirty="0"/>
              <a:t>    opinions. </a:t>
            </a:r>
          </a:p>
        </p:txBody>
      </p:sp>
      <p:pic>
        <p:nvPicPr>
          <p:cNvPr id="130053" name="Picture 130052" descr="Exclamation mark on a yellow background">
            <a:extLst>
              <a:ext uri="{FF2B5EF4-FFF2-40B4-BE49-F238E27FC236}">
                <a16:creationId xmlns:a16="http://schemas.microsoft.com/office/drawing/2014/main" id="{CE6DD637-2E68-D48F-5687-037D64DE3D66}"/>
              </a:ext>
            </a:extLst>
          </p:cNvPr>
          <p:cNvPicPr>
            <a:picLocks noChangeAspect="1"/>
          </p:cNvPicPr>
          <p:nvPr/>
        </p:nvPicPr>
        <p:blipFill rotWithShape="1">
          <a:blip r:embed="rId5"/>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7129" name="Rectangle 5171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22" name="Rectangle 2">
            <a:extLst>
              <a:ext uri="{FF2B5EF4-FFF2-40B4-BE49-F238E27FC236}">
                <a16:creationId xmlns:a16="http://schemas.microsoft.com/office/drawing/2014/main" id="{736E14CD-9351-409D-AE16-2E04FA4265FB}"/>
              </a:ext>
            </a:extLst>
          </p:cNvPr>
          <p:cNvSpPr>
            <a:spLocks noGrp="1" noChangeArrowheads="1"/>
          </p:cNvSpPr>
          <p:nvPr>
            <p:ph type="title"/>
          </p:nvPr>
        </p:nvSpPr>
        <p:spPr>
          <a:xfrm>
            <a:off x="4654296" y="329184"/>
            <a:ext cx="6894576" cy="1783080"/>
          </a:xfrm>
        </p:spPr>
        <p:txBody>
          <a:bodyPr anchor="b">
            <a:normAutofit/>
          </a:bodyPr>
          <a:lstStyle/>
          <a:p>
            <a:pPr eaLnBrk="1" hangingPunct="1">
              <a:defRPr/>
            </a:pPr>
            <a:r>
              <a:rPr lang="en-US" altLang="en-US" sz="5400" dirty="0">
                <a:solidFill>
                  <a:srgbClr val="FF0000"/>
                </a:solidFill>
              </a:rPr>
              <a:t>Right answer</a:t>
            </a:r>
          </a:p>
        </p:txBody>
      </p:sp>
      <p:pic>
        <p:nvPicPr>
          <p:cNvPr id="517125" name="Picture 517124" descr="Red toy person in front of two lines of white figures">
            <a:extLst>
              <a:ext uri="{FF2B5EF4-FFF2-40B4-BE49-F238E27FC236}">
                <a16:creationId xmlns:a16="http://schemas.microsoft.com/office/drawing/2014/main" id="{DACF424C-E8F3-CB60-2F46-4C1D4F1F2484}"/>
              </a:ext>
            </a:extLst>
          </p:cNvPr>
          <p:cNvPicPr>
            <a:picLocks noChangeAspect="1"/>
          </p:cNvPicPr>
          <p:nvPr/>
        </p:nvPicPr>
        <p:blipFill rotWithShape="1">
          <a:blip r:embed="rId2"/>
          <a:srcRect l="32501" r="286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1713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23" name="Rectangle 3">
            <a:extLst>
              <a:ext uri="{FF2B5EF4-FFF2-40B4-BE49-F238E27FC236}">
                <a16:creationId xmlns:a16="http://schemas.microsoft.com/office/drawing/2014/main" id="{BE4092A0-771D-45F2-B51B-EE8363F8F2CD}"/>
              </a:ext>
            </a:extLst>
          </p:cNvPr>
          <p:cNvSpPr>
            <a:spLocks noGrp="1" noChangeArrowheads="1"/>
          </p:cNvSpPr>
          <p:nvPr>
            <p:ph type="body" idx="1"/>
          </p:nvPr>
        </p:nvSpPr>
        <p:spPr>
          <a:xfrm>
            <a:off x="4654296" y="2706624"/>
            <a:ext cx="6894576" cy="3483864"/>
          </a:xfrm>
        </p:spPr>
        <p:txBody>
          <a:bodyPr>
            <a:normAutofit/>
          </a:bodyPr>
          <a:lstStyle/>
          <a:p>
            <a:pPr marL="609600" indent="-609600">
              <a:defRPr/>
            </a:pPr>
            <a:r>
              <a:rPr lang="en-US" altLang="en-US" sz="2200" b="1"/>
              <a:t>It is essential to do the right things and make the right choices because it is the right thing to do.</a:t>
            </a:r>
            <a:endParaRPr lang="en-US" altLang="en-US" sz="2200"/>
          </a:p>
          <a:p>
            <a:pPr marL="609600" indent="-609600">
              <a:defRPr/>
            </a:pPr>
            <a:r>
              <a:rPr lang="en-US" altLang="en-US" sz="2200"/>
              <a:t>It is essential to make the right choices because doing the right things and making the right choices adds to the quality of life.  Numerous people have wasted a lot of time because they failed to do the right things and were forced to make corrections.</a:t>
            </a:r>
          </a:p>
        </p:txBody>
      </p:sp>
      <p:sp>
        <p:nvSpPr>
          <p:cNvPr id="2" name="Arrow: Left 1">
            <a:hlinkClick r:id="rId3" action="ppaction://hlinksldjump"/>
            <a:extLst>
              <a:ext uri="{FF2B5EF4-FFF2-40B4-BE49-F238E27FC236}">
                <a16:creationId xmlns:a16="http://schemas.microsoft.com/office/drawing/2014/main" id="{ADD9CB72-0EFE-CE71-110F-890F548D5693}"/>
              </a:ext>
            </a:extLst>
          </p:cNvPr>
          <p:cNvSpPr/>
          <p:nvPr/>
        </p:nvSpPr>
        <p:spPr bwMode="auto">
          <a:xfrm rot="10800000">
            <a:off x="7663547" y="577900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a:extLst>
              <a:ext uri="{FF2B5EF4-FFF2-40B4-BE49-F238E27FC236}">
                <a16:creationId xmlns:a16="http://schemas.microsoft.com/office/drawing/2014/main" id="{B75FCE42-F3DE-4F0A-A932-F746D6CBE1C5}"/>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516101" name="Picture 516100" descr="Wood human figure">
            <a:extLst>
              <a:ext uri="{FF2B5EF4-FFF2-40B4-BE49-F238E27FC236}">
                <a16:creationId xmlns:a16="http://schemas.microsoft.com/office/drawing/2014/main" id="{6A706FF4-2D6E-57B0-062D-3DD0AF46FEA2}"/>
              </a:ext>
            </a:extLst>
          </p:cNvPr>
          <p:cNvPicPr>
            <a:picLocks noChangeAspect="1"/>
          </p:cNvPicPr>
          <p:nvPr/>
        </p:nvPicPr>
        <p:blipFill rotWithShape="1">
          <a:blip r:embed="rId2"/>
          <a:srcRect l="2388" r="52961"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16099" name="Rectangle 3">
            <a:extLst>
              <a:ext uri="{FF2B5EF4-FFF2-40B4-BE49-F238E27FC236}">
                <a16:creationId xmlns:a16="http://schemas.microsoft.com/office/drawing/2014/main" id="{000533FD-BC39-4B4F-AE2B-6AE8F7B3897B}"/>
              </a:ext>
            </a:extLst>
          </p:cNvPr>
          <p:cNvSpPr>
            <a:spLocks noGrp="1" noChangeArrowheads="1"/>
          </p:cNvSpPr>
          <p:nvPr>
            <p:ph type="body" idx="1"/>
          </p:nvPr>
        </p:nvSpPr>
        <p:spPr>
          <a:xfrm>
            <a:off x="6409342" y="2333297"/>
            <a:ext cx="3630007" cy="3843666"/>
          </a:xfrm>
        </p:spPr>
        <p:txBody>
          <a:bodyPr>
            <a:normAutofit/>
          </a:bodyPr>
          <a:lstStyle/>
          <a:p>
            <a:pPr eaLnBrk="1" hangingPunct="1">
              <a:defRPr/>
            </a:pPr>
            <a:r>
              <a:rPr lang="en-US" altLang="en-US" sz="1700" b="1" dirty="0"/>
              <a:t>Is it essential to do the right things and make the right choices? What is your response?</a:t>
            </a:r>
            <a:endParaRPr lang="en-US" altLang="en-US" sz="1700" dirty="0"/>
          </a:p>
          <a:p>
            <a:pPr eaLnBrk="1" hangingPunct="1">
              <a:defRPr/>
            </a:pPr>
            <a:r>
              <a:rPr lang="en-US" altLang="en-US" sz="1700" dirty="0">
                <a:solidFill>
                  <a:srgbClr val="FF0000"/>
                </a:solidFill>
              </a:rPr>
              <a:t>Doing what is right does not always pay off</a:t>
            </a:r>
          </a:p>
        </p:txBody>
      </p:sp>
      <p:sp>
        <p:nvSpPr>
          <p:cNvPr id="2" name="Arrow: Left 1">
            <a:hlinkClick r:id="rId3" action="ppaction://hlinksldjump"/>
            <a:extLst>
              <a:ext uri="{FF2B5EF4-FFF2-40B4-BE49-F238E27FC236}">
                <a16:creationId xmlns:a16="http://schemas.microsoft.com/office/drawing/2014/main" id="{33F97549-6815-B641-CEE6-AC64A21F2289}"/>
              </a:ext>
            </a:extLst>
          </p:cNvPr>
          <p:cNvSpPr/>
          <p:nvPr/>
        </p:nvSpPr>
        <p:spPr bwMode="auto">
          <a:xfrm>
            <a:off x="7696200" y="4800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a:extLst>
              <a:ext uri="{FF2B5EF4-FFF2-40B4-BE49-F238E27FC236}">
                <a16:creationId xmlns:a16="http://schemas.microsoft.com/office/drawing/2014/main" id="{B75FCE42-F3DE-4F0A-A932-F746D6CBE1C5}"/>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516101" name="Picture 516100" descr="Wood human figure">
            <a:extLst>
              <a:ext uri="{FF2B5EF4-FFF2-40B4-BE49-F238E27FC236}">
                <a16:creationId xmlns:a16="http://schemas.microsoft.com/office/drawing/2014/main" id="{6A706FF4-2D6E-57B0-062D-3DD0AF46FEA2}"/>
              </a:ext>
            </a:extLst>
          </p:cNvPr>
          <p:cNvPicPr>
            <a:picLocks noChangeAspect="1"/>
          </p:cNvPicPr>
          <p:nvPr/>
        </p:nvPicPr>
        <p:blipFill rotWithShape="1">
          <a:blip r:embed="rId2"/>
          <a:srcRect l="2388" r="52961"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16099" name="Rectangle 3">
            <a:extLst>
              <a:ext uri="{FF2B5EF4-FFF2-40B4-BE49-F238E27FC236}">
                <a16:creationId xmlns:a16="http://schemas.microsoft.com/office/drawing/2014/main" id="{000533FD-BC39-4B4F-AE2B-6AE8F7B3897B}"/>
              </a:ext>
            </a:extLst>
          </p:cNvPr>
          <p:cNvSpPr>
            <a:spLocks noGrp="1" noChangeArrowheads="1"/>
          </p:cNvSpPr>
          <p:nvPr>
            <p:ph type="body" idx="1"/>
          </p:nvPr>
        </p:nvSpPr>
        <p:spPr>
          <a:xfrm>
            <a:off x="6409342" y="2333297"/>
            <a:ext cx="3630007" cy="3843666"/>
          </a:xfrm>
        </p:spPr>
        <p:txBody>
          <a:bodyPr>
            <a:normAutofit/>
          </a:bodyPr>
          <a:lstStyle/>
          <a:p>
            <a:pPr eaLnBrk="1" hangingPunct="1">
              <a:defRPr/>
            </a:pPr>
            <a:r>
              <a:rPr lang="en-US" altLang="en-US" sz="1700" b="1" dirty="0"/>
              <a:t>Is it essential to do the right things and make the right choices? What is your response?</a:t>
            </a:r>
            <a:endParaRPr lang="en-US" altLang="en-US" sz="1700" dirty="0"/>
          </a:p>
          <a:p>
            <a:pPr eaLnBrk="1" hangingPunct="1">
              <a:defRPr/>
            </a:pPr>
            <a:r>
              <a:rPr lang="en-US" altLang="en-US" sz="1700" dirty="0">
                <a:solidFill>
                  <a:srgbClr val="FF0000"/>
                </a:solidFill>
              </a:rPr>
              <a:t>It is essential to do the right things because others are watching.</a:t>
            </a:r>
          </a:p>
        </p:txBody>
      </p:sp>
      <p:sp>
        <p:nvSpPr>
          <p:cNvPr id="2" name="Arrow: Left 1">
            <a:hlinkClick r:id="rId3" action="ppaction://hlinksldjump"/>
            <a:extLst>
              <a:ext uri="{FF2B5EF4-FFF2-40B4-BE49-F238E27FC236}">
                <a16:creationId xmlns:a16="http://schemas.microsoft.com/office/drawing/2014/main" id="{33F97549-6815-B641-CEE6-AC64A21F2289}"/>
              </a:ext>
            </a:extLst>
          </p:cNvPr>
          <p:cNvSpPr/>
          <p:nvPr/>
        </p:nvSpPr>
        <p:spPr bwMode="auto">
          <a:xfrm>
            <a:off x="7696200" y="4800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081" name="Rectangle 1310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2">
            <a:extLst>
              <a:ext uri="{FF2B5EF4-FFF2-40B4-BE49-F238E27FC236}">
                <a16:creationId xmlns:a16="http://schemas.microsoft.com/office/drawing/2014/main" id="{E63EC544-F5A7-4016-88A7-632E23CA54F6}"/>
              </a:ext>
            </a:extLst>
          </p:cNvPr>
          <p:cNvSpPr>
            <a:spLocks noGrp="1" noChangeArrowheads="1"/>
          </p:cNvSpPr>
          <p:nvPr>
            <p:ph type="title"/>
          </p:nvPr>
        </p:nvSpPr>
        <p:spPr>
          <a:xfrm>
            <a:off x="6892119" y="891540"/>
            <a:ext cx="4589493" cy="1578308"/>
          </a:xfrm>
        </p:spPr>
        <p:txBody>
          <a:bodyPr>
            <a:normAutofit/>
          </a:bodyPr>
          <a:lstStyle/>
          <a:p>
            <a:pPr eaLnBrk="1" hangingPunct="1">
              <a:defRPr/>
            </a:pPr>
            <a:r>
              <a:rPr lang="en-US" altLang="en-US" sz="1900" b="1" dirty="0">
                <a:solidFill>
                  <a:srgbClr val="FF0000"/>
                </a:solidFill>
              </a:rPr>
              <a:t>If a person approaches you and talks about religious views that are different from yours, should you attack their views’ what are the most logical responses?</a:t>
            </a:r>
          </a:p>
        </p:txBody>
      </p:sp>
      <p:pic>
        <p:nvPicPr>
          <p:cNvPr id="131077" name="Picture 131076" descr="Solo journey">
            <a:extLst>
              <a:ext uri="{FF2B5EF4-FFF2-40B4-BE49-F238E27FC236}">
                <a16:creationId xmlns:a16="http://schemas.microsoft.com/office/drawing/2014/main" id="{A7FBD2BC-2CBF-D633-811D-C88300E295F0}"/>
              </a:ext>
            </a:extLst>
          </p:cNvPr>
          <p:cNvPicPr>
            <a:picLocks noChangeAspect="1"/>
          </p:cNvPicPr>
          <p:nvPr/>
        </p:nvPicPr>
        <p:blipFill rotWithShape="1">
          <a:blip r:embed="rId2"/>
          <a:srcRect l="17055" r="8222"/>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131075" name="Rectangle 3">
            <a:extLst>
              <a:ext uri="{FF2B5EF4-FFF2-40B4-BE49-F238E27FC236}">
                <a16:creationId xmlns:a16="http://schemas.microsoft.com/office/drawing/2014/main" id="{FA2903FD-49EA-4620-83E2-CE415FEF354D}"/>
              </a:ext>
            </a:extLst>
          </p:cNvPr>
          <p:cNvSpPr>
            <a:spLocks noGrp="1" noChangeArrowheads="1"/>
          </p:cNvSpPr>
          <p:nvPr>
            <p:ph type="body" idx="1"/>
          </p:nvPr>
        </p:nvSpPr>
        <p:spPr>
          <a:xfrm>
            <a:off x="6892119" y="2630161"/>
            <a:ext cx="4589491" cy="3332489"/>
          </a:xfrm>
        </p:spPr>
        <p:txBody>
          <a:bodyPr>
            <a:normAutofit/>
          </a:bodyPr>
          <a:lstStyle/>
          <a:p>
            <a:pPr marL="0" indent="0">
              <a:buNone/>
              <a:defRPr/>
            </a:pPr>
            <a:r>
              <a:rPr lang="en-US" altLang="en-US" sz="2000" dirty="0">
                <a:hlinkClick r:id="rId3" action="ppaction://hlinksldjump"/>
              </a:rPr>
              <a:t>A</a:t>
            </a:r>
            <a:r>
              <a:rPr lang="en-US" altLang="en-US" sz="2000" dirty="0">
                <a:hlinkClick r:id="" action="ppaction://noaction"/>
              </a:rPr>
              <a:t>. </a:t>
            </a:r>
            <a:r>
              <a:rPr lang="en-US" altLang="en-US" sz="2000" dirty="0"/>
              <a:t>Do not compromise; tell the person </a:t>
            </a:r>
          </a:p>
          <a:p>
            <a:pPr marL="0" indent="0">
              <a:buNone/>
              <a:defRPr/>
            </a:pPr>
            <a:r>
              <a:rPr lang="en-US" altLang="en-US" sz="2000" dirty="0"/>
              <a:t>     that  they are wrong and that they </a:t>
            </a:r>
          </a:p>
          <a:p>
            <a:pPr marL="0" indent="0">
              <a:buNone/>
              <a:defRPr/>
            </a:pPr>
            <a:r>
              <a:rPr lang="en-US" altLang="en-US" sz="2000" dirty="0"/>
              <a:t>     need to change their views </a:t>
            </a:r>
          </a:p>
          <a:p>
            <a:pPr marL="0" indent="0">
              <a:buNone/>
              <a:defRPr/>
            </a:pPr>
            <a:r>
              <a:rPr lang="en-US" altLang="en-US" sz="2000" dirty="0">
                <a:hlinkClick r:id="rId4" action="ppaction://hlinksldjump"/>
              </a:rPr>
              <a:t>B. </a:t>
            </a:r>
            <a:r>
              <a:rPr lang="en-US" altLang="en-US" sz="2000" dirty="0"/>
              <a:t>If you are mature in the faith, listen to </a:t>
            </a:r>
          </a:p>
          <a:p>
            <a:pPr marL="0" indent="0">
              <a:buNone/>
              <a:defRPr/>
            </a:pPr>
            <a:r>
              <a:rPr lang="en-US" altLang="en-US" sz="2000" dirty="0"/>
              <a:t>    their views, share your testimony, and </a:t>
            </a:r>
          </a:p>
          <a:p>
            <a:pPr marL="0" indent="0">
              <a:buNone/>
              <a:defRPr/>
            </a:pPr>
            <a:r>
              <a:rPr lang="en-US" altLang="en-US" sz="2000" dirty="0"/>
              <a:t>    move on. </a:t>
            </a:r>
            <a:endParaRPr lang="en-US" altLang="en-US" sz="2000" dirty="0">
              <a:hlinkClick r:id="rId5" action="ppaction://hlinksldjump"/>
            </a:endParaRPr>
          </a:p>
          <a:p>
            <a:pPr marL="0" indent="0">
              <a:buNone/>
              <a:defRPr/>
            </a:pPr>
            <a:r>
              <a:rPr lang="en-US" altLang="en-US" sz="2000" dirty="0">
                <a:hlinkClick r:id="rId5" action="ppaction://hlinksldjump"/>
              </a:rPr>
              <a:t>C. </a:t>
            </a:r>
            <a:r>
              <a:rPr lang="en-US" altLang="en-US" sz="2000" dirty="0"/>
              <a:t>Criticize their views and walk away.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0200" name="Rectangle 520199">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194" name="Rectangle 2">
            <a:extLst>
              <a:ext uri="{FF2B5EF4-FFF2-40B4-BE49-F238E27FC236}">
                <a16:creationId xmlns:a16="http://schemas.microsoft.com/office/drawing/2014/main" id="{42208BF7-13F1-4C3F-8E09-81EF5E185813}"/>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Right answer</a:t>
            </a:r>
          </a:p>
        </p:txBody>
      </p:sp>
      <p:grpSp>
        <p:nvGrpSpPr>
          <p:cNvPr id="520202" name="Group 52020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20203" name="Rectangle 52020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204" name="Rectangle 52020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0206" name="Rectangle 52020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195" name="Rectangle 3">
            <a:extLst>
              <a:ext uri="{FF2B5EF4-FFF2-40B4-BE49-F238E27FC236}">
                <a16:creationId xmlns:a16="http://schemas.microsoft.com/office/drawing/2014/main" id="{D69CAD80-D4B3-43E0-AEBC-ADCC62763D48}"/>
              </a:ext>
            </a:extLst>
          </p:cNvPr>
          <p:cNvSpPr>
            <a:spLocks noGrp="1" noChangeArrowheads="1"/>
          </p:cNvSpPr>
          <p:nvPr>
            <p:ph type="body" idx="1"/>
          </p:nvPr>
        </p:nvSpPr>
        <p:spPr>
          <a:xfrm>
            <a:off x="2729221" y="2598710"/>
            <a:ext cx="6231557" cy="3438144"/>
          </a:xfrm>
        </p:spPr>
        <p:txBody>
          <a:bodyPr>
            <a:normAutofit/>
          </a:bodyPr>
          <a:lstStyle/>
          <a:p>
            <a:pPr marL="481584" indent="-481584" defTabSz="722376">
              <a:spcBef>
                <a:spcPts val="790"/>
              </a:spcBef>
              <a:defRPr/>
            </a:pPr>
            <a:r>
              <a:rPr lang="en-US" altLang="en-US" sz="1738" b="1" kern="1200">
                <a:solidFill>
                  <a:srgbClr val="FF0000"/>
                </a:solidFill>
                <a:latin typeface="+mn-lt"/>
                <a:ea typeface="+mn-ea"/>
                <a:cs typeface="+mn-cs"/>
              </a:rPr>
              <a:t>When talking with a person with different religious beliefs, if you are mature in the faith, share your personal views, do not attack their beliefs, and if they want to argue and disagree, move on. </a:t>
            </a:r>
          </a:p>
          <a:p>
            <a:pPr marL="0" indent="0" defTabSz="722376">
              <a:spcBef>
                <a:spcPts val="790"/>
              </a:spcBef>
              <a:buNone/>
              <a:defRPr/>
            </a:pPr>
            <a:endParaRPr lang="en-US" altLang="en-US" sz="1738" kern="1200">
              <a:solidFill>
                <a:srgbClr val="FF0000"/>
              </a:solidFill>
              <a:latin typeface="+mn-lt"/>
              <a:ea typeface="+mn-ea"/>
              <a:cs typeface="+mn-cs"/>
            </a:endParaRPr>
          </a:p>
          <a:p>
            <a:pPr marL="481584" indent="-481584" defTabSz="722376">
              <a:spcBef>
                <a:spcPts val="790"/>
              </a:spcBef>
              <a:defRPr/>
            </a:pPr>
            <a:r>
              <a:rPr lang="en-US" altLang="en-US" sz="1738" kern="1200">
                <a:solidFill>
                  <a:schemeClr val="tx1"/>
                </a:solidFill>
                <a:latin typeface="+mn-lt"/>
                <a:ea typeface="+mn-ea"/>
                <a:cs typeface="+mn-cs"/>
              </a:rPr>
              <a:t>Attacking a person’s religious beliefs leads to confusion and conflict. The best approach is to share your religious beliefs and if an argument begins, agree to disagree and move on. Most people with strong religious beliefs tend to hold on to their beliefs until the Holy Spirit intervenes and changes their views. </a:t>
            </a:r>
            <a:endParaRPr lang="en-US" altLang="en-US" sz="2200"/>
          </a:p>
        </p:txBody>
      </p:sp>
      <p:sp>
        <p:nvSpPr>
          <p:cNvPr id="2" name="Arrow: Right 1">
            <a:hlinkClick r:id="rId2" action="ppaction://hlinksldjump"/>
            <a:extLst>
              <a:ext uri="{FF2B5EF4-FFF2-40B4-BE49-F238E27FC236}">
                <a16:creationId xmlns:a16="http://schemas.microsoft.com/office/drawing/2014/main" id="{F111C0D2-E58A-BF1C-EFED-3C23DF2A98A2}"/>
              </a:ext>
            </a:extLst>
          </p:cNvPr>
          <p:cNvSpPr/>
          <p:nvPr/>
        </p:nvSpPr>
        <p:spPr bwMode="auto">
          <a:xfrm>
            <a:off x="5888543" y="5671841"/>
            <a:ext cx="722499" cy="21675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1224" name="Rectangle 521223">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218" name="Rectangle 2">
            <a:extLst>
              <a:ext uri="{FF2B5EF4-FFF2-40B4-BE49-F238E27FC236}">
                <a16:creationId xmlns:a16="http://schemas.microsoft.com/office/drawing/2014/main" id="{41A86E90-2F7D-4F3B-B252-7ADE2DFE3E70}"/>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Wrong  Answer</a:t>
            </a:r>
          </a:p>
        </p:txBody>
      </p:sp>
      <p:grpSp>
        <p:nvGrpSpPr>
          <p:cNvPr id="521226" name="Group 5212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21227" name="Rectangle 5212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228" name="Rectangle 5212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1230" name="Rectangle 5212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219" name="Rectangle 3">
            <a:extLst>
              <a:ext uri="{FF2B5EF4-FFF2-40B4-BE49-F238E27FC236}">
                <a16:creationId xmlns:a16="http://schemas.microsoft.com/office/drawing/2014/main" id="{25774A1C-8D0A-47B9-AAFD-46AE62C7D2BC}"/>
              </a:ext>
            </a:extLst>
          </p:cNvPr>
          <p:cNvSpPr>
            <a:spLocks noGrp="1" noChangeArrowheads="1"/>
          </p:cNvSpPr>
          <p:nvPr>
            <p:ph type="body" idx="1"/>
          </p:nvPr>
        </p:nvSpPr>
        <p:spPr>
          <a:xfrm>
            <a:off x="4082118" y="2598710"/>
            <a:ext cx="3293967" cy="3438144"/>
          </a:xfrm>
        </p:spPr>
        <p:txBody>
          <a:bodyPr>
            <a:normAutofit/>
          </a:bodyPr>
          <a:lstStyle/>
          <a:p>
            <a:pPr marL="180594" indent="-180594" defTabSz="722376">
              <a:spcBef>
                <a:spcPts val="790"/>
              </a:spcBef>
              <a:defRPr/>
            </a:pPr>
            <a:r>
              <a:rPr lang="en-US" altLang="en-US" sz="2212" kern="1200">
                <a:solidFill>
                  <a:schemeClr val="tx1"/>
                </a:solidFill>
                <a:latin typeface="+mn-lt"/>
                <a:ea typeface="+mn-ea"/>
                <a:cs typeface="+mn-cs"/>
              </a:rPr>
              <a:t>Criticize those who do not share your religious beliefs and walk away.</a:t>
            </a:r>
          </a:p>
          <a:p>
            <a:pPr eaLnBrk="1" hangingPunct="1">
              <a:defRPr/>
            </a:pPr>
            <a:endParaRPr lang="en-US" altLang="en-US" dirty="0"/>
          </a:p>
        </p:txBody>
      </p:sp>
      <p:sp>
        <p:nvSpPr>
          <p:cNvPr id="2" name="Arrow: Left 1">
            <a:hlinkClick r:id="rId2" action="ppaction://hlinksldjump"/>
            <a:extLst>
              <a:ext uri="{FF2B5EF4-FFF2-40B4-BE49-F238E27FC236}">
                <a16:creationId xmlns:a16="http://schemas.microsoft.com/office/drawing/2014/main" id="{B84976E7-0313-CAED-CDA8-90DFB7DDD6EF}"/>
              </a:ext>
            </a:extLst>
          </p:cNvPr>
          <p:cNvSpPr/>
          <p:nvPr/>
        </p:nvSpPr>
        <p:spPr bwMode="auto">
          <a:xfrm>
            <a:off x="5564582" y="5105240"/>
            <a:ext cx="722499" cy="21675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9176" name="Rectangle 519175">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170" name="Rectangle 2">
            <a:extLst>
              <a:ext uri="{FF2B5EF4-FFF2-40B4-BE49-F238E27FC236}">
                <a16:creationId xmlns:a16="http://schemas.microsoft.com/office/drawing/2014/main" id="{91AE12EC-8758-4D4B-9066-2BFE8B64245B}"/>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Wrong answer</a:t>
            </a:r>
          </a:p>
        </p:txBody>
      </p:sp>
      <p:grpSp>
        <p:nvGrpSpPr>
          <p:cNvPr id="519178" name="Group 51917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19179" name="Rectangle 51917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180" name="Rectangle 51917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9182" name="Rectangle 51918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171" name="Rectangle 3">
            <a:extLst>
              <a:ext uri="{FF2B5EF4-FFF2-40B4-BE49-F238E27FC236}">
                <a16:creationId xmlns:a16="http://schemas.microsoft.com/office/drawing/2014/main" id="{B6FE6A45-C90D-48D6-B9FD-DE49E2E1C277}"/>
              </a:ext>
            </a:extLst>
          </p:cNvPr>
          <p:cNvSpPr>
            <a:spLocks noGrp="1" noChangeArrowheads="1"/>
          </p:cNvSpPr>
          <p:nvPr>
            <p:ph type="body" idx="1"/>
          </p:nvPr>
        </p:nvSpPr>
        <p:spPr>
          <a:xfrm>
            <a:off x="2068635" y="2598710"/>
            <a:ext cx="7552729" cy="3438144"/>
          </a:xfrm>
        </p:spPr>
        <p:txBody>
          <a:bodyPr>
            <a:normAutofit/>
          </a:bodyPr>
          <a:lstStyle/>
          <a:p>
            <a:pPr marL="217170" indent="-217170" defTabSz="868680">
              <a:spcBef>
                <a:spcPts val="950"/>
              </a:spcBef>
              <a:defRPr/>
            </a:pPr>
            <a:r>
              <a:rPr lang="en-US" altLang="en-US" sz="1805" b="1" kern="1200" dirty="0">
                <a:solidFill>
                  <a:schemeClr val="tx1"/>
                </a:solidFill>
                <a:latin typeface="+mn-lt"/>
                <a:ea typeface="+mn-ea"/>
                <a:cs typeface="+mn-cs"/>
              </a:rPr>
              <a:t>If a person approaches you and starts talking about their personal religious views, should you belittle or oppose their religious beliefs if their views conflict with yours what are the most logical responses?</a:t>
            </a:r>
            <a:endParaRPr lang="en-US" altLang="en-US" sz="1805" kern="1200" dirty="0">
              <a:solidFill>
                <a:schemeClr val="tx1"/>
              </a:solidFill>
              <a:latin typeface="+mn-lt"/>
              <a:ea typeface="+mn-ea"/>
              <a:cs typeface="+mn-cs"/>
            </a:endParaRPr>
          </a:p>
          <a:p>
            <a:pPr marL="217170" indent="-217170" defTabSz="868680">
              <a:spcBef>
                <a:spcPts val="950"/>
              </a:spcBef>
              <a:defRPr/>
            </a:pPr>
            <a:r>
              <a:rPr lang="en-US" altLang="en-US" sz="1805" kern="1200" dirty="0">
                <a:solidFill>
                  <a:srgbClr val="FF0000"/>
                </a:solidFill>
                <a:latin typeface="+mn-lt"/>
                <a:ea typeface="+mn-ea"/>
                <a:cs typeface="+mn-cs"/>
              </a:rPr>
              <a:t>Do not compromise. Tell the person they are wrong and need to change their views. Do not belittle your people’s religious beliefs discuss your personal beliefs in love.</a:t>
            </a:r>
            <a:endParaRPr lang="en-US" altLang="en-US" sz="1900" dirty="0">
              <a:solidFill>
                <a:srgbClr val="FF0000"/>
              </a:solidFill>
            </a:endParaRPr>
          </a:p>
        </p:txBody>
      </p:sp>
      <p:sp>
        <p:nvSpPr>
          <p:cNvPr id="2" name="Arrow: Left 1">
            <a:hlinkClick r:id="rId2" action="ppaction://hlinksldjump"/>
            <a:extLst>
              <a:ext uri="{FF2B5EF4-FFF2-40B4-BE49-F238E27FC236}">
                <a16:creationId xmlns:a16="http://schemas.microsoft.com/office/drawing/2014/main" id="{BE261AEF-F2F3-93B7-54D1-6AED7A511B74}"/>
              </a:ext>
            </a:extLst>
          </p:cNvPr>
          <p:cNvSpPr/>
          <p:nvPr/>
        </p:nvSpPr>
        <p:spPr bwMode="auto">
          <a:xfrm>
            <a:off x="5289455" y="5224384"/>
            <a:ext cx="875679" cy="262704"/>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119" name="Rectangle 132105">
            <a:extLst>
              <a:ext uri="{FF2B5EF4-FFF2-40B4-BE49-F238E27FC236}">
                <a16:creationId xmlns:a16="http://schemas.microsoft.com/office/drawing/2014/main" id="{9A002C20-86F6-46B0-8392-A37CAC548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8" name="Rectangle 2">
            <a:extLst>
              <a:ext uri="{FF2B5EF4-FFF2-40B4-BE49-F238E27FC236}">
                <a16:creationId xmlns:a16="http://schemas.microsoft.com/office/drawing/2014/main" id="{DA84E3CF-A452-4759-883E-CAAE50089D69}"/>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2800" b="1" dirty="0">
                <a:solidFill>
                  <a:srgbClr val="FF0000"/>
                </a:solidFill>
              </a:rPr>
              <a:t>If you are spending time with your peers, they choose to do something against the church’s teachings and your parents, what should be your response?</a:t>
            </a:r>
          </a:p>
        </p:txBody>
      </p:sp>
      <p:sp>
        <p:nvSpPr>
          <p:cNvPr id="132099" name="Rectangle 3">
            <a:extLst>
              <a:ext uri="{FF2B5EF4-FFF2-40B4-BE49-F238E27FC236}">
                <a16:creationId xmlns:a16="http://schemas.microsoft.com/office/drawing/2014/main" id="{1E9D452A-E656-4820-9BC0-170C21D118E6}"/>
              </a:ext>
            </a:extLst>
          </p:cNvPr>
          <p:cNvSpPr>
            <a:spLocks noGrp="1" noChangeArrowheads="1"/>
          </p:cNvSpPr>
          <p:nvPr>
            <p:ph type="body" idx="1"/>
          </p:nvPr>
        </p:nvSpPr>
        <p:spPr>
          <a:xfrm>
            <a:off x="838201" y="2013625"/>
            <a:ext cx="4614759" cy="4163337"/>
          </a:xfrm>
        </p:spPr>
        <p:txBody>
          <a:bodyPr>
            <a:normAutofit/>
          </a:bodyPr>
          <a:lstStyle/>
          <a:p>
            <a:pPr marL="0" indent="0">
              <a:buNone/>
              <a:defRPr/>
            </a:pPr>
            <a:r>
              <a:rPr lang="en-US" altLang="en-US" sz="2000" dirty="0">
                <a:hlinkClick r:id="rId2" action="ppaction://hlinksldjump"/>
              </a:rPr>
              <a:t>A.  </a:t>
            </a:r>
            <a:r>
              <a:rPr lang="en-US" altLang="en-US" sz="2000" dirty="0"/>
              <a:t>Participate; after all, they are your </a:t>
            </a:r>
          </a:p>
          <a:p>
            <a:pPr marL="0" indent="0">
              <a:buNone/>
              <a:defRPr/>
            </a:pPr>
            <a:r>
              <a:rPr lang="en-US" altLang="en-US" sz="2000" dirty="0"/>
              <a:t>     friends and you can say no the next </a:t>
            </a:r>
          </a:p>
          <a:p>
            <a:pPr marL="0" indent="0">
              <a:buNone/>
              <a:defRPr/>
            </a:pPr>
            <a:r>
              <a:rPr lang="en-US" altLang="en-US" sz="2000" dirty="0"/>
              <a:t>     time. </a:t>
            </a:r>
          </a:p>
          <a:p>
            <a:pPr marL="0" indent="0">
              <a:buNone/>
              <a:defRPr/>
            </a:pPr>
            <a:r>
              <a:rPr lang="en-US" altLang="en-US" sz="2000" dirty="0">
                <a:hlinkClick r:id="rId3" action="ppaction://hlinksldjump"/>
              </a:rPr>
              <a:t>B.  </a:t>
            </a:r>
            <a:r>
              <a:rPr lang="en-US" altLang="en-US" sz="2000" dirty="0"/>
              <a:t>Find some new friends; do not go </a:t>
            </a:r>
          </a:p>
          <a:p>
            <a:pPr marL="0" indent="0">
              <a:buNone/>
              <a:defRPr/>
            </a:pPr>
            <a:r>
              <a:rPr lang="en-US" altLang="en-US" sz="2000" dirty="0"/>
              <a:t>     against the values of your parents  </a:t>
            </a:r>
          </a:p>
          <a:p>
            <a:pPr marL="0" indent="0">
              <a:buNone/>
              <a:defRPr/>
            </a:pPr>
            <a:r>
              <a:rPr lang="en-US" altLang="en-US" sz="2000" dirty="0"/>
              <a:t>     and the teachings of the church.</a:t>
            </a:r>
          </a:p>
          <a:p>
            <a:pPr marL="0" indent="0">
              <a:buNone/>
              <a:defRPr/>
            </a:pPr>
            <a:r>
              <a:rPr lang="en-US" altLang="en-US" sz="2000" dirty="0">
                <a:hlinkClick r:id="rId4" action="ppaction://hlinksldjump"/>
              </a:rPr>
              <a:t>C.  </a:t>
            </a:r>
            <a:r>
              <a:rPr lang="en-US" altLang="en-US" sz="2000" dirty="0"/>
              <a:t>Hang out with your friends and let </a:t>
            </a:r>
          </a:p>
          <a:p>
            <a:pPr marL="0" indent="0">
              <a:buNone/>
              <a:defRPr/>
            </a:pPr>
            <a:r>
              <a:rPr lang="en-US" altLang="en-US" sz="2000" dirty="0"/>
              <a:t>     them do what they want to do while  </a:t>
            </a:r>
          </a:p>
          <a:p>
            <a:pPr marL="0" indent="0">
              <a:buNone/>
              <a:defRPr/>
            </a:pPr>
            <a:r>
              <a:rPr lang="en-US" altLang="en-US" sz="2000" dirty="0"/>
              <a:t>     you stand and watch.</a:t>
            </a:r>
          </a:p>
        </p:txBody>
      </p:sp>
      <p:sp>
        <p:nvSpPr>
          <p:cNvPr id="132120" name="Freeform: Shape 132107">
            <a:extLst>
              <a:ext uri="{FF2B5EF4-FFF2-40B4-BE49-F238E27FC236}">
                <a16:creationId xmlns:a16="http://schemas.microsoft.com/office/drawing/2014/main" id="{C2972F54-37E5-4215-8174-927CD8DD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247" y="1844620"/>
            <a:ext cx="5004044" cy="4257439"/>
          </a:xfrm>
          <a:custGeom>
            <a:avLst/>
            <a:gdLst>
              <a:gd name="connsiteX0" fmla="*/ 4996703 w 5004044"/>
              <a:gd name="connsiteY0" fmla="*/ 1884419 h 4257439"/>
              <a:gd name="connsiteX1" fmla="*/ 4999558 w 5004044"/>
              <a:gd name="connsiteY1" fmla="*/ 1895448 h 4257439"/>
              <a:gd name="connsiteX2" fmla="*/ 4998919 w 5004044"/>
              <a:gd name="connsiteY2" fmla="*/ 1955002 h 4257439"/>
              <a:gd name="connsiteX3" fmla="*/ 4997257 w 5004044"/>
              <a:gd name="connsiteY3" fmla="*/ 1954563 h 4257439"/>
              <a:gd name="connsiteX4" fmla="*/ 4997288 w 5004044"/>
              <a:gd name="connsiteY4" fmla="*/ 1935420 h 4257439"/>
              <a:gd name="connsiteX5" fmla="*/ 4996971 w 5004044"/>
              <a:gd name="connsiteY5" fmla="*/ 1897199 h 4257439"/>
              <a:gd name="connsiteX6" fmla="*/ 4995619 w 5004044"/>
              <a:gd name="connsiteY6" fmla="*/ 1855413 h 4257439"/>
              <a:gd name="connsiteX7" fmla="*/ 4996377 w 5004044"/>
              <a:gd name="connsiteY7" fmla="*/ 1868871 h 4257439"/>
              <a:gd name="connsiteX8" fmla="*/ 4996703 w 5004044"/>
              <a:gd name="connsiteY8" fmla="*/ 1884419 h 4257439"/>
              <a:gd name="connsiteX9" fmla="*/ 4993479 w 5004044"/>
              <a:gd name="connsiteY9" fmla="*/ 1871969 h 4257439"/>
              <a:gd name="connsiteX10" fmla="*/ 4994448 w 5004044"/>
              <a:gd name="connsiteY10" fmla="*/ 1857988 h 4257439"/>
              <a:gd name="connsiteX11" fmla="*/ 4995619 w 5004044"/>
              <a:gd name="connsiteY11" fmla="*/ 1855413 h 4257439"/>
              <a:gd name="connsiteX12" fmla="*/ 561880 w 5004044"/>
              <a:gd name="connsiteY12" fmla="*/ 1402651 h 4257439"/>
              <a:gd name="connsiteX13" fmla="*/ 559343 w 5004044"/>
              <a:gd name="connsiteY13" fmla="*/ 1406893 h 4257439"/>
              <a:gd name="connsiteX14" fmla="*/ 576521 w 5004044"/>
              <a:gd name="connsiteY14" fmla="*/ 1419992 h 4257439"/>
              <a:gd name="connsiteX15" fmla="*/ 596259 w 5004044"/>
              <a:gd name="connsiteY15" fmla="*/ 1423150 h 4257439"/>
              <a:gd name="connsiteX16" fmla="*/ 561880 w 5004044"/>
              <a:gd name="connsiteY16" fmla="*/ 1402651 h 4257439"/>
              <a:gd name="connsiteX17" fmla="*/ 741490 w 5004044"/>
              <a:gd name="connsiteY17" fmla="*/ 927208 h 4257439"/>
              <a:gd name="connsiteX18" fmla="*/ 944973 w 5004044"/>
              <a:gd name="connsiteY18" fmla="*/ 1054807 h 4257439"/>
              <a:gd name="connsiteX19" fmla="*/ 947781 w 5004044"/>
              <a:gd name="connsiteY19" fmla="*/ 1050516 h 4257439"/>
              <a:gd name="connsiteX20" fmla="*/ 741490 w 5004044"/>
              <a:gd name="connsiteY20" fmla="*/ 927208 h 4257439"/>
              <a:gd name="connsiteX21" fmla="*/ 4437179 w 5004044"/>
              <a:gd name="connsiteY21" fmla="*/ 969 h 4257439"/>
              <a:gd name="connsiteX22" fmla="*/ 4444201 w 5004044"/>
              <a:gd name="connsiteY22" fmla="*/ 18389 h 4257439"/>
              <a:gd name="connsiteX23" fmla="*/ 4430319 w 5004044"/>
              <a:gd name="connsiteY23" fmla="*/ 49621 h 4257439"/>
              <a:gd name="connsiteX24" fmla="*/ 4455614 w 5004044"/>
              <a:gd name="connsiteY24" fmla="*/ 105249 h 4257439"/>
              <a:gd name="connsiteX25" fmla="*/ 4563529 w 5004044"/>
              <a:gd name="connsiteY25" fmla="*/ 89046 h 4257439"/>
              <a:gd name="connsiteX26" fmla="*/ 4575967 w 5004044"/>
              <a:gd name="connsiteY26" fmla="*/ 105828 h 4257439"/>
              <a:gd name="connsiteX27" fmla="*/ 4581177 w 5004044"/>
              <a:gd name="connsiteY27" fmla="*/ 187773 h 4257439"/>
              <a:gd name="connsiteX28" fmla="*/ 4586660 w 5004044"/>
              <a:gd name="connsiteY28" fmla="*/ 207364 h 4257439"/>
              <a:gd name="connsiteX29" fmla="*/ 4601641 w 5004044"/>
              <a:gd name="connsiteY29" fmla="*/ 294858 h 4257439"/>
              <a:gd name="connsiteX30" fmla="*/ 4662523 w 5004044"/>
              <a:gd name="connsiteY30" fmla="*/ 423590 h 4257439"/>
              <a:gd name="connsiteX31" fmla="*/ 4724560 w 5004044"/>
              <a:gd name="connsiteY31" fmla="*/ 497719 h 4257439"/>
              <a:gd name="connsiteX32" fmla="*/ 4732841 w 5004044"/>
              <a:gd name="connsiteY32" fmla="*/ 519029 h 4257439"/>
              <a:gd name="connsiteX33" fmla="*/ 4749643 w 5004044"/>
              <a:gd name="connsiteY33" fmla="*/ 604622 h 4257439"/>
              <a:gd name="connsiteX34" fmla="*/ 4744753 w 5004044"/>
              <a:gd name="connsiteY34" fmla="*/ 623512 h 4257439"/>
              <a:gd name="connsiteX35" fmla="*/ 4720006 w 5004044"/>
              <a:gd name="connsiteY35" fmla="*/ 649070 h 4257439"/>
              <a:gd name="connsiteX36" fmla="*/ 4700653 w 5004044"/>
              <a:gd name="connsiteY36" fmla="*/ 704672 h 4257439"/>
              <a:gd name="connsiteX37" fmla="*/ 4662297 w 5004044"/>
              <a:gd name="connsiteY37" fmla="*/ 786401 h 4257439"/>
              <a:gd name="connsiteX38" fmla="*/ 4642954 w 5004044"/>
              <a:gd name="connsiteY38" fmla="*/ 811006 h 4257439"/>
              <a:gd name="connsiteX39" fmla="*/ 4658781 w 5004044"/>
              <a:gd name="connsiteY39" fmla="*/ 824342 h 4257439"/>
              <a:gd name="connsiteX40" fmla="*/ 4713981 w 5004044"/>
              <a:gd name="connsiteY40" fmla="*/ 916441 h 4257439"/>
              <a:gd name="connsiteX41" fmla="*/ 4642145 w 5004044"/>
              <a:gd name="connsiteY41" fmla="*/ 1035706 h 4257439"/>
              <a:gd name="connsiteX42" fmla="*/ 4604059 w 5004044"/>
              <a:gd name="connsiteY42" fmla="*/ 1073741 h 4257439"/>
              <a:gd name="connsiteX43" fmla="*/ 4680437 w 5004044"/>
              <a:gd name="connsiteY43" fmla="*/ 1071013 h 4257439"/>
              <a:gd name="connsiteX44" fmla="*/ 4708843 w 5004044"/>
              <a:gd name="connsiteY44" fmla="*/ 1110593 h 4257439"/>
              <a:gd name="connsiteX45" fmla="*/ 4721433 w 5004044"/>
              <a:gd name="connsiteY45" fmla="*/ 1130828 h 4257439"/>
              <a:gd name="connsiteX46" fmla="*/ 4799050 w 5004044"/>
              <a:gd name="connsiteY46" fmla="*/ 1256288 h 4257439"/>
              <a:gd name="connsiteX47" fmla="*/ 4788849 w 5004044"/>
              <a:gd name="connsiteY47" fmla="*/ 1296992 h 4257439"/>
              <a:gd name="connsiteX48" fmla="*/ 4677593 w 5004044"/>
              <a:gd name="connsiteY48" fmla="*/ 1504814 h 4257439"/>
              <a:gd name="connsiteX49" fmla="*/ 4806838 w 5004044"/>
              <a:gd name="connsiteY49" fmla="*/ 1534504 h 4257439"/>
              <a:gd name="connsiteX50" fmla="*/ 4818253 w 5004044"/>
              <a:gd name="connsiteY50" fmla="*/ 1621364 h 4257439"/>
              <a:gd name="connsiteX51" fmla="*/ 4887405 w 5004044"/>
              <a:gd name="connsiteY51" fmla="*/ 1708784 h 4257439"/>
              <a:gd name="connsiteX52" fmla="*/ 4987017 w 5004044"/>
              <a:gd name="connsiteY52" fmla="*/ 1847008 h 4257439"/>
              <a:gd name="connsiteX53" fmla="*/ 4993479 w 5004044"/>
              <a:gd name="connsiteY53" fmla="*/ 1871969 h 4257439"/>
              <a:gd name="connsiteX54" fmla="*/ 4993260 w 5004044"/>
              <a:gd name="connsiteY54" fmla="*/ 1875137 h 4257439"/>
              <a:gd name="connsiteX55" fmla="*/ 4990437 w 5004044"/>
              <a:gd name="connsiteY55" fmla="*/ 1933934 h 4257439"/>
              <a:gd name="connsiteX56" fmla="*/ 4989378 w 5004044"/>
              <a:gd name="connsiteY56" fmla="*/ 1952477 h 4257439"/>
              <a:gd name="connsiteX57" fmla="*/ 4982628 w 5004044"/>
              <a:gd name="connsiteY57" fmla="*/ 1950690 h 4257439"/>
              <a:gd name="connsiteX58" fmla="*/ 4970479 w 5004044"/>
              <a:gd name="connsiteY58" fmla="*/ 1944168 h 4257439"/>
              <a:gd name="connsiteX59" fmla="*/ 4961645 w 5004044"/>
              <a:gd name="connsiteY59" fmla="*/ 1968944 h 4257439"/>
              <a:gd name="connsiteX60" fmla="*/ 4980262 w 5004044"/>
              <a:gd name="connsiteY60" fmla="*/ 2014997 h 4257439"/>
              <a:gd name="connsiteX61" fmla="*/ 4988607 w 5004044"/>
              <a:gd name="connsiteY61" fmla="*/ 1965973 h 4257439"/>
              <a:gd name="connsiteX62" fmla="*/ 4989378 w 5004044"/>
              <a:gd name="connsiteY62" fmla="*/ 1952477 h 4257439"/>
              <a:gd name="connsiteX63" fmla="*/ 4997257 w 5004044"/>
              <a:gd name="connsiteY63" fmla="*/ 1954563 h 4257439"/>
              <a:gd name="connsiteX64" fmla="*/ 4997217 w 5004044"/>
              <a:gd name="connsiteY64" fmla="*/ 1978557 h 4257439"/>
              <a:gd name="connsiteX65" fmla="*/ 4990810 w 5004044"/>
              <a:gd name="connsiteY65" fmla="*/ 2100744 h 4257439"/>
              <a:gd name="connsiteX66" fmla="*/ 4889713 w 5004044"/>
              <a:gd name="connsiteY66" fmla="*/ 2285583 h 4257439"/>
              <a:gd name="connsiteX67" fmla="*/ 4803440 w 5004044"/>
              <a:gd name="connsiteY67" fmla="*/ 2367231 h 4257439"/>
              <a:gd name="connsiteX68" fmla="*/ 4613356 w 5004044"/>
              <a:gd name="connsiteY68" fmla="*/ 2702512 h 4257439"/>
              <a:gd name="connsiteX69" fmla="*/ 4553563 w 5004044"/>
              <a:gd name="connsiteY69" fmla="*/ 2810797 h 4257439"/>
              <a:gd name="connsiteX70" fmla="*/ 4602347 w 5004044"/>
              <a:gd name="connsiteY70" fmla="*/ 2836976 h 4257439"/>
              <a:gd name="connsiteX71" fmla="*/ 4516285 w 5004044"/>
              <a:gd name="connsiteY71" fmla="*/ 2954642 h 4257439"/>
              <a:gd name="connsiteX72" fmla="*/ 4414507 w 5004044"/>
              <a:gd name="connsiteY72" fmla="*/ 3086467 h 4257439"/>
              <a:gd name="connsiteX73" fmla="*/ 2327617 w 5004044"/>
              <a:gd name="connsiteY73" fmla="*/ 4253752 h 4257439"/>
              <a:gd name="connsiteX74" fmla="*/ 1214971 w 5004044"/>
              <a:gd name="connsiteY74" fmla="*/ 4203137 h 4257439"/>
              <a:gd name="connsiteX75" fmla="*/ 894535 w 5004044"/>
              <a:gd name="connsiteY75" fmla="*/ 4109150 h 4257439"/>
              <a:gd name="connsiteX76" fmla="*/ 781596 w 5004044"/>
              <a:gd name="connsiteY76" fmla="*/ 3991505 h 4257439"/>
              <a:gd name="connsiteX77" fmla="*/ 742373 w 5004044"/>
              <a:gd name="connsiteY77" fmla="*/ 3959843 h 4257439"/>
              <a:gd name="connsiteX78" fmla="*/ 646723 w 5004044"/>
              <a:gd name="connsiteY78" fmla="*/ 3926438 h 4257439"/>
              <a:gd name="connsiteX79" fmla="*/ 478839 w 5004044"/>
              <a:gd name="connsiteY79" fmla="*/ 3847272 h 4257439"/>
              <a:gd name="connsiteX80" fmla="*/ 537744 w 5004044"/>
              <a:gd name="connsiteY80" fmla="*/ 3812205 h 4257439"/>
              <a:gd name="connsiteX81" fmla="*/ 712950 w 5004044"/>
              <a:gd name="connsiteY81" fmla="*/ 3847065 h 4257439"/>
              <a:gd name="connsiteX82" fmla="*/ 839053 w 5004044"/>
              <a:gd name="connsiteY82" fmla="*/ 3842201 h 4257439"/>
              <a:gd name="connsiteX83" fmla="*/ 657388 w 5004044"/>
              <a:gd name="connsiteY83" fmla="*/ 3759142 h 4257439"/>
              <a:gd name="connsiteX84" fmla="*/ 479902 w 5004044"/>
              <a:gd name="connsiteY84" fmla="*/ 3640872 h 4257439"/>
              <a:gd name="connsiteX85" fmla="*/ 612982 w 5004044"/>
              <a:gd name="connsiteY85" fmla="*/ 3646162 h 4257439"/>
              <a:gd name="connsiteX86" fmla="*/ 617779 w 5004044"/>
              <a:gd name="connsiteY86" fmla="*/ 3625073 h 4257439"/>
              <a:gd name="connsiteX87" fmla="*/ 495792 w 5004044"/>
              <a:gd name="connsiteY87" fmla="*/ 3468542 h 4257439"/>
              <a:gd name="connsiteX88" fmla="*/ 436221 w 5004044"/>
              <a:gd name="connsiteY88" fmla="*/ 3407261 h 4257439"/>
              <a:gd name="connsiteX89" fmla="*/ 172652 w 5004044"/>
              <a:gd name="connsiteY89" fmla="*/ 3237768 h 4257439"/>
              <a:gd name="connsiteX90" fmla="*/ 417805 w 5004044"/>
              <a:gd name="connsiteY90" fmla="*/ 3290959 h 4257439"/>
              <a:gd name="connsiteX91" fmla="*/ 159629 w 5004044"/>
              <a:gd name="connsiteY91" fmla="*/ 3126522 h 4257439"/>
              <a:gd name="connsiteX92" fmla="*/ 35515 w 5004044"/>
              <a:gd name="connsiteY92" fmla="*/ 3070942 h 4257439"/>
              <a:gd name="connsiteX93" fmla="*/ 3001 w 5004044"/>
              <a:gd name="connsiteY93" fmla="*/ 3030820 h 4257439"/>
              <a:gd name="connsiteX94" fmla="*/ 56337 w 5004044"/>
              <a:gd name="connsiteY94" fmla="*/ 3011602 h 4257439"/>
              <a:gd name="connsiteX95" fmla="*/ 221626 w 5004044"/>
              <a:gd name="connsiteY95" fmla="*/ 3000137 h 4257439"/>
              <a:gd name="connsiteX96" fmla="*/ 12079 w 5004044"/>
              <a:gd name="connsiteY96" fmla="*/ 2895750 h 4257439"/>
              <a:gd name="connsiteX97" fmla="*/ 165389 w 5004044"/>
              <a:gd name="connsiteY97" fmla="*/ 2890511 h 4257439"/>
              <a:gd name="connsiteX98" fmla="*/ 206743 w 5004044"/>
              <a:gd name="connsiteY98" fmla="*/ 2827546 h 4257439"/>
              <a:gd name="connsiteX99" fmla="*/ 273631 w 5004044"/>
              <a:gd name="connsiteY99" fmla="*/ 2725917 h 4257439"/>
              <a:gd name="connsiteX100" fmla="*/ 320364 w 5004044"/>
              <a:gd name="connsiteY100" fmla="*/ 2667696 h 4257439"/>
              <a:gd name="connsiteX101" fmla="*/ 334074 w 5004044"/>
              <a:gd name="connsiteY101" fmla="*/ 2507770 h 4257439"/>
              <a:gd name="connsiteX102" fmla="*/ 284207 w 5004044"/>
              <a:gd name="connsiteY102" fmla="*/ 2344516 h 4257439"/>
              <a:gd name="connsiteX103" fmla="*/ 166166 w 5004044"/>
              <a:gd name="connsiteY103" fmla="*/ 2278376 h 4257439"/>
              <a:gd name="connsiteX104" fmla="*/ 194891 w 5004044"/>
              <a:gd name="connsiteY104" fmla="*/ 2175576 h 4257439"/>
              <a:gd name="connsiteX105" fmla="*/ 440332 w 5004044"/>
              <a:gd name="connsiteY105" fmla="*/ 2191712 h 4257439"/>
              <a:gd name="connsiteX106" fmla="*/ 63051 w 5004044"/>
              <a:gd name="connsiteY106" fmla="*/ 1942979 h 4257439"/>
              <a:gd name="connsiteX107" fmla="*/ 123612 w 5004044"/>
              <a:gd name="connsiteY107" fmla="*/ 1920903 h 4257439"/>
              <a:gd name="connsiteX108" fmla="*/ 120386 w 5004044"/>
              <a:gd name="connsiteY108" fmla="*/ 1903128 h 4257439"/>
              <a:gd name="connsiteX109" fmla="*/ 119318 w 5004044"/>
              <a:gd name="connsiteY109" fmla="*/ 1791355 h 4257439"/>
              <a:gd name="connsiteX110" fmla="*/ 127081 w 5004044"/>
              <a:gd name="connsiteY110" fmla="*/ 1738431 h 4257439"/>
              <a:gd name="connsiteX111" fmla="*/ 108310 w 5004044"/>
              <a:gd name="connsiteY111" fmla="*/ 1682600 h 4257439"/>
              <a:gd name="connsiteX112" fmla="*/ 385468 w 5004044"/>
              <a:gd name="connsiteY112" fmla="*/ 1739315 h 4257439"/>
              <a:gd name="connsiteX113" fmla="*/ 599777 w 5004044"/>
              <a:gd name="connsiteY113" fmla="*/ 1722044 h 4257439"/>
              <a:gd name="connsiteX114" fmla="*/ 593006 w 5004044"/>
              <a:gd name="connsiteY114" fmla="*/ 1716597 h 4257439"/>
              <a:gd name="connsiteX115" fmla="*/ 485736 w 5004044"/>
              <a:gd name="connsiteY115" fmla="*/ 1591625 h 4257439"/>
              <a:gd name="connsiteX116" fmla="*/ 481534 w 5004044"/>
              <a:gd name="connsiteY116" fmla="*/ 1588888 h 4257439"/>
              <a:gd name="connsiteX117" fmla="*/ 461623 w 5004044"/>
              <a:gd name="connsiteY117" fmla="*/ 1569314 h 4257439"/>
              <a:gd name="connsiteX118" fmla="*/ 441172 w 5004044"/>
              <a:gd name="connsiteY118" fmla="*/ 1549836 h 4257439"/>
              <a:gd name="connsiteX119" fmla="*/ 438173 w 5004044"/>
              <a:gd name="connsiteY119" fmla="*/ 1549732 h 4257439"/>
              <a:gd name="connsiteX120" fmla="*/ 409482 w 5004044"/>
              <a:gd name="connsiteY120" fmla="*/ 1509886 h 4257439"/>
              <a:gd name="connsiteX121" fmla="*/ 401143 w 5004044"/>
              <a:gd name="connsiteY121" fmla="*/ 1480995 h 4257439"/>
              <a:gd name="connsiteX122" fmla="*/ 370772 w 5004044"/>
              <a:gd name="connsiteY122" fmla="*/ 1452514 h 4257439"/>
              <a:gd name="connsiteX123" fmla="*/ 339699 w 5004044"/>
              <a:gd name="connsiteY123" fmla="*/ 1426688 h 4257439"/>
              <a:gd name="connsiteX124" fmla="*/ 265593 w 5004044"/>
              <a:gd name="connsiteY124" fmla="*/ 1412885 h 4257439"/>
              <a:gd name="connsiteX125" fmla="*/ 215085 w 5004044"/>
              <a:gd name="connsiteY125" fmla="*/ 1372144 h 4257439"/>
              <a:gd name="connsiteX126" fmla="*/ 274865 w 5004044"/>
              <a:gd name="connsiteY126" fmla="*/ 1375825 h 4257439"/>
              <a:gd name="connsiteX127" fmla="*/ 219220 w 5004044"/>
              <a:gd name="connsiteY127" fmla="*/ 1329666 h 4257439"/>
              <a:gd name="connsiteX128" fmla="*/ 187322 w 5004044"/>
              <a:gd name="connsiteY128" fmla="*/ 1278682 h 4257439"/>
              <a:gd name="connsiteX129" fmla="*/ 189878 w 5004044"/>
              <a:gd name="connsiteY129" fmla="*/ 1262417 h 4257439"/>
              <a:gd name="connsiteX130" fmla="*/ 204036 w 5004044"/>
              <a:gd name="connsiteY130" fmla="*/ 1262449 h 4257439"/>
              <a:gd name="connsiteX131" fmla="*/ 256133 w 5004044"/>
              <a:gd name="connsiteY131" fmla="*/ 1295950 h 4257439"/>
              <a:gd name="connsiteX132" fmla="*/ 323760 w 5004044"/>
              <a:gd name="connsiteY132" fmla="*/ 1342208 h 4257439"/>
              <a:gd name="connsiteX133" fmla="*/ 219957 w 5004044"/>
              <a:gd name="connsiteY133" fmla="*/ 1252997 h 4257439"/>
              <a:gd name="connsiteX134" fmla="*/ 145267 w 5004044"/>
              <a:gd name="connsiteY134" fmla="*/ 1188376 h 4257439"/>
              <a:gd name="connsiteX135" fmla="*/ 127649 w 5004044"/>
              <a:gd name="connsiteY135" fmla="*/ 1140248 h 4257439"/>
              <a:gd name="connsiteX136" fmla="*/ 133301 w 5004044"/>
              <a:gd name="connsiteY136" fmla="*/ 1126283 h 4257439"/>
              <a:gd name="connsiteX137" fmla="*/ 144665 w 5004044"/>
              <a:gd name="connsiteY137" fmla="*/ 1130919 h 4257439"/>
              <a:gd name="connsiteX138" fmla="*/ 154924 w 5004044"/>
              <a:gd name="connsiteY138" fmla="*/ 1141443 h 4257439"/>
              <a:gd name="connsiteX139" fmla="*/ 263706 w 5004044"/>
              <a:gd name="connsiteY139" fmla="*/ 1219972 h 4257439"/>
              <a:gd name="connsiteX140" fmla="*/ 423231 w 5004044"/>
              <a:gd name="connsiteY140" fmla="*/ 1325916 h 4257439"/>
              <a:gd name="connsiteX141" fmla="*/ 486543 w 5004044"/>
              <a:gd name="connsiteY141" fmla="*/ 1341940 h 4257439"/>
              <a:gd name="connsiteX142" fmla="*/ 305459 w 5004044"/>
              <a:gd name="connsiteY142" fmla="*/ 1191095 h 4257439"/>
              <a:gd name="connsiteX143" fmla="*/ 165967 w 5004044"/>
              <a:gd name="connsiteY143" fmla="*/ 995271 h 4257439"/>
              <a:gd name="connsiteX144" fmla="*/ 148803 w 5004044"/>
              <a:gd name="connsiteY144" fmla="*/ 982487 h 4257439"/>
              <a:gd name="connsiteX145" fmla="*/ 142975 w 5004044"/>
              <a:gd name="connsiteY145" fmla="*/ 973711 h 4257439"/>
              <a:gd name="connsiteX146" fmla="*/ 107228 w 5004044"/>
              <a:gd name="connsiteY146" fmla="*/ 903165 h 4257439"/>
              <a:gd name="connsiteX147" fmla="*/ 103961 w 5004044"/>
              <a:gd name="connsiteY147" fmla="*/ 884449 h 4257439"/>
              <a:gd name="connsiteX148" fmla="*/ 105398 w 5004044"/>
              <a:gd name="connsiteY148" fmla="*/ 848773 h 4257439"/>
              <a:gd name="connsiteX149" fmla="*/ 96106 w 5004044"/>
              <a:gd name="connsiteY149" fmla="*/ 829222 h 4257439"/>
              <a:gd name="connsiteX150" fmla="*/ 95233 w 5004044"/>
              <a:gd name="connsiteY150" fmla="*/ 815459 h 4257439"/>
              <a:gd name="connsiteX151" fmla="*/ 108754 w 5004044"/>
              <a:gd name="connsiteY151" fmla="*/ 813390 h 4257439"/>
              <a:gd name="connsiteX152" fmla="*/ 149184 w 5004044"/>
              <a:gd name="connsiteY152" fmla="*/ 854012 h 4257439"/>
              <a:gd name="connsiteX153" fmla="*/ 169922 w 5004044"/>
              <a:gd name="connsiteY153" fmla="*/ 855094 h 4257439"/>
              <a:gd name="connsiteX154" fmla="*/ 194734 w 5004044"/>
              <a:gd name="connsiteY154" fmla="*/ 849766 h 4257439"/>
              <a:gd name="connsiteX155" fmla="*/ 204833 w 5004044"/>
              <a:gd name="connsiteY155" fmla="*/ 862849 h 4257439"/>
              <a:gd name="connsiteX156" fmla="*/ 262674 w 5004044"/>
              <a:gd name="connsiteY156" fmla="*/ 921903 h 4257439"/>
              <a:gd name="connsiteX157" fmla="*/ 302202 w 5004044"/>
              <a:gd name="connsiteY157" fmla="*/ 923150 h 4257439"/>
              <a:gd name="connsiteX158" fmla="*/ 270912 w 5004044"/>
              <a:gd name="connsiteY158" fmla="*/ 917286 h 4257439"/>
              <a:gd name="connsiteX159" fmla="*/ 262498 w 5004044"/>
              <a:gd name="connsiteY159" fmla="*/ 899162 h 4257439"/>
              <a:gd name="connsiteX160" fmla="*/ 261759 w 5004044"/>
              <a:gd name="connsiteY160" fmla="*/ 882214 h 4257439"/>
              <a:gd name="connsiteX161" fmla="*/ 216117 w 5004044"/>
              <a:gd name="connsiteY161" fmla="*/ 846941 h 4257439"/>
              <a:gd name="connsiteX162" fmla="*/ 211969 w 5004044"/>
              <a:gd name="connsiteY162" fmla="*/ 845458 h 4257439"/>
              <a:gd name="connsiteX163" fmla="*/ 202383 w 5004044"/>
              <a:gd name="connsiteY163" fmla="*/ 831653 h 4257439"/>
              <a:gd name="connsiteX164" fmla="*/ 217302 w 5004044"/>
              <a:gd name="connsiteY164" fmla="*/ 817950 h 4257439"/>
              <a:gd name="connsiteX165" fmla="*/ 258185 w 5004044"/>
              <a:gd name="connsiteY165" fmla="*/ 825283 h 4257439"/>
              <a:gd name="connsiteX166" fmla="*/ 339019 w 5004044"/>
              <a:gd name="connsiteY166" fmla="*/ 887237 h 4257439"/>
              <a:gd name="connsiteX167" fmla="*/ 455541 w 5004044"/>
              <a:gd name="connsiteY167" fmla="*/ 987171 h 4257439"/>
              <a:gd name="connsiteX168" fmla="*/ 839737 w 5004044"/>
              <a:gd name="connsiteY168" fmla="*/ 1232154 h 4257439"/>
              <a:gd name="connsiteX169" fmla="*/ 987251 w 5004044"/>
              <a:gd name="connsiteY169" fmla="*/ 1312386 h 4257439"/>
              <a:gd name="connsiteX170" fmla="*/ 987828 w 5004044"/>
              <a:gd name="connsiteY170" fmla="*/ 1306906 h 4257439"/>
              <a:gd name="connsiteX171" fmla="*/ 987609 w 5004044"/>
              <a:gd name="connsiteY171" fmla="*/ 1301885 h 4257439"/>
              <a:gd name="connsiteX172" fmla="*/ 883773 w 5004044"/>
              <a:gd name="connsiteY172" fmla="*/ 1249366 h 4257439"/>
              <a:gd name="connsiteX173" fmla="*/ 658689 w 5004044"/>
              <a:gd name="connsiteY173" fmla="*/ 1075926 h 4257439"/>
              <a:gd name="connsiteX174" fmla="*/ 639221 w 5004044"/>
              <a:gd name="connsiteY174" fmla="*/ 1072721 h 4257439"/>
              <a:gd name="connsiteX175" fmla="*/ 607837 w 5004044"/>
              <a:gd name="connsiteY175" fmla="*/ 1046001 h 4257439"/>
              <a:gd name="connsiteX176" fmla="*/ 604057 w 5004044"/>
              <a:gd name="connsiteY176" fmla="*/ 1028006 h 4257439"/>
              <a:gd name="connsiteX177" fmla="*/ 535068 w 5004044"/>
              <a:gd name="connsiteY177" fmla="*/ 963012 h 4257439"/>
              <a:gd name="connsiteX178" fmla="*/ 398492 w 5004044"/>
              <a:gd name="connsiteY178" fmla="*/ 852702 h 4257439"/>
              <a:gd name="connsiteX179" fmla="*/ 370407 w 5004044"/>
              <a:gd name="connsiteY179" fmla="*/ 808003 h 4257439"/>
              <a:gd name="connsiteX180" fmla="*/ 373637 w 5004044"/>
              <a:gd name="connsiteY180" fmla="*/ 788457 h 4257439"/>
              <a:gd name="connsiteX181" fmla="*/ 388957 w 5004044"/>
              <a:gd name="connsiteY181" fmla="*/ 790181 h 4257439"/>
              <a:gd name="connsiteX182" fmla="*/ 445569 w 5004044"/>
              <a:gd name="connsiteY182" fmla="*/ 827313 h 4257439"/>
              <a:gd name="connsiteX183" fmla="*/ 503344 w 5004044"/>
              <a:gd name="connsiteY183" fmla="*/ 866138 h 4257439"/>
              <a:gd name="connsiteX184" fmla="*/ 497988 w 5004044"/>
              <a:gd name="connsiteY184" fmla="*/ 855698 h 4257439"/>
              <a:gd name="connsiteX185" fmla="*/ 395068 w 5004044"/>
              <a:gd name="connsiteY185" fmla="*/ 774238 h 4257439"/>
              <a:gd name="connsiteX186" fmla="*/ 321225 w 5004044"/>
              <a:gd name="connsiteY186" fmla="*/ 704090 h 4257439"/>
              <a:gd name="connsiteX187" fmla="*/ 310772 w 5004044"/>
              <a:gd name="connsiteY187" fmla="*/ 664187 h 4257439"/>
              <a:gd name="connsiteX188" fmla="*/ 316776 w 5004044"/>
              <a:gd name="connsiteY188" fmla="*/ 652057 h 4257439"/>
              <a:gd name="connsiteX189" fmla="*/ 326167 w 5004044"/>
              <a:gd name="connsiteY189" fmla="*/ 655144 h 4257439"/>
              <a:gd name="connsiteX190" fmla="*/ 339819 w 5004044"/>
              <a:gd name="connsiteY190" fmla="*/ 668549 h 4257439"/>
              <a:gd name="connsiteX191" fmla="*/ 435653 w 5004044"/>
              <a:gd name="connsiteY191" fmla="*/ 737342 h 4257439"/>
              <a:gd name="connsiteX192" fmla="*/ 594518 w 5004044"/>
              <a:gd name="connsiteY192" fmla="*/ 846882 h 4257439"/>
              <a:gd name="connsiteX193" fmla="*/ 665142 w 5004044"/>
              <a:gd name="connsiteY193" fmla="*/ 868257 h 4257439"/>
              <a:gd name="connsiteX194" fmla="*/ 660802 w 5004044"/>
              <a:gd name="connsiteY194" fmla="*/ 862382 h 4257439"/>
              <a:gd name="connsiteX195" fmla="*/ 499505 w 5004044"/>
              <a:gd name="connsiteY195" fmla="*/ 728286 h 4257439"/>
              <a:gd name="connsiteX196" fmla="*/ 345927 w 5004044"/>
              <a:gd name="connsiteY196" fmla="*/ 515339 h 4257439"/>
              <a:gd name="connsiteX197" fmla="*/ 338588 w 5004044"/>
              <a:gd name="connsiteY197" fmla="*/ 509361 h 4257439"/>
              <a:gd name="connsiteX198" fmla="*/ 327339 w 5004044"/>
              <a:gd name="connsiteY198" fmla="*/ 494900 h 4257439"/>
              <a:gd name="connsiteX199" fmla="*/ 303055 w 5004044"/>
              <a:gd name="connsiteY199" fmla="*/ 437512 h 4257439"/>
              <a:gd name="connsiteX200" fmla="*/ 292117 w 5004044"/>
              <a:gd name="connsiteY200" fmla="*/ 398959 h 4257439"/>
              <a:gd name="connsiteX201" fmla="*/ 292417 w 5004044"/>
              <a:gd name="connsiteY201" fmla="*/ 380879 h 4257439"/>
              <a:gd name="connsiteX202" fmla="*/ 280259 w 5004044"/>
              <a:gd name="connsiteY202" fmla="*/ 358039 h 4257439"/>
              <a:gd name="connsiteX203" fmla="*/ 277426 w 5004044"/>
              <a:gd name="connsiteY203" fmla="*/ 343041 h 4257439"/>
              <a:gd name="connsiteX204" fmla="*/ 292014 w 5004044"/>
              <a:gd name="connsiteY204" fmla="*/ 340466 h 4257439"/>
              <a:gd name="connsiteX205" fmla="*/ 333039 w 5004044"/>
              <a:gd name="connsiteY205" fmla="*/ 382248 h 4257439"/>
              <a:gd name="connsiteX206" fmla="*/ 352439 w 5004044"/>
              <a:gd name="connsiteY206" fmla="*/ 383884 h 4257439"/>
              <a:gd name="connsiteX207" fmla="*/ 381981 w 5004044"/>
              <a:gd name="connsiteY207" fmla="*/ 380883 h 4257439"/>
              <a:gd name="connsiteX208" fmla="*/ 402615 w 5004044"/>
              <a:gd name="connsiteY208" fmla="*/ 410767 h 4257439"/>
              <a:gd name="connsiteX209" fmla="*/ 488827 w 5004044"/>
              <a:gd name="connsiteY209" fmla="*/ 452479 h 4257439"/>
              <a:gd name="connsiteX210" fmla="*/ 453360 w 5004044"/>
              <a:gd name="connsiteY210" fmla="*/ 444507 h 4257439"/>
              <a:gd name="connsiteX211" fmla="*/ 444814 w 5004044"/>
              <a:gd name="connsiteY211" fmla="*/ 429568 h 4257439"/>
              <a:gd name="connsiteX212" fmla="*/ 442720 w 5004044"/>
              <a:gd name="connsiteY212" fmla="*/ 406534 h 4257439"/>
              <a:gd name="connsiteX213" fmla="*/ 399647 w 5004044"/>
              <a:gd name="connsiteY213" fmla="*/ 373970 h 4257439"/>
              <a:gd name="connsiteX214" fmla="*/ 390458 w 5004044"/>
              <a:gd name="connsiteY214" fmla="*/ 369266 h 4257439"/>
              <a:gd name="connsiteX215" fmla="*/ 384776 w 5004044"/>
              <a:gd name="connsiteY215" fmla="*/ 357618 h 4257439"/>
              <a:gd name="connsiteX216" fmla="*/ 395456 w 5004044"/>
              <a:gd name="connsiteY216" fmla="*/ 346561 h 4257439"/>
              <a:gd name="connsiteX217" fmla="*/ 409490 w 5004044"/>
              <a:gd name="connsiteY217" fmla="*/ 343767 h 4257439"/>
              <a:gd name="connsiteX218" fmla="*/ 459406 w 5004044"/>
              <a:gd name="connsiteY218" fmla="*/ 364686 h 4257439"/>
              <a:gd name="connsiteX219" fmla="*/ 603593 w 5004044"/>
              <a:gd name="connsiteY219" fmla="*/ 487253 h 4257439"/>
              <a:gd name="connsiteX220" fmla="*/ 758457 w 5004044"/>
              <a:gd name="connsiteY220" fmla="*/ 592438 h 4257439"/>
              <a:gd name="connsiteX221" fmla="*/ 1126835 w 5004044"/>
              <a:gd name="connsiteY221" fmla="*/ 818073 h 4257439"/>
              <a:gd name="connsiteX222" fmla="*/ 1748686 w 5004044"/>
              <a:gd name="connsiteY222" fmla="*/ 913256 h 4257439"/>
              <a:gd name="connsiteX223" fmla="*/ 2345605 w 5004044"/>
              <a:gd name="connsiteY223" fmla="*/ 842682 h 4257439"/>
              <a:gd name="connsiteX224" fmla="*/ 2430665 w 5004044"/>
              <a:gd name="connsiteY224" fmla="*/ 833044 h 4257439"/>
              <a:gd name="connsiteX225" fmla="*/ 3874549 w 5004044"/>
              <a:gd name="connsiteY225" fmla="*/ 345713 h 4257439"/>
              <a:gd name="connsiteX226" fmla="*/ 4079914 w 5004044"/>
              <a:gd name="connsiteY226" fmla="*/ 235770 h 4257439"/>
              <a:gd name="connsiteX227" fmla="*/ 4115814 w 5004044"/>
              <a:gd name="connsiteY227" fmla="*/ 249002 h 4257439"/>
              <a:gd name="connsiteX228" fmla="*/ 4129591 w 5004044"/>
              <a:gd name="connsiteY228" fmla="*/ 251735 h 4257439"/>
              <a:gd name="connsiteX229" fmla="*/ 4131313 w 5004044"/>
              <a:gd name="connsiteY229" fmla="*/ 253264 h 4257439"/>
              <a:gd name="connsiteX230" fmla="*/ 4132779 w 5004044"/>
              <a:gd name="connsiteY230" fmla="*/ 252368 h 4257439"/>
              <a:gd name="connsiteX231" fmla="*/ 4129591 w 5004044"/>
              <a:gd name="connsiteY231" fmla="*/ 251735 h 4257439"/>
              <a:gd name="connsiteX232" fmla="*/ 4126781 w 5004044"/>
              <a:gd name="connsiteY232" fmla="*/ 249241 h 4257439"/>
              <a:gd name="connsiteX233" fmla="*/ 4126159 w 5004044"/>
              <a:gd name="connsiteY233" fmla="*/ 241207 h 4257439"/>
              <a:gd name="connsiteX234" fmla="*/ 4145347 w 5004044"/>
              <a:gd name="connsiteY234" fmla="*/ 206824 h 4257439"/>
              <a:gd name="connsiteX235" fmla="*/ 4183377 w 5004044"/>
              <a:gd name="connsiteY235" fmla="*/ 186195 h 4257439"/>
              <a:gd name="connsiteX236" fmla="*/ 4203065 w 5004044"/>
              <a:gd name="connsiteY236" fmla="*/ 194422 h 4257439"/>
              <a:gd name="connsiteX237" fmla="*/ 4228763 w 5004044"/>
              <a:gd name="connsiteY237" fmla="*/ 203170 h 4257439"/>
              <a:gd name="connsiteX238" fmla="*/ 4343373 w 5004044"/>
              <a:gd name="connsiteY238" fmla="*/ 90903 h 4257439"/>
              <a:gd name="connsiteX239" fmla="*/ 4421541 w 5004044"/>
              <a:gd name="connsiteY239" fmla="*/ 10686 h 4257439"/>
              <a:gd name="connsiteX240" fmla="*/ 4437179 w 5004044"/>
              <a:gd name="connsiteY240" fmla="*/ 969 h 42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004044" h="4257439">
                <a:moveTo>
                  <a:pt x="4996703" y="1884419"/>
                </a:moveTo>
                <a:lnTo>
                  <a:pt x="4999558" y="1895448"/>
                </a:lnTo>
                <a:cubicBezTo>
                  <a:pt x="5005407" y="1925309"/>
                  <a:pt x="5005885" y="1948588"/>
                  <a:pt x="4998919" y="1955002"/>
                </a:cubicBezTo>
                <a:lnTo>
                  <a:pt x="4997257" y="1954563"/>
                </a:lnTo>
                <a:lnTo>
                  <a:pt x="4997288" y="1935420"/>
                </a:lnTo>
                <a:cubicBezTo>
                  <a:pt x="4997241" y="1921584"/>
                  <a:pt x="4997129" y="1908567"/>
                  <a:pt x="4996971" y="1897199"/>
                </a:cubicBezTo>
                <a:close/>
                <a:moveTo>
                  <a:pt x="4995619" y="1855413"/>
                </a:moveTo>
                <a:cubicBezTo>
                  <a:pt x="4995887" y="1856868"/>
                  <a:pt x="4996145" y="1861630"/>
                  <a:pt x="4996377" y="1868871"/>
                </a:cubicBezTo>
                <a:lnTo>
                  <a:pt x="4996703" y="1884419"/>
                </a:lnTo>
                <a:lnTo>
                  <a:pt x="4993479" y="1871969"/>
                </a:lnTo>
                <a:lnTo>
                  <a:pt x="4994448" y="1857988"/>
                </a:lnTo>
                <a:cubicBezTo>
                  <a:pt x="4994836" y="1854434"/>
                  <a:pt x="4995221" y="1853309"/>
                  <a:pt x="4995619" y="1855413"/>
                </a:cubicBezTo>
                <a:close/>
                <a:moveTo>
                  <a:pt x="561880" y="1402651"/>
                </a:moveTo>
                <a:cubicBezTo>
                  <a:pt x="561124" y="1404050"/>
                  <a:pt x="560098" y="1405494"/>
                  <a:pt x="559343" y="1406893"/>
                </a:cubicBezTo>
                <a:cubicBezTo>
                  <a:pt x="564992" y="1411590"/>
                  <a:pt x="570885" y="1415610"/>
                  <a:pt x="576521" y="1419992"/>
                </a:cubicBezTo>
                <a:cubicBezTo>
                  <a:pt x="583100" y="1421044"/>
                  <a:pt x="589950" y="1422050"/>
                  <a:pt x="596259" y="1423150"/>
                </a:cubicBezTo>
                <a:cubicBezTo>
                  <a:pt x="584800" y="1416317"/>
                  <a:pt x="573340" y="1409483"/>
                  <a:pt x="561880" y="1402651"/>
                </a:cubicBezTo>
                <a:close/>
                <a:moveTo>
                  <a:pt x="741490" y="927208"/>
                </a:moveTo>
                <a:cubicBezTo>
                  <a:pt x="799034" y="985684"/>
                  <a:pt x="870087" y="1023113"/>
                  <a:pt x="944973" y="1054807"/>
                </a:cubicBezTo>
                <a:cubicBezTo>
                  <a:pt x="945998" y="1053361"/>
                  <a:pt x="946754" y="1051963"/>
                  <a:pt x="947781" y="1050516"/>
                </a:cubicBezTo>
                <a:cubicBezTo>
                  <a:pt x="879021" y="1009518"/>
                  <a:pt x="810249" y="968207"/>
                  <a:pt x="741490" y="927208"/>
                </a:cubicBezTo>
                <a:close/>
                <a:moveTo>
                  <a:pt x="4437179" y="969"/>
                </a:moveTo>
                <a:cubicBezTo>
                  <a:pt x="4443841" y="3904"/>
                  <a:pt x="4445992" y="9534"/>
                  <a:pt x="4444201" y="18389"/>
                </a:cubicBezTo>
                <a:cubicBezTo>
                  <a:pt x="4441695" y="29585"/>
                  <a:pt x="4436433" y="40002"/>
                  <a:pt x="4430319" y="49621"/>
                </a:cubicBezTo>
                <a:cubicBezTo>
                  <a:pt x="4401802" y="94822"/>
                  <a:pt x="4415372" y="106342"/>
                  <a:pt x="4455614" y="105249"/>
                </a:cubicBezTo>
                <a:cubicBezTo>
                  <a:pt x="4491507" y="104290"/>
                  <a:pt x="4527369" y="96378"/>
                  <a:pt x="4563529" y="89046"/>
                </a:cubicBezTo>
                <a:cubicBezTo>
                  <a:pt x="4581331" y="85271"/>
                  <a:pt x="4582237" y="87326"/>
                  <a:pt x="4575967" y="105828"/>
                </a:cubicBezTo>
                <a:cubicBezTo>
                  <a:pt x="4565867" y="136392"/>
                  <a:pt x="4565181" y="164346"/>
                  <a:pt x="4581177" y="187773"/>
                </a:cubicBezTo>
                <a:cubicBezTo>
                  <a:pt x="4584949" y="193117"/>
                  <a:pt x="4587668" y="199279"/>
                  <a:pt x="4586660" y="207364"/>
                </a:cubicBezTo>
                <a:cubicBezTo>
                  <a:pt x="4582114" y="240426"/>
                  <a:pt x="4591735" y="267509"/>
                  <a:pt x="4601641" y="294858"/>
                </a:cubicBezTo>
                <a:cubicBezTo>
                  <a:pt x="4618339" y="340618"/>
                  <a:pt x="4639505" y="382741"/>
                  <a:pt x="4662523" y="423590"/>
                </a:cubicBezTo>
                <a:cubicBezTo>
                  <a:pt x="4678751" y="452354"/>
                  <a:pt x="4689013" y="487863"/>
                  <a:pt x="4724560" y="497719"/>
                </a:cubicBezTo>
                <a:cubicBezTo>
                  <a:pt x="4733099" y="500006"/>
                  <a:pt x="4735915" y="508366"/>
                  <a:pt x="4732841" y="519029"/>
                </a:cubicBezTo>
                <a:cubicBezTo>
                  <a:pt x="4722677" y="554348"/>
                  <a:pt x="4730947" y="581670"/>
                  <a:pt x="4749643" y="604622"/>
                </a:cubicBezTo>
                <a:cubicBezTo>
                  <a:pt x="4756255" y="612626"/>
                  <a:pt x="4753773" y="618125"/>
                  <a:pt x="4744753" y="623512"/>
                </a:cubicBezTo>
                <a:cubicBezTo>
                  <a:pt x="4734394" y="629453"/>
                  <a:pt x="4726335" y="638149"/>
                  <a:pt x="4720006" y="649070"/>
                </a:cubicBezTo>
                <a:cubicBezTo>
                  <a:pt x="4709614" y="666719"/>
                  <a:pt x="4704721" y="685611"/>
                  <a:pt x="4700653" y="704672"/>
                </a:cubicBezTo>
                <a:cubicBezTo>
                  <a:pt x="4694336" y="734569"/>
                  <a:pt x="4686883" y="763401"/>
                  <a:pt x="4662297" y="786401"/>
                </a:cubicBezTo>
                <a:cubicBezTo>
                  <a:pt x="4654979" y="793386"/>
                  <a:pt x="4649109" y="802330"/>
                  <a:pt x="4642954" y="811006"/>
                </a:cubicBezTo>
                <a:cubicBezTo>
                  <a:pt x="4644917" y="818566"/>
                  <a:pt x="4649771" y="823719"/>
                  <a:pt x="4658781" y="824342"/>
                </a:cubicBezTo>
                <a:cubicBezTo>
                  <a:pt x="4716129" y="828453"/>
                  <a:pt x="4713587" y="870017"/>
                  <a:pt x="4713981" y="916441"/>
                </a:cubicBezTo>
                <a:cubicBezTo>
                  <a:pt x="4714583" y="973897"/>
                  <a:pt x="4682235" y="1006173"/>
                  <a:pt x="4642145" y="1035706"/>
                </a:cubicBezTo>
                <a:cubicBezTo>
                  <a:pt x="4628425" y="1045718"/>
                  <a:pt x="4608421" y="1048933"/>
                  <a:pt x="4604059" y="1073741"/>
                </a:cubicBezTo>
                <a:cubicBezTo>
                  <a:pt x="4628007" y="1092285"/>
                  <a:pt x="4655309" y="1069123"/>
                  <a:pt x="4680437" y="1071013"/>
                </a:cubicBezTo>
                <a:cubicBezTo>
                  <a:pt x="4701201" y="1072723"/>
                  <a:pt x="4734847" y="1063938"/>
                  <a:pt x="4708843" y="1110593"/>
                </a:cubicBezTo>
                <a:cubicBezTo>
                  <a:pt x="4701273" y="1124265"/>
                  <a:pt x="4711111" y="1131384"/>
                  <a:pt x="4721433" y="1130828"/>
                </a:cubicBezTo>
                <a:cubicBezTo>
                  <a:pt x="4805036" y="1125241"/>
                  <a:pt x="4770374" y="1216755"/>
                  <a:pt x="4799050" y="1256288"/>
                </a:cubicBezTo>
                <a:cubicBezTo>
                  <a:pt x="4807135" y="1266880"/>
                  <a:pt x="4800233" y="1289605"/>
                  <a:pt x="4788849" y="1296992"/>
                </a:cubicBezTo>
                <a:cubicBezTo>
                  <a:pt x="4716605" y="1344534"/>
                  <a:pt x="4710171" y="1427902"/>
                  <a:pt x="4677593" y="1504814"/>
                </a:cubicBezTo>
                <a:cubicBezTo>
                  <a:pt x="4717444" y="1525929"/>
                  <a:pt x="4764171" y="1523690"/>
                  <a:pt x="4806838" y="1534504"/>
                </a:cubicBezTo>
                <a:cubicBezTo>
                  <a:pt x="4851155" y="1545658"/>
                  <a:pt x="4851771" y="1559782"/>
                  <a:pt x="4818253" y="1621364"/>
                </a:cubicBezTo>
                <a:cubicBezTo>
                  <a:pt x="4912245" y="1616790"/>
                  <a:pt x="4912245" y="1616790"/>
                  <a:pt x="4887405" y="1708784"/>
                </a:cubicBezTo>
                <a:cubicBezTo>
                  <a:pt x="4926883" y="1705769"/>
                  <a:pt x="4965617" y="1779266"/>
                  <a:pt x="4987017" y="1847008"/>
                </a:cubicBezTo>
                <a:lnTo>
                  <a:pt x="4993479" y="1871969"/>
                </a:lnTo>
                <a:lnTo>
                  <a:pt x="4993260" y="1875137"/>
                </a:lnTo>
                <a:cubicBezTo>
                  <a:pt x="4992440" y="1890359"/>
                  <a:pt x="4991543" y="1912093"/>
                  <a:pt x="4990437" y="1933934"/>
                </a:cubicBezTo>
                <a:lnTo>
                  <a:pt x="4989378" y="1952477"/>
                </a:lnTo>
                <a:lnTo>
                  <a:pt x="4982628" y="1950690"/>
                </a:lnTo>
                <a:cubicBezTo>
                  <a:pt x="4977177" y="1945881"/>
                  <a:pt x="4973287" y="1944057"/>
                  <a:pt x="4970479" y="1944168"/>
                </a:cubicBezTo>
                <a:cubicBezTo>
                  <a:pt x="4962059" y="1944498"/>
                  <a:pt x="4963394" y="1962230"/>
                  <a:pt x="4961645" y="1968944"/>
                </a:cubicBezTo>
                <a:cubicBezTo>
                  <a:pt x="4955769" y="1990222"/>
                  <a:pt x="4970405" y="2001239"/>
                  <a:pt x="4980262" y="2014997"/>
                </a:cubicBezTo>
                <a:cubicBezTo>
                  <a:pt x="4983953" y="2020039"/>
                  <a:pt x="4986587" y="1996490"/>
                  <a:pt x="4988607" y="1965973"/>
                </a:cubicBezTo>
                <a:lnTo>
                  <a:pt x="4989378" y="1952477"/>
                </a:lnTo>
                <a:lnTo>
                  <a:pt x="4997257" y="1954563"/>
                </a:lnTo>
                <a:lnTo>
                  <a:pt x="4997217" y="1978557"/>
                </a:lnTo>
                <a:cubicBezTo>
                  <a:pt x="4996813" y="2037141"/>
                  <a:pt x="4995076" y="2095563"/>
                  <a:pt x="4990810" y="2100744"/>
                </a:cubicBezTo>
                <a:cubicBezTo>
                  <a:pt x="4945575" y="2155854"/>
                  <a:pt x="4978545" y="2256304"/>
                  <a:pt x="4889713" y="2285583"/>
                </a:cubicBezTo>
                <a:cubicBezTo>
                  <a:pt x="4849735" y="2298967"/>
                  <a:pt x="4831955" y="2340690"/>
                  <a:pt x="4803440" y="2367231"/>
                </a:cubicBezTo>
                <a:cubicBezTo>
                  <a:pt x="4704002" y="2459108"/>
                  <a:pt x="4639535" y="2566320"/>
                  <a:pt x="4613356" y="2702512"/>
                </a:cubicBezTo>
                <a:cubicBezTo>
                  <a:pt x="4606017" y="2740180"/>
                  <a:pt x="4573792" y="2775282"/>
                  <a:pt x="4553563" y="2810797"/>
                </a:cubicBezTo>
                <a:cubicBezTo>
                  <a:pt x="4565127" y="2832476"/>
                  <a:pt x="4619667" y="2772245"/>
                  <a:pt x="4602347" y="2836976"/>
                </a:cubicBezTo>
                <a:cubicBezTo>
                  <a:pt x="4589232" y="2885784"/>
                  <a:pt x="4551577" y="2921212"/>
                  <a:pt x="4516285" y="2954642"/>
                </a:cubicBezTo>
                <a:cubicBezTo>
                  <a:pt x="4475753" y="2992790"/>
                  <a:pt x="4430641" y="3025740"/>
                  <a:pt x="4414507" y="3086467"/>
                </a:cubicBezTo>
                <a:cubicBezTo>
                  <a:pt x="4410989" y="3099423"/>
                  <a:pt x="3564181" y="4149656"/>
                  <a:pt x="2327617" y="4253752"/>
                </a:cubicBezTo>
                <a:cubicBezTo>
                  <a:pt x="2125545" y="4270760"/>
                  <a:pt x="1322624" y="4224619"/>
                  <a:pt x="1214971" y="4203137"/>
                </a:cubicBezTo>
                <a:cubicBezTo>
                  <a:pt x="1104292" y="4180925"/>
                  <a:pt x="1007789" y="4121736"/>
                  <a:pt x="894535" y="4109150"/>
                </a:cubicBezTo>
                <a:cubicBezTo>
                  <a:pt x="834632" y="4102646"/>
                  <a:pt x="776274" y="4081635"/>
                  <a:pt x="781596" y="3991505"/>
                </a:cubicBezTo>
                <a:cubicBezTo>
                  <a:pt x="783201" y="3965920"/>
                  <a:pt x="766642" y="3948284"/>
                  <a:pt x="742373" y="3959843"/>
                </a:cubicBezTo>
                <a:cubicBezTo>
                  <a:pt x="696510" y="3981854"/>
                  <a:pt x="673849" y="3949166"/>
                  <a:pt x="646723" y="3926438"/>
                </a:cubicBezTo>
                <a:cubicBezTo>
                  <a:pt x="598687" y="3886210"/>
                  <a:pt x="552406" y="3842509"/>
                  <a:pt x="478839" y="3847272"/>
                </a:cubicBezTo>
                <a:cubicBezTo>
                  <a:pt x="491215" y="3806501"/>
                  <a:pt x="515519" y="3808222"/>
                  <a:pt x="537744" y="3812205"/>
                </a:cubicBezTo>
                <a:cubicBezTo>
                  <a:pt x="596474" y="3823029"/>
                  <a:pt x="654233" y="3836554"/>
                  <a:pt x="712950" y="3847065"/>
                </a:cubicBezTo>
                <a:cubicBezTo>
                  <a:pt x="751090" y="3853931"/>
                  <a:pt x="789463" y="3866135"/>
                  <a:pt x="839053" y="3842201"/>
                </a:cubicBezTo>
                <a:cubicBezTo>
                  <a:pt x="792472" y="3772935"/>
                  <a:pt x="718132" y="3772458"/>
                  <a:pt x="657388" y="3759142"/>
                </a:cubicBezTo>
                <a:cubicBezTo>
                  <a:pt x="581525" y="3742486"/>
                  <a:pt x="535038" y="3694078"/>
                  <a:pt x="479902" y="3640872"/>
                </a:cubicBezTo>
                <a:cubicBezTo>
                  <a:pt x="534356" y="3616078"/>
                  <a:pt x="570138" y="3656255"/>
                  <a:pt x="612982" y="3646162"/>
                </a:cubicBezTo>
                <a:cubicBezTo>
                  <a:pt x="615057" y="3637572"/>
                  <a:pt x="618333" y="3625291"/>
                  <a:pt x="617779" y="3625073"/>
                </a:cubicBezTo>
                <a:cubicBezTo>
                  <a:pt x="545776" y="3603308"/>
                  <a:pt x="510266" y="3544423"/>
                  <a:pt x="495792" y="3468542"/>
                </a:cubicBezTo>
                <a:cubicBezTo>
                  <a:pt x="488366" y="3429369"/>
                  <a:pt x="462153" y="3421345"/>
                  <a:pt x="436221" y="3407261"/>
                </a:cubicBezTo>
                <a:cubicBezTo>
                  <a:pt x="345019" y="3357258"/>
                  <a:pt x="249255" y="3315018"/>
                  <a:pt x="172652" y="3237768"/>
                </a:cubicBezTo>
                <a:cubicBezTo>
                  <a:pt x="256919" y="3234912"/>
                  <a:pt x="326749" y="3281731"/>
                  <a:pt x="417805" y="3290959"/>
                </a:cubicBezTo>
                <a:cubicBezTo>
                  <a:pt x="341913" y="3205043"/>
                  <a:pt x="246803" y="3171544"/>
                  <a:pt x="159629" y="3126522"/>
                </a:cubicBezTo>
                <a:cubicBezTo>
                  <a:pt x="119806" y="3106035"/>
                  <a:pt x="82625" y="3077492"/>
                  <a:pt x="35515" y="3070942"/>
                </a:cubicBezTo>
                <a:cubicBezTo>
                  <a:pt x="18803" y="3068516"/>
                  <a:pt x="-9231" y="3062395"/>
                  <a:pt x="3001" y="3030820"/>
                </a:cubicBezTo>
                <a:cubicBezTo>
                  <a:pt x="13293" y="3004651"/>
                  <a:pt x="35761" y="3007959"/>
                  <a:pt x="56337" y="3011602"/>
                </a:cubicBezTo>
                <a:cubicBezTo>
                  <a:pt x="105732" y="3020594"/>
                  <a:pt x="155993" y="3012038"/>
                  <a:pt x="221626" y="3000137"/>
                </a:cubicBezTo>
                <a:cubicBezTo>
                  <a:pt x="163022" y="2929831"/>
                  <a:pt x="63027" y="2971519"/>
                  <a:pt x="12079" y="2895750"/>
                </a:cubicBezTo>
                <a:cubicBezTo>
                  <a:pt x="70612" y="2870868"/>
                  <a:pt x="117312" y="2892988"/>
                  <a:pt x="165389" y="2890511"/>
                </a:cubicBezTo>
                <a:cubicBezTo>
                  <a:pt x="208846" y="2888217"/>
                  <a:pt x="219022" y="2871872"/>
                  <a:pt x="206743" y="2827546"/>
                </a:cubicBezTo>
                <a:cubicBezTo>
                  <a:pt x="187666" y="2758486"/>
                  <a:pt x="209823" y="2717255"/>
                  <a:pt x="273631" y="2725917"/>
                </a:cubicBezTo>
                <a:cubicBezTo>
                  <a:pt x="332792" y="2734135"/>
                  <a:pt x="337558" y="2706094"/>
                  <a:pt x="320364" y="2667696"/>
                </a:cubicBezTo>
                <a:cubicBezTo>
                  <a:pt x="295325" y="2611707"/>
                  <a:pt x="318706" y="2561087"/>
                  <a:pt x="334074" y="2507770"/>
                </a:cubicBezTo>
                <a:cubicBezTo>
                  <a:pt x="357219" y="2426828"/>
                  <a:pt x="344229" y="2391168"/>
                  <a:pt x="284207" y="2344516"/>
                </a:cubicBezTo>
                <a:cubicBezTo>
                  <a:pt x="250406" y="2318539"/>
                  <a:pt x="214378" y="2297698"/>
                  <a:pt x="166166" y="2278376"/>
                </a:cubicBezTo>
                <a:cubicBezTo>
                  <a:pt x="273852" y="2244503"/>
                  <a:pt x="158170" y="2213685"/>
                  <a:pt x="194891" y="2175576"/>
                </a:cubicBezTo>
                <a:cubicBezTo>
                  <a:pt x="270782" y="2149213"/>
                  <a:pt x="337571" y="2238633"/>
                  <a:pt x="440332" y="2191712"/>
                </a:cubicBezTo>
                <a:cubicBezTo>
                  <a:pt x="307946" y="2127472"/>
                  <a:pt x="161307" y="2042341"/>
                  <a:pt x="63051" y="1942979"/>
                </a:cubicBezTo>
                <a:cubicBezTo>
                  <a:pt x="83512" y="1912799"/>
                  <a:pt x="105922" y="1933513"/>
                  <a:pt x="123612" y="1920903"/>
                </a:cubicBezTo>
                <a:cubicBezTo>
                  <a:pt x="122527" y="1914768"/>
                  <a:pt x="123751" y="1905381"/>
                  <a:pt x="120386" y="1903128"/>
                </a:cubicBezTo>
                <a:cubicBezTo>
                  <a:pt x="47933" y="1852346"/>
                  <a:pt x="47054" y="1850919"/>
                  <a:pt x="119318" y="1791355"/>
                </a:cubicBezTo>
                <a:cubicBezTo>
                  <a:pt x="144540" y="1770456"/>
                  <a:pt x="141749" y="1756399"/>
                  <a:pt x="127081" y="1738431"/>
                </a:cubicBezTo>
                <a:cubicBezTo>
                  <a:pt x="116725" y="1725710"/>
                  <a:pt x="104020" y="1715301"/>
                  <a:pt x="108310" y="1682600"/>
                </a:cubicBezTo>
                <a:cubicBezTo>
                  <a:pt x="150870" y="1715887"/>
                  <a:pt x="350796" y="1749545"/>
                  <a:pt x="385468" y="1739315"/>
                </a:cubicBezTo>
                <a:cubicBezTo>
                  <a:pt x="424434" y="1727691"/>
                  <a:pt x="558776" y="1718211"/>
                  <a:pt x="599777" y="1722044"/>
                </a:cubicBezTo>
                <a:cubicBezTo>
                  <a:pt x="597521" y="1720227"/>
                  <a:pt x="595263" y="1718413"/>
                  <a:pt x="593006" y="1716597"/>
                </a:cubicBezTo>
                <a:cubicBezTo>
                  <a:pt x="552484" y="1680103"/>
                  <a:pt x="511421" y="1643705"/>
                  <a:pt x="485736" y="1591625"/>
                </a:cubicBezTo>
                <a:cubicBezTo>
                  <a:pt x="484560" y="1589619"/>
                  <a:pt x="483937" y="1587831"/>
                  <a:pt x="481534" y="1588888"/>
                </a:cubicBezTo>
                <a:cubicBezTo>
                  <a:pt x="460479" y="1599246"/>
                  <a:pt x="462468" y="1582449"/>
                  <a:pt x="461623" y="1569314"/>
                </a:cubicBezTo>
                <a:cubicBezTo>
                  <a:pt x="460764" y="1555866"/>
                  <a:pt x="456786" y="1545815"/>
                  <a:pt x="441172" y="1549836"/>
                </a:cubicBezTo>
                <a:cubicBezTo>
                  <a:pt x="440361" y="1549980"/>
                  <a:pt x="439267" y="1549855"/>
                  <a:pt x="438173" y="1549732"/>
                </a:cubicBezTo>
                <a:cubicBezTo>
                  <a:pt x="430782" y="1548823"/>
                  <a:pt x="406258" y="1517097"/>
                  <a:pt x="409482" y="1509886"/>
                </a:cubicBezTo>
                <a:cubicBezTo>
                  <a:pt x="416686" y="1494065"/>
                  <a:pt x="408267" y="1488277"/>
                  <a:pt x="401143" y="1480995"/>
                </a:cubicBezTo>
                <a:cubicBezTo>
                  <a:pt x="391181" y="1471051"/>
                  <a:pt x="381247" y="1461736"/>
                  <a:pt x="370772" y="1452514"/>
                </a:cubicBezTo>
                <a:cubicBezTo>
                  <a:pt x="360580" y="1443560"/>
                  <a:pt x="350146" y="1435280"/>
                  <a:pt x="339699" y="1426688"/>
                </a:cubicBezTo>
                <a:cubicBezTo>
                  <a:pt x="315473" y="1420526"/>
                  <a:pt x="291032" y="1415669"/>
                  <a:pt x="265593" y="1412885"/>
                </a:cubicBezTo>
                <a:cubicBezTo>
                  <a:pt x="246706" y="1410526"/>
                  <a:pt x="225589" y="1406978"/>
                  <a:pt x="215085" y="1372144"/>
                </a:cubicBezTo>
                <a:cubicBezTo>
                  <a:pt x="234985" y="1372744"/>
                  <a:pt x="254925" y="1374284"/>
                  <a:pt x="274865" y="1375825"/>
                </a:cubicBezTo>
                <a:cubicBezTo>
                  <a:pt x="255700" y="1360864"/>
                  <a:pt x="237075" y="1345807"/>
                  <a:pt x="219220" y="1329666"/>
                </a:cubicBezTo>
                <a:cubicBezTo>
                  <a:pt x="204474" y="1316138"/>
                  <a:pt x="192346" y="1300252"/>
                  <a:pt x="187322" y="1278682"/>
                </a:cubicBezTo>
                <a:cubicBezTo>
                  <a:pt x="185994" y="1273224"/>
                  <a:pt x="184924" y="1267404"/>
                  <a:pt x="189878" y="1262417"/>
                </a:cubicBezTo>
                <a:cubicBezTo>
                  <a:pt x="195346" y="1256708"/>
                  <a:pt x="199833" y="1259711"/>
                  <a:pt x="204036" y="1262449"/>
                </a:cubicBezTo>
                <a:cubicBezTo>
                  <a:pt x="221402" y="1273615"/>
                  <a:pt x="239024" y="1284422"/>
                  <a:pt x="256133" y="1295950"/>
                </a:cubicBezTo>
                <a:cubicBezTo>
                  <a:pt x="278851" y="1311233"/>
                  <a:pt x="301313" y="1326878"/>
                  <a:pt x="323760" y="1342208"/>
                </a:cubicBezTo>
                <a:cubicBezTo>
                  <a:pt x="292061" y="1308268"/>
                  <a:pt x="257298" y="1278982"/>
                  <a:pt x="219957" y="1252997"/>
                </a:cubicBezTo>
                <a:cubicBezTo>
                  <a:pt x="192995" y="1234035"/>
                  <a:pt x="166033" y="1215073"/>
                  <a:pt x="145267" y="1188376"/>
                </a:cubicBezTo>
                <a:cubicBezTo>
                  <a:pt x="134614" y="1175075"/>
                  <a:pt x="129282" y="1158938"/>
                  <a:pt x="127649" y="1140248"/>
                </a:cubicBezTo>
                <a:cubicBezTo>
                  <a:pt x="127430" y="1135227"/>
                  <a:pt x="127724" y="1129482"/>
                  <a:pt x="133301" y="1126283"/>
                </a:cubicBezTo>
                <a:cubicBezTo>
                  <a:pt x="138892" y="1123399"/>
                  <a:pt x="142312" y="1126907"/>
                  <a:pt x="144665" y="1130919"/>
                </a:cubicBezTo>
                <a:cubicBezTo>
                  <a:pt x="147316" y="1135513"/>
                  <a:pt x="150466" y="1139068"/>
                  <a:pt x="154924" y="1141443"/>
                </a:cubicBezTo>
                <a:cubicBezTo>
                  <a:pt x="194007" y="1163643"/>
                  <a:pt x="228472" y="1192350"/>
                  <a:pt x="263706" y="1219972"/>
                </a:cubicBezTo>
                <a:cubicBezTo>
                  <a:pt x="314160" y="1259456"/>
                  <a:pt x="363843" y="1300026"/>
                  <a:pt x="423231" y="1325916"/>
                </a:cubicBezTo>
                <a:cubicBezTo>
                  <a:pt x="445702" y="1335549"/>
                  <a:pt x="468901" y="1343155"/>
                  <a:pt x="486543" y="1341940"/>
                </a:cubicBezTo>
                <a:cubicBezTo>
                  <a:pt x="421673" y="1296460"/>
                  <a:pt x="360475" y="1247802"/>
                  <a:pt x="305459" y="1191095"/>
                </a:cubicBezTo>
                <a:cubicBezTo>
                  <a:pt x="249875" y="1133856"/>
                  <a:pt x="201123" y="1070982"/>
                  <a:pt x="165967" y="995271"/>
                </a:cubicBezTo>
                <a:cubicBezTo>
                  <a:pt x="162356" y="987370"/>
                  <a:pt x="160109" y="979543"/>
                  <a:pt x="148803" y="982487"/>
                </a:cubicBezTo>
                <a:cubicBezTo>
                  <a:pt x="143684" y="983707"/>
                  <a:pt x="141844" y="978971"/>
                  <a:pt x="142975" y="973711"/>
                </a:cubicBezTo>
                <a:cubicBezTo>
                  <a:pt x="150059" y="936405"/>
                  <a:pt x="133120" y="916307"/>
                  <a:pt x="107228" y="903165"/>
                </a:cubicBezTo>
                <a:cubicBezTo>
                  <a:pt x="99148" y="898899"/>
                  <a:pt x="98374" y="893659"/>
                  <a:pt x="103961" y="884449"/>
                </a:cubicBezTo>
                <a:cubicBezTo>
                  <a:pt x="111573" y="871720"/>
                  <a:pt x="110228" y="859623"/>
                  <a:pt x="105398" y="848773"/>
                </a:cubicBezTo>
                <a:cubicBezTo>
                  <a:pt x="102652" y="841984"/>
                  <a:pt x="99109" y="835651"/>
                  <a:pt x="96106" y="829222"/>
                </a:cubicBezTo>
                <a:cubicBezTo>
                  <a:pt x="94023" y="825161"/>
                  <a:pt x="90576" y="821026"/>
                  <a:pt x="95233" y="815459"/>
                </a:cubicBezTo>
                <a:cubicBezTo>
                  <a:pt x="99648" y="810569"/>
                  <a:pt x="104350" y="812269"/>
                  <a:pt x="108754" y="813390"/>
                </a:cubicBezTo>
                <a:cubicBezTo>
                  <a:pt x="129926" y="818192"/>
                  <a:pt x="142781" y="832053"/>
                  <a:pt x="149184" y="854012"/>
                </a:cubicBezTo>
                <a:cubicBezTo>
                  <a:pt x="153977" y="870244"/>
                  <a:pt x="158340" y="870424"/>
                  <a:pt x="169922" y="855094"/>
                </a:cubicBezTo>
                <a:cubicBezTo>
                  <a:pt x="178668" y="843430"/>
                  <a:pt x="186813" y="842941"/>
                  <a:pt x="194734" y="849766"/>
                </a:cubicBezTo>
                <a:cubicBezTo>
                  <a:pt x="198964" y="853131"/>
                  <a:pt x="201642" y="858351"/>
                  <a:pt x="204833" y="862849"/>
                </a:cubicBezTo>
                <a:cubicBezTo>
                  <a:pt x="220829" y="886276"/>
                  <a:pt x="237607" y="908933"/>
                  <a:pt x="262674" y="921903"/>
                </a:cubicBezTo>
                <a:cubicBezTo>
                  <a:pt x="273823" y="927843"/>
                  <a:pt x="285713" y="932069"/>
                  <a:pt x="302202" y="923150"/>
                </a:cubicBezTo>
                <a:cubicBezTo>
                  <a:pt x="291351" y="917791"/>
                  <a:pt x="280774" y="918709"/>
                  <a:pt x="270912" y="917286"/>
                </a:cubicBezTo>
                <a:cubicBezTo>
                  <a:pt x="261049" y="915865"/>
                  <a:pt x="255697" y="911748"/>
                  <a:pt x="262498" y="899162"/>
                </a:cubicBezTo>
                <a:cubicBezTo>
                  <a:pt x="266276" y="892170"/>
                  <a:pt x="265774" y="886883"/>
                  <a:pt x="261759" y="882214"/>
                </a:cubicBezTo>
                <a:cubicBezTo>
                  <a:pt x="248848" y="867099"/>
                  <a:pt x="241864" y="844294"/>
                  <a:pt x="216117" y="846941"/>
                </a:cubicBezTo>
                <a:cubicBezTo>
                  <a:pt x="214767" y="847179"/>
                  <a:pt x="213361" y="846162"/>
                  <a:pt x="211969" y="845458"/>
                </a:cubicBezTo>
                <a:cubicBezTo>
                  <a:pt x="206685" y="842913"/>
                  <a:pt x="200848" y="840147"/>
                  <a:pt x="202383" y="831653"/>
                </a:cubicBezTo>
                <a:cubicBezTo>
                  <a:pt x="204188" y="823111"/>
                  <a:pt x="211130" y="819988"/>
                  <a:pt x="217302" y="817950"/>
                </a:cubicBezTo>
                <a:cubicBezTo>
                  <a:pt x="233145" y="812939"/>
                  <a:pt x="245914" y="818592"/>
                  <a:pt x="258185" y="825283"/>
                </a:cubicBezTo>
                <a:cubicBezTo>
                  <a:pt x="288036" y="841837"/>
                  <a:pt x="313015" y="865260"/>
                  <a:pt x="339019" y="887237"/>
                </a:cubicBezTo>
                <a:cubicBezTo>
                  <a:pt x="378027" y="920202"/>
                  <a:pt x="412674" y="959314"/>
                  <a:pt x="455541" y="987171"/>
                </a:cubicBezTo>
                <a:cubicBezTo>
                  <a:pt x="583008" y="1069675"/>
                  <a:pt x="708694" y="1155025"/>
                  <a:pt x="839737" y="1232154"/>
                </a:cubicBezTo>
                <a:cubicBezTo>
                  <a:pt x="888076" y="1260626"/>
                  <a:pt x="937413" y="1287025"/>
                  <a:pt x="987251" y="1312386"/>
                </a:cubicBezTo>
                <a:cubicBezTo>
                  <a:pt x="987438" y="1310454"/>
                  <a:pt x="987654" y="1309151"/>
                  <a:pt x="987828" y="1306906"/>
                </a:cubicBezTo>
                <a:cubicBezTo>
                  <a:pt x="987759" y="1305338"/>
                  <a:pt x="987677" y="1303454"/>
                  <a:pt x="987609" y="1301885"/>
                </a:cubicBezTo>
                <a:cubicBezTo>
                  <a:pt x="952341" y="1285971"/>
                  <a:pt x="917544" y="1268392"/>
                  <a:pt x="883773" y="1249366"/>
                </a:cubicBezTo>
                <a:cubicBezTo>
                  <a:pt x="800867" y="1202326"/>
                  <a:pt x="724387" y="1146562"/>
                  <a:pt x="658689" y="1075926"/>
                </a:cubicBezTo>
                <a:cubicBezTo>
                  <a:pt x="653269" y="1070242"/>
                  <a:pt x="647527" y="1069673"/>
                  <a:pt x="639221" y="1072721"/>
                </a:cubicBezTo>
                <a:cubicBezTo>
                  <a:pt x="612439" y="1082826"/>
                  <a:pt x="603654" y="1074888"/>
                  <a:pt x="607837" y="1046001"/>
                </a:cubicBezTo>
                <a:cubicBezTo>
                  <a:pt x="608886" y="1038856"/>
                  <a:pt x="608910" y="1033160"/>
                  <a:pt x="604057" y="1028006"/>
                </a:cubicBezTo>
                <a:cubicBezTo>
                  <a:pt x="582361" y="1004953"/>
                  <a:pt x="559626" y="983032"/>
                  <a:pt x="535068" y="963012"/>
                </a:cubicBezTo>
                <a:cubicBezTo>
                  <a:pt x="489628" y="926121"/>
                  <a:pt x="441097" y="893257"/>
                  <a:pt x="398492" y="852702"/>
                </a:cubicBezTo>
                <a:cubicBezTo>
                  <a:pt x="385976" y="840363"/>
                  <a:pt x="376348" y="825616"/>
                  <a:pt x="370407" y="808003"/>
                </a:cubicBezTo>
                <a:cubicBezTo>
                  <a:pt x="368512" y="802013"/>
                  <a:pt x="367360" y="794309"/>
                  <a:pt x="373637" y="788457"/>
                </a:cubicBezTo>
                <a:cubicBezTo>
                  <a:pt x="379645" y="782652"/>
                  <a:pt x="384471" y="787178"/>
                  <a:pt x="388957" y="790181"/>
                </a:cubicBezTo>
                <a:cubicBezTo>
                  <a:pt x="407729" y="802365"/>
                  <a:pt x="426784" y="814815"/>
                  <a:pt x="445569" y="827313"/>
                </a:cubicBezTo>
                <a:cubicBezTo>
                  <a:pt x="464624" y="839764"/>
                  <a:pt x="483437" y="852889"/>
                  <a:pt x="503344" y="866138"/>
                </a:cubicBezTo>
                <a:cubicBezTo>
                  <a:pt x="504379" y="858682"/>
                  <a:pt x="500259" y="857827"/>
                  <a:pt x="497988" y="855698"/>
                </a:cubicBezTo>
                <a:cubicBezTo>
                  <a:pt x="465913" y="825620"/>
                  <a:pt x="431003" y="799206"/>
                  <a:pt x="395068" y="774238"/>
                </a:cubicBezTo>
                <a:cubicBezTo>
                  <a:pt x="367267" y="754791"/>
                  <a:pt x="340223" y="733946"/>
                  <a:pt x="321225" y="704090"/>
                </a:cubicBezTo>
                <a:cubicBezTo>
                  <a:pt x="313910" y="692415"/>
                  <a:pt x="309809" y="679538"/>
                  <a:pt x="310772" y="664187"/>
                </a:cubicBezTo>
                <a:cubicBezTo>
                  <a:pt x="311107" y="659384"/>
                  <a:pt x="311442" y="654580"/>
                  <a:pt x="316776" y="652057"/>
                </a:cubicBezTo>
                <a:cubicBezTo>
                  <a:pt x="321044" y="650039"/>
                  <a:pt x="323869" y="652386"/>
                  <a:pt x="326167" y="655144"/>
                </a:cubicBezTo>
                <a:cubicBezTo>
                  <a:pt x="330196" y="660125"/>
                  <a:pt x="334224" y="665107"/>
                  <a:pt x="339819" y="668549"/>
                </a:cubicBezTo>
                <a:cubicBezTo>
                  <a:pt x="373388" y="689190"/>
                  <a:pt x="404905" y="712724"/>
                  <a:pt x="435653" y="737342"/>
                </a:cubicBezTo>
                <a:cubicBezTo>
                  <a:pt x="486133" y="777455"/>
                  <a:pt x="536115" y="818606"/>
                  <a:pt x="594518" y="846882"/>
                </a:cubicBezTo>
                <a:cubicBezTo>
                  <a:pt x="616490" y="857553"/>
                  <a:pt x="639205" y="866511"/>
                  <a:pt x="665142" y="868257"/>
                </a:cubicBezTo>
                <a:cubicBezTo>
                  <a:pt x="664195" y="865262"/>
                  <a:pt x="662491" y="863665"/>
                  <a:pt x="660802" y="862382"/>
                </a:cubicBezTo>
                <a:cubicBezTo>
                  <a:pt x="604283" y="821121"/>
                  <a:pt x="549586" y="777958"/>
                  <a:pt x="499505" y="728286"/>
                </a:cubicBezTo>
                <a:cubicBezTo>
                  <a:pt x="437758" y="667074"/>
                  <a:pt x="384382" y="598058"/>
                  <a:pt x="345927" y="515339"/>
                </a:cubicBezTo>
                <a:cubicBezTo>
                  <a:pt x="344141" y="511860"/>
                  <a:pt x="342910" y="508598"/>
                  <a:pt x="338588" y="509361"/>
                </a:cubicBezTo>
                <a:cubicBezTo>
                  <a:pt x="327525" y="511630"/>
                  <a:pt x="326170" y="505543"/>
                  <a:pt x="327339" y="494900"/>
                </a:cubicBezTo>
                <a:cubicBezTo>
                  <a:pt x="330552" y="468714"/>
                  <a:pt x="322326" y="448660"/>
                  <a:pt x="303055" y="437512"/>
                </a:cubicBezTo>
                <a:cubicBezTo>
                  <a:pt x="289083" y="429226"/>
                  <a:pt x="277325" y="421812"/>
                  <a:pt x="292117" y="398959"/>
                </a:cubicBezTo>
                <a:cubicBezTo>
                  <a:pt x="295694" y="393584"/>
                  <a:pt x="294041" y="386918"/>
                  <a:pt x="292417" y="380879"/>
                </a:cubicBezTo>
                <a:cubicBezTo>
                  <a:pt x="290115" y="371796"/>
                  <a:pt x="285463" y="365027"/>
                  <a:pt x="280259" y="358039"/>
                </a:cubicBezTo>
                <a:cubicBezTo>
                  <a:pt x="277365" y="354122"/>
                  <a:pt x="273863" y="348731"/>
                  <a:pt x="277426" y="343041"/>
                </a:cubicBezTo>
                <a:cubicBezTo>
                  <a:pt x="281488" y="336315"/>
                  <a:pt x="287339" y="339394"/>
                  <a:pt x="292014" y="340466"/>
                </a:cubicBezTo>
                <a:cubicBezTo>
                  <a:pt x="313455" y="345221"/>
                  <a:pt x="326609" y="359662"/>
                  <a:pt x="333039" y="382248"/>
                </a:cubicBezTo>
                <a:cubicBezTo>
                  <a:pt x="337209" y="396693"/>
                  <a:pt x="342383" y="396728"/>
                  <a:pt x="352439" y="383884"/>
                </a:cubicBezTo>
                <a:cubicBezTo>
                  <a:pt x="363791" y="369545"/>
                  <a:pt x="373274" y="368504"/>
                  <a:pt x="381981" y="380883"/>
                </a:cubicBezTo>
                <a:cubicBezTo>
                  <a:pt x="388959" y="391037"/>
                  <a:pt x="394611" y="402058"/>
                  <a:pt x="402615" y="410767"/>
                </a:cubicBezTo>
                <a:cubicBezTo>
                  <a:pt x="424081" y="434810"/>
                  <a:pt x="444293" y="461289"/>
                  <a:pt x="488827" y="452479"/>
                </a:cubicBezTo>
                <a:cubicBezTo>
                  <a:pt x="476447" y="443279"/>
                  <a:pt x="464047" y="446100"/>
                  <a:pt x="453360" y="444507"/>
                </a:cubicBezTo>
                <a:cubicBezTo>
                  <a:pt x="445687" y="443331"/>
                  <a:pt x="437918" y="439958"/>
                  <a:pt x="444814" y="429568"/>
                </a:cubicBezTo>
                <a:cubicBezTo>
                  <a:pt x="452737" y="417733"/>
                  <a:pt x="447628" y="412942"/>
                  <a:pt x="442720" y="406534"/>
                </a:cubicBezTo>
                <a:cubicBezTo>
                  <a:pt x="431444" y="391445"/>
                  <a:pt x="422234" y="373778"/>
                  <a:pt x="399647" y="373970"/>
                </a:cubicBezTo>
                <a:cubicBezTo>
                  <a:pt x="396107" y="373962"/>
                  <a:pt x="393255" y="370986"/>
                  <a:pt x="390458" y="369266"/>
                </a:cubicBezTo>
                <a:cubicBezTo>
                  <a:pt x="386539" y="366795"/>
                  <a:pt x="383146" y="363915"/>
                  <a:pt x="384776" y="357618"/>
                </a:cubicBezTo>
                <a:cubicBezTo>
                  <a:pt x="386436" y="351948"/>
                  <a:pt x="390351" y="348094"/>
                  <a:pt x="395456" y="346561"/>
                </a:cubicBezTo>
                <a:cubicBezTo>
                  <a:pt x="400022" y="345122"/>
                  <a:pt x="404870" y="343950"/>
                  <a:pt x="409490" y="343767"/>
                </a:cubicBezTo>
                <a:cubicBezTo>
                  <a:pt x="430118" y="342340"/>
                  <a:pt x="444782" y="353984"/>
                  <a:pt x="459406" y="364686"/>
                </a:cubicBezTo>
                <a:cubicBezTo>
                  <a:pt x="510573" y="401831"/>
                  <a:pt x="556044" y="445675"/>
                  <a:pt x="603593" y="487253"/>
                </a:cubicBezTo>
                <a:cubicBezTo>
                  <a:pt x="651129" y="528518"/>
                  <a:pt x="706332" y="558308"/>
                  <a:pt x="758457" y="592438"/>
                </a:cubicBezTo>
                <a:cubicBezTo>
                  <a:pt x="878695" y="671475"/>
                  <a:pt x="999459" y="750102"/>
                  <a:pt x="1126835" y="818073"/>
                </a:cubicBezTo>
                <a:cubicBezTo>
                  <a:pt x="1251416" y="884324"/>
                  <a:pt x="1667647" y="915225"/>
                  <a:pt x="1748686" y="913256"/>
                </a:cubicBezTo>
                <a:cubicBezTo>
                  <a:pt x="1852285" y="910467"/>
                  <a:pt x="2096505" y="873683"/>
                  <a:pt x="2345605" y="842682"/>
                </a:cubicBezTo>
                <a:cubicBezTo>
                  <a:pt x="2373756" y="838977"/>
                  <a:pt x="2401379" y="835684"/>
                  <a:pt x="2430665" y="833044"/>
                </a:cubicBezTo>
                <a:cubicBezTo>
                  <a:pt x="3260397" y="757430"/>
                  <a:pt x="3845073" y="368944"/>
                  <a:pt x="3874549" y="345713"/>
                </a:cubicBezTo>
                <a:cubicBezTo>
                  <a:pt x="3921930" y="308568"/>
                  <a:pt x="4079617" y="235190"/>
                  <a:pt x="4079914" y="235770"/>
                </a:cubicBezTo>
                <a:cubicBezTo>
                  <a:pt x="4083430" y="241475"/>
                  <a:pt x="4101322" y="245987"/>
                  <a:pt x="4115814" y="249002"/>
                </a:cubicBezTo>
                <a:lnTo>
                  <a:pt x="4129591" y="251735"/>
                </a:lnTo>
                <a:lnTo>
                  <a:pt x="4131313" y="253264"/>
                </a:lnTo>
                <a:cubicBezTo>
                  <a:pt x="4136355" y="253402"/>
                  <a:pt x="4136103" y="253090"/>
                  <a:pt x="4132779" y="252368"/>
                </a:cubicBezTo>
                <a:lnTo>
                  <a:pt x="4129591" y="251735"/>
                </a:lnTo>
                <a:lnTo>
                  <a:pt x="4126781" y="249241"/>
                </a:lnTo>
                <a:cubicBezTo>
                  <a:pt x="4126067" y="246916"/>
                  <a:pt x="4126005" y="243923"/>
                  <a:pt x="4126159" y="241207"/>
                </a:cubicBezTo>
                <a:cubicBezTo>
                  <a:pt x="4126893" y="226844"/>
                  <a:pt x="4132343" y="214496"/>
                  <a:pt x="4145347" y="206824"/>
                </a:cubicBezTo>
                <a:cubicBezTo>
                  <a:pt x="4157825" y="199562"/>
                  <a:pt x="4170601" y="192878"/>
                  <a:pt x="4183377" y="186195"/>
                </a:cubicBezTo>
                <a:cubicBezTo>
                  <a:pt x="4194019" y="180522"/>
                  <a:pt x="4201312" y="179234"/>
                  <a:pt x="4203065" y="194422"/>
                </a:cubicBezTo>
                <a:cubicBezTo>
                  <a:pt x="4204816" y="209612"/>
                  <a:pt x="4219976" y="213894"/>
                  <a:pt x="4228763" y="203170"/>
                </a:cubicBezTo>
                <a:cubicBezTo>
                  <a:pt x="4263132" y="161048"/>
                  <a:pt x="4304408" y="127512"/>
                  <a:pt x="4343373" y="90903"/>
                </a:cubicBezTo>
                <a:cubicBezTo>
                  <a:pt x="4370579" y="65543"/>
                  <a:pt x="4399217" y="41828"/>
                  <a:pt x="4421541" y="10686"/>
                </a:cubicBezTo>
                <a:cubicBezTo>
                  <a:pt x="4425645" y="4902"/>
                  <a:pt x="4429395" y="-2718"/>
                  <a:pt x="4437179" y="969"/>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132121" name="Graphic 132102" descr="Board Room">
            <a:extLst>
              <a:ext uri="{FF2B5EF4-FFF2-40B4-BE49-F238E27FC236}">
                <a16:creationId xmlns:a16="http://schemas.microsoft.com/office/drawing/2014/main" id="{ABE18C13-B668-1B39-FC87-BB6EF5390D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6368" y="3139017"/>
            <a:ext cx="2331341" cy="23313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3273" name="Rectangle 52327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266" name="Rectangle 2">
            <a:extLst>
              <a:ext uri="{FF2B5EF4-FFF2-40B4-BE49-F238E27FC236}">
                <a16:creationId xmlns:a16="http://schemas.microsoft.com/office/drawing/2014/main" id="{46D42C72-6947-431F-B68A-333D9BBC3B74}"/>
              </a:ext>
            </a:extLst>
          </p:cNvPr>
          <p:cNvSpPr>
            <a:spLocks noGrp="1" noChangeArrowheads="1"/>
          </p:cNvSpPr>
          <p:nvPr>
            <p:ph type="title"/>
          </p:nvPr>
        </p:nvSpPr>
        <p:spPr>
          <a:xfrm>
            <a:off x="4654296" y="329184"/>
            <a:ext cx="6894576" cy="1783080"/>
          </a:xfrm>
        </p:spPr>
        <p:txBody>
          <a:bodyPr anchor="b">
            <a:normAutofit/>
          </a:bodyPr>
          <a:lstStyle/>
          <a:p>
            <a:pPr eaLnBrk="1" hangingPunct="1">
              <a:defRPr/>
            </a:pPr>
            <a:r>
              <a:rPr lang="en-US" altLang="en-US" sz="5400" dirty="0">
                <a:solidFill>
                  <a:srgbClr val="FF0000"/>
                </a:solidFill>
              </a:rPr>
              <a:t>Right answer</a:t>
            </a:r>
          </a:p>
        </p:txBody>
      </p:sp>
      <p:pic>
        <p:nvPicPr>
          <p:cNvPr id="523269" name="Picture 523268" descr="Red toy person in front of two lines of white figures">
            <a:extLst>
              <a:ext uri="{FF2B5EF4-FFF2-40B4-BE49-F238E27FC236}">
                <a16:creationId xmlns:a16="http://schemas.microsoft.com/office/drawing/2014/main" id="{9468C3C9-D393-6677-D87A-1C1D26B15DD6}"/>
              </a:ext>
            </a:extLst>
          </p:cNvPr>
          <p:cNvPicPr>
            <a:picLocks noChangeAspect="1"/>
          </p:cNvPicPr>
          <p:nvPr/>
        </p:nvPicPr>
        <p:blipFill rotWithShape="1">
          <a:blip r:embed="rId2"/>
          <a:srcRect l="32501" r="286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2327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267" name="Rectangle 3">
            <a:extLst>
              <a:ext uri="{FF2B5EF4-FFF2-40B4-BE49-F238E27FC236}">
                <a16:creationId xmlns:a16="http://schemas.microsoft.com/office/drawing/2014/main" id="{207350C9-3312-46C4-85BE-D663A7D42044}"/>
              </a:ext>
            </a:extLst>
          </p:cNvPr>
          <p:cNvSpPr>
            <a:spLocks noGrp="1" noChangeArrowheads="1"/>
          </p:cNvSpPr>
          <p:nvPr>
            <p:ph type="body" idx="1"/>
          </p:nvPr>
        </p:nvSpPr>
        <p:spPr>
          <a:xfrm>
            <a:off x="4654296" y="2706624"/>
            <a:ext cx="6894576" cy="3483864"/>
          </a:xfrm>
        </p:spPr>
        <p:txBody>
          <a:bodyPr>
            <a:normAutofit/>
          </a:bodyPr>
          <a:lstStyle/>
          <a:p>
            <a:pPr marL="609600" indent="-609600">
              <a:defRPr/>
            </a:pPr>
            <a:r>
              <a:rPr lang="en-US" altLang="en-US" sz="2200" b="1"/>
              <a:t>Find some new friends; do not go against the values of your parents and the teachings of the church.</a:t>
            </a:r>
            <a:endParaRPr lang="en-US" altLang="en-US" sz="2200"/>
          </a:p>
          <a:p>
            <a:pPr marL="609600" indent="-609600">
              <a:buNone/>
              <a:defRPr/>
            </a:pPr>
            <a:endParaRPr lang="en-US" altLang="en-US" sz="2200"/>
          </a:p>
          <a:p>
            <a:pPr marL="609600" indent="-609600">
              <a:defRPr/>
            </a:pPr>
            <a:r>
              <a:rPr lang="en-US" altLang="en-US" sz="2200"/>
              <a:t>Going against the church and parental teachings has destroyed the lives of numerous young people.  Disobedience has landed a lot of young men and women in jail. There are countless stories of grown men and women who said, “If I had just listened to my parents and followed the church's teachings, I would not be in the trouble I am today.” </a:t>
            </a:r>
          </a:p>
        </p:txBody>
      </p:sp>
      <p:sp>
        <p:nvSpPr>
          <p:cNvPr id="2" name="Arrow: Left 1">
            <a:hlinkClick r:id="rId3" action="ppaction://hlinksldjump"/>
            <a:extLst>
              <a:ext uri="{FF2B5EF4-FFF2-40B4-BE49-F238E27FC236}">
                <a16:creationId xmlns:a16="http://schemas.microsoft.com/office/drawing/2014/main" id="{A1D23788-5ADF-D7F0-AA09-B32DDF34ADE1}"/>
              </a:ext>
            </a:extLst>
          </p:cNvPr>
          <p:cNvSpPr/>
          <p:nvPr/>
        </p:nvSpPr>
        <p:spPr bwMode="auto">
          <a:xfrm rot="10800000">
            <a:off x="7644384" y="624992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5624" name="Rectangle 495623">
            <a:extLst>
              <a:ext uri="{FF2B5EF4-FFF2-40B4-BE49-F238E27FC236}">
                <a16:creationId xmlns:a16="http://schemas.microsoft.com/office/drawing/2014/main" id="{181FE16D-0BB9-43FC-A645-3419A195E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626" name="Group 495625">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95627" name="Rectangle 495626">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5628" name="Straight Connector 495627">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95630" name="Rectangle 495629">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32" name="Rectangle 49563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618" name="Rectangle 2">
            <a:extLst>
              <a:ext uri="{FF2B5EF4-FFF2-40B4-BE49-F238E27FC236}">
                <a16:creationId xmlns:a16="http://schemas.microsoft.com/office/drawing/2014/main" id="{0E04CD22-5DD3-4FE3-8E6D-277E02CED7A3}"/>
              </a:ext>
            </a:extLst>
          </p:cNvPr>
          <p:cNvSpPr>
            <a:spLocks noGrp="1" noChangeArrowheads="1"/>
          </p:cNvSpPr>
          <p:nvPr>
            <p:ph type="title"/>
          </p:nvPr>
        </p:nvSpPr>
        <p:spPr>
          <a:xfrm>
            <a:off x="1153618" y="1239927"/>
            <a:ext cx="4008586" cy="4680583"/>
          </a:xfrm>
        </p:spPr>
        <p:txBody>
          <a:bodyPr anchor="ctr">
            <a:normAutofit/>
          </a:bodyPr>
          <a:lstStyle/>
          <a:p>
            <a:pPr eaLnBrk="1" hangingPunct="1">
              <a:defRPr/>
            </a:pPr>
            <a:r>
              <a:rPr lang="en-US" altLang="en-US" sz="5200" dirty="0">
                <a:solidFill>
                  <a:srgbClr val="FF0000"/>
                </a:solidFill>
              </a:rPr>
              <a:t>Wrong answer</a:t>
            </a:r>
          </a:p>
        </p:txBody>
      </p:sp>
      <p:sp>
        <p:nvSpPr>
          <p:cNvPr id="495619" name="Rectangle 3">
            <a:extLst>
              <a:ext uri="{FF2B5EF4-FFF2-40B4-BE49-F238E27FC236}">
                <a16:creationId xmlns:a16="http://schemas.microsoft.com/office/drawing/2014/main" id="{42F662C3-61A3-4CA9-8B5C-023ABE70460E}"/>
              </a:ext>
            </a:extLst>
          </p:cNvPr>
          <p:cNvSpPr>
            <a:spLocks noGrp="1" noChangeArrowheads="1"/>
          </p:cNvSpPr>
          <p:nvPr>
            <p:ph type="body" idx="1"/>
          </p:nvPr>
        </p:nvSpPr>
        <p:spPr>
          <a:xfrm>
            <a:off x="6652192" y="1238782"/>
            <a:ext cx="4219399" cy="4404083"/>
          </a:xfrm>
        </p:spPr>
        <p:txBody>
          <a:bodyPr>
            <a:normAutofit/>
          </a:bodyPr>
          <a:lstStyle/>
          <a:p>
            <a:pPr marL="615696" indent="-615696" defTabSz="923544">
              <a:spcBef>
                <a:spcPts val="1010"/>
              </a:spcBef>
              <a:defRPr/>
            </a:pPr>
            <a:r>
              <a:rPr lang="en-US" altLang="en-US" sz="2828" kern="1200">
                <a:solidFill>
                  <a:schemeClr val="tx1"/>
                </a:solidFill>
                <a:latin typeface="+mn-lt"/>
                <a:ea typeface="+mn-ea"/>
                <a:cs typeface="+mn-cs"/>
              </a:rPr>
              <a:t>I have a family and plenty of friends they will always be there for me;  why should I address my spiritual needs.</a:t>
            </a:r>
            <a:endParaRPr lang="en-US" altLang="en-US"/>
          </a:p>
        </p:txBody>
      </p:sp>
      <p:sp>
        <p:nvSpPr>
          <p:cNvPr id="2" name="Arrow: Left 1">
            <a:hlinkClick r:id="rId2" action="ppaction://hlinksldjump"/>
            <a:extLst>
              <a:ext uri="{FF2B5EF4-FFF2-40B4-BE49-F238E27FC236}">
                <a16:creationId xmlns:a16="http://schemas.microsoft.com/office/drawing/2014/main" id="{06A25F63-338F-D234-54F9-D5C56EA7CAFC}"/>
              </a:ext>
            </a:extLst>
          </p:cNvPr>
          <p:cNvSpPr/>
          <p:nvPr/>
        </p:nvSpPr>
        <p:spPr bwMode="auto">
          <a:xfrm>
            <a:off x="6189450" y="4902636"/>
            <a:ext cx="1188720" cy="27764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4317" name="Rectangle 5243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290" name="Rectangle 2">
            <a:extLst>
              <a:ext uri="{FF2B5EF4-FFF2-40B4-BE49-F238E27FC236}">
                <a16:creationId xmlns:a16="http://schemas.microsoft.com/office/drawing/2014/main" id="{AC11AF49-0E91-4D83-AA5F-45128D0DD1BC}"/>
              </a:ext>
            </a:extLst>
          </p:cNvPr>
          <p:cNvSpPr>
            <a:spLocks noGrp="1" noChangeArrowheads="1"/>
          </p:cNvSpPr>
          <p:nvPr>
            <p:ph type="title"/>
          </p:nvPr>
        </p:nvSpPr>
        <p:spPr>
          <a:xfrm>
            <a:off x="838201" y="365125"/>
            <a:ext cx="5251316" cy="1807305"/>
          </a:xfrm>
        </p:spPr>
        <p:txBody>
          <a:bodyPr>
            <a:normAutofit/>
          </a:bodyPr>
          <a:lstStyle/>
          <a:p>
            <a:pPr defTabSz="905256">
              <a:defRPr/>
            </a:pPr>
            <a:r>
              <a:rPr lang="en-US" altLang="en-US" kern="1200" dirty="0">
                <a:solidFill>
                  <a:srgbClr val="FF0000"/>
                </a:solidFill>
                <a:latin typeface="+mj-lt"/>
                <a:ea typeface="+mj-ea"/>
                <a:cs typeface="+mj-cs"/>
              </a:rPr>
              <a:t>Wrong answer</a:t>
            </a:r>
            <a:endParaRPr lang="en-US" altLang="en-US" dirty="0">
              <a:solidFill>
                <a:srgbClr val="FF0000"/>
              </a:solidFill>
            </a:endParaRPr>
          </a:p>
        </p:txBody>
      </p:sp>
      <p:sp>
        <p:nvSpPr>
          <p:cNvPr id="524291" name="Rectangle 3">
            <a:extLst>
              <a:ext uri="{FF2B5EF4-FFF2-40B4-BE49-F238E27FC236}">
                <a16:creationId xmlns:a16="http://schemas.microsoft.com/office/drawing/2014/main" id="{AF9B7780-3C19-456C-A128-56AB90D88ADB}"/>
              </a:ext>
            </a:extLst>
          </p:cNvPr>
          <p:cNvSpPr>
            <a:spLocks noGrp="1" noChangeArrowheads="1"/>
          </p:cNvSpPr>
          <p:nvPr>
            <p:ph type="body" idx="1"/>
          </p:nvPr>
        </p:nvSpPr>
        <p:spPr>
          <a:xfrm>
            <a:off x="838200" y="2333297"/>
            <a:ext cx="4619621" cy="3843666"/>
          </a:xfrm>
        </p:spPr>
        <p:txBody>
          <a:bodyPr>
            <a:normAutofit/>
          </a:bodyPr>
          <a:lstStyle/>
          <a:p>
            <a:pPr marL="226314" indent="-226314" defTabSz="905256">
              <a:spcBef>
                <a:spcPts val="990"/>
              </a:spcBef>
              <a:defRPr/>
            </a:pPr>
            <a:r>
              <a:rPr lang="en-US" altLang="en-US" sz="2000" kern="1200">
                <a:latin typeface="+mn-lt"/>
                <a:ea typeface="+mn-ea"/>
                <a:cs typeface="+mn-cs"/>
              </a:rPr>
              <a:t>Hang out with your peers and allow them to do what is wrong; why you stand and watch. It is essential to remain friends with your peers even if they go against your core values.</a:t>
            </a:r>
          </a:p>
          <a:p>
            <a:pPr eaLnBrk="1" hangingPunct="1">
              <a:defRPr/>
            </a:pPr>
            <a:endParaRPr lang="en-US" altLang="en-US" sz="2000"/>
          </a:p>
        </p:txBody>
      </p:sp>
      <p:pic>
        <p:nvPicPr>
          <p:cNvPr id="524306" name="Picture 524305" descr="One in a crowd">
            <a:extLst>
              <a:ext uri="{FF2B5EF4-FFF2-40B4-BE49-F238E27FC236}">
                <a16:creationId xmlns:a16="http://schemas.microsoft.com/office/drawing/2014/main" id="{053FA67F-7A1C-0AEB-E7AA-5A2D56222CE8}"/>
              </a:ext>
            </a:extLst>
          </p:cNvPr>
          <p:cNvPicPr>
            <a:picLocks noChangeAspect="1"/>
          </p:cNvPicPr>
          <p:nvPr/>
        </p:nvPicPr>
        <p:blipFill rotWithShape="1">
          <a:blip r:embed="rId2"/>
          <a:srcRect l="17395" r="173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Arrow: Left 1">
            <a:hlinkClick r:id="rId3" action="ppaction://hlinksldjump"/>
            <a:extLst>
              <a:ext uri="{FF2B5EF4-FFF2-40B4-BE49-F238E27FC236}">
                <a16:creationId xmlns:a16="http://schemas.microsoft.com/office/drawing/2014/main" id="{417C0D9B-70D3-F9E9-04C7-93B945EFD39F}"/>
              </a:ext>
            </a:extLst>
          </p:cNvPr>
          <p:cNvSpPr/>
          <p:nvPr/>
        </p:nvSpPr>
        <p:spPr bwMode="auto">
          <a:xfrm>
            <a:off x="5597519" y="5684227"/>
            <a:ext cx="912017" cy="27360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BD64A007-7983-44E6-A00D-7FF39CAA013B}"/>
              </a:ext>
            </a:extLst>
          </p:cNvPr>
          <p:cNvSpPr>
            <a:spLocks noGrp="1" noChangeArrowheads="1"/>
          </p:cNvSpPr>
          <p:nvPr>
            <p:ph type="title"/>
          </p:nvPr>
        </p:nvSpPr>
        <p:spPr>
          <a:xfrm>
            <a:off x="2241619" y="1112969"/>
            <a:ext cx="2952974" cy="4166010"/>
          </a:xfrm>
        </p:spPr>
        <p:txBody>
          <a:bodyPr>
            <a:normAutofit/>
          </a:bodyPr>
          <a:lstStyle/>
          <a:p>
            <a:pPr eaLnBrk="1" hangingPunct="1">
              <a:defRPr/>
            </a:pPr>
            <a:r>
              <a:rPr lang="en-US" altLang="en-US">
                <a:solidFill>
                  <a:srgbClr val="FFFFFF"/>
                </a:solidFill>
              </a:rPr>
              <a:t>Wrong answer</a:t>
            </a:r>
          </a:p>
        </p:txBody>
      </p:sp>
      <p:sp>
        <p:nvSpPr>
          <p:cNvPr id="522243" name="Rectangle 3">
            <a:extLst>
              <a:ext uri="{FF2B5EF4-FFF2-40B4-BE49-F238E27FC236}">
                <a16:creationId xmlns:a16="http://schemas.microsoft.com/office/drawing/2014/main" id="{A71FB086-AD3E-4562-8988-5D6F8756DED0}"/>
              </a:ext>
            </a:extLst>
          </p:cNvPr>
          <p:cNvSpPr>
            <a:spLocks noGrp="1" noChangeArrowheads="1"/>
          </p:cNvSpPr>
          <p:nvPr>
            <p:ph type="body" idx="1"/>
          </p:nvPr>
        </p:nvSpPr>
        <p:spPr>
          <a:xfrm>
            <a:off x="613185" y="2334409"/>
            <a:ext cx="9412823" cy="3578711"/>
          </a:xfrm>
        </p:spPr>
        <p:txBody>
          <a:bodyPr anchor="t">
            <a:normAutofit/>
          </a:bodyPr>
          <a:lstStyle/>
          <a:p>
            <a:pPr eaLnBrk="1" hangingPunct="1">
              <a:lnSpc>
                <a:spcPct val="90000"/>
              </a:lnSpc>
              <a:defRPr/>
            </a:pPr>
            <a:r>
              <a:rPr lang="en-US" altLang="en-US" sz="2700" b="1" dirty="0"/>
              <a:t>You are spending time with your peers; what should be your response if they choose to do something that goes against your and the church’s values?</a:t>
            </a:r>
            <a:endParaRPr lang="en-US" altLang="en-US" sz="2700" dirty="0"/>
          </a:p>
          <a:p>
            <a:pPr eaLnBrk="1" hangingPunct="1">
              <a:lnSpc>
                <a:spcPct val="90000"/>
              </a:lnSpc>
              <a:defRPr/>
            </a:pPr>
            <a:r>
              <a:rPr lang="en-US" altLang="en-US" sz="2700" dirty="0">
                <a:solidFill>
                  <a:srgbClr val="FF0000"/>
                </a:solidFill>
              </a:rPr>
              <a:t>Participate and go along with the suggestions of your peers. </a:t>
            </a:r>
          </a:p>
        </p:txBody>
      </p:sp>
      <p:sp>
        <p:nvSpPr>
          <p:cNvPr id="2" name="Arrow: Left 1">
            <a:hlinkClick r:id="rId2" action="ppaction://hlinksldjump"/>
            <a:extLst>
              <a:ext uri="{FF2B5EF4-FFF2-40B4-BE49-F238E27FC236}">
                <a16:creationId xmlns:a16="http://schemas.microsoft.com/office/drawing/2014/main" id="{4409768F-7B3B-24D5-B91D-0AF6E82CA06C}"/>
              </a:ext>
            </a:extLst>
          </p:cNvPr>
          <p:cNvSpPr/>
          <p:nvPr/>
        </p:nvSpPr>
        <p:spPr bwMode="auto">
          <a:xfrm>
            <a:off x="5194593" y="531213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B3C85B-3F5A-FF22-2F10-DA6E2508DFEB}"/>
              </a:ext>
            </a:extLst>
          </p:cNvPr>
          <p:cNvSpPr txBox="1"/>
          <p:nvPr/>
        </p:nvSpPr>
        <p:spPr>
          <a:xfrm>
            <a:off x="867783" y="661860"/>
            <a:ext cx="7207623" cy="707886"/>
          </a:xfrm>
          <a:prstGeom prst="rect">
            <a:avLst/>
          </a:prstGeom>
          <a:noFill/>
        </p:spPr>
        <p:txBody>
          <a:bodyPr wrap="square" rtlCol="0">
            <a:spAutoFit/>
          </a:bodyPr>
          <a:lstStyle/>
          <a:p>
            <a:r>
              <a:rPr lang="en-US" sz="4000" dirty="0">
                <a:solidFill>
                  <a:srgbClr val="FF0000"/>
                </a:solidFill>
              </a:rPr>
              <a:t>Wrong Answer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41" name="Rectangle 133140">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25" name="Picture 133124" descr="Rubber boots at back door">
            <a:extLst>
              <a:ext uri="{FF2B5EF4-FFF2-40B4-BE49-F238E27FC236}">
                <a16:creationId xmlns:a16="http://schemas.microsoft.com/office/drawing/2014/main" id="{9A1D42EB-7650-069C-D3B2-B63DC2D69C57}"/>
              </a:ext>
            </a:extLst>
          </p:cNvPr>
          <p:cNvPicPr>
            <a:picLocks noChangeAspect="1"/>
          </p:cNvPicPr>
          <p:nvPr/>
        </p:nvPicPr>
        <p:blipFill rotWithShape="1">
          <a:blip r:embed="rId2"/>
          <a:srcRect t="695" b="15036"/>
          <a:stretch/>
        </p:blipFill>
        <p:spPr>
          <a:xfrm>
            <a:off x="20" y="10"/>
            <a:ext cx="12191980" cy="6857990"/>
          </a:xfrm>
          <a:prstGeom prst="rect">
            <a:avLst/>
          </a:prstGeom>
        </p:spPr>
      </p:pic>
      <p:sp useBgFill="1">
        <p:nvSpPr>
          <p:cNvPr id="133143" name="Freeform: Shape 133142">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122" name="Rectangle 2">
            <a:extLst>
              <a:ext uri="{FF2B5EF4-FFF2-40B4-BE49-F238E27FC236}">
                <a16:creationId xmlns:a16="http://schemas.microsoft.com/office/drawing/2014/main" id="{24A4781A-AB41-4249-8FD3-ACB16BD31D48}"/>
              </a:ext>
            </a:extLst>
          </p:cNvPr>
          <p:cNvSpPr>
            <a:spLocks noGrp="1" noChangeArrowheads="1"/>
          </p:cNvSpPr>
          <p:nvPr>
            <p:ph type="title"/>
          </p:nvPr>
        </p:nvSpPr>
        <p:spPr>
          <a:xfrm>
            <a:off x="1037809" y="1071350"/>
            <a:ext cx="4775162" cy="1339382"/>
          </a:xfrm>
        </p:spPr>
        <p:txBody>
          <a:bodyPr>
            <a:normAutofit/>
          </a:bodyPr>
          <a:lstStyle/>
          <a:p>
            <a:pPr algn="ctr" eaLnBrk="1" hangingPunct="1">
              <a:defRPr/>
            </a:pPr>
            <a:r>
              <a:rPr lang="en-US" altLang="en-US" sz="2500" b="1" dirty="0">
                <a:solidFill>
                  <a:srgbClr val="FF0000"/>
                </a:solidFill>
              </a:rPr>
              <a:t>You obsessively argue with your parents, who have Christian values; what should be your response</a:t>
            </a:r>
            <a:r>
              <a:rPr lang="en-US" altLang="en-US" sz="2500" b="1" dirty="0"/>
              <a:t>?</a:t>
            </a:r>
          </a:p>
        </p:txBody>
      </p:sp>
      <p:sp>
        <p:nvSpPr>
          <p:cNvPr id="13314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3" name="Rectangle 3">
            <a:extLst>
              <a:ext uri="{FF2B5EF4-FFF2-40B4-BE49-F238E27FC236}">
                <a16:creationId xmlns:a16="http://schemas.microsoft.com/office/drawing/2014/main" id="{6C7479CD-90B9-45DF-9E0C-800B0D8B193E}"/>
              </a:ext>
            </a:extLst>
          </p:cNvPr>
          <p:cNvSpPr>
            <a:spLocks noGrp="1" noChangeArrowheads="1"/>
          </p:cNvSpPr>
          <p:nvPr>
            <p:ph type="body" idx="1"/>
          </p:nvPr>
        </p:nvSpPr>
        <p:spPr>
          <a:xfrm>
            <a:off x="1189319" y="2547257"/>
            <a:ext cx="4458446" cy="3109740"/>
          </a:xfrm>
        </p:spPr>
        <p:txBody>
          <a:bodyPr anchor="ctr">
            <a:normAutofit/>
          </a:bodyPr>
          <a:lstStyle/>
          <a:p>
            <a:pPr marL="0" indent="0">
              <a:buNone/>
              <a:defRPr/>
            </a:pPr>
            <a:r>
              <a:rPr lang="en-US" altLang="en-US" sz="1600" dirty="0">
                <a:hlinkClick r:id="rId3" action="ppaction://hlinksldjump"/>
              </a:rPr>
              <a:t>A. </a:t>
            </a:r>
            <a:r>
              <a:rPr lang="en-US" altLang="en-US" sz="1600" dirty="0"/>
              <a:t>Continue to argue that things will </a:t>
            </a:r>
          </a:p>
          <a:p>
            <a:pPr marL="0" indent="0">
              <a:buNone/>
              <a:defRPr/>
            </a:pPr>
            <a:r>
              <a:rPr lang="en-US" altLang="en-US" sz="1600" dirty="0"/>
              <a:t>    eventually, get better.</a:t>
            </a:r>
          </a:p>
          <a:p>
            <a:pPr marL="0" indent="0">
              <a:buNone/>
              <a:defRPr/>
            </a:pPr>
            <a:r>
              <a:rPr lang="en-US" altLang="en-US" sz="1600" dirty="0">
                <a:hlinkClick r:id="rId4" action="ppaction://hlinksldjump"/>
              </a:rPr>
              <a:t>B. </a:t>
            </a:r>
            <a:r>
              <a:rPr lang="en-US" altLang="en-US" sz="1600" dirty="0"/>
              <a:t>Sit down and talk with your </a:t>
            </a:r>
          </a:p>
          <a:p>
            <a:pPr marL="0" indent="0">
              <a:buNone/>
              <a:defRPr/>
            </a:pPr>
            <a:r>
              <a:rPr lang="en-US" altLang="en-US" sz="1600" dirty="0"/>
              <a:t>    parents to find out all that is </a:t>
            </a:r>
          </a:p>
          <a:p>
            <a:pPr marL="0" indent="0">
              <a:buNone/>
              <a:defRPr/>
            </a:pPr>
            <a:r>
              <a:rPr lang="en-US" altLang="en-US" sz="1600" dirty="0"/>
              <a:t>    expected and come up with a </a:t>
            </a:r>
          </a:p>
          <a:p>
            <a:pPr marL="0" indent="0">
              <a:buNone/>
              <a:defRPr/>
            </a:pPr>
            <a:r>
              <a:rPr lang="en-US" altLang="en-US" sz="1600" dirty="0"/>
              <a:t>    plan to avoid doing things that </a:t>
            </a:r>
          </a:p>
          <a:p>
            <a:pPr marL="0" indent="0">
              <a:buNone/>
              <a:defRPr/>
            </a:pPr>
            <a:r>
              <a:rPr lang="en-US" altLang="en-US" sz="1600" dirty="0"/>
              <a:t>    trigger arguments.</a:t>
            </a:r>
          </a:p>
          <a:p>
            <a:pPr marL="0" indent="0">
              <a:buNone/>
              <a:defRPr/>
            </a:pPr>
            <a:r>
              <a:rPr lang="en-US" altLang="en-US" sz="1600" dirty="0">
                <a:hlinkClick r:id="rId5" action="ppaction://hlinksldjump"/>
              </a:rPr>
              <a:t>C. </a:t>
            </a:r>
            <a:r>
              <a:rPr lang="en-US" altLang="en-US" sz="1600" dirty="0"/>
              <a:t>Take your frustration out on </a:t>
            </a:r>
          </a:p>
          <a:p>
            <a:pPr marL="0" indent="0">
              <a:buNone/>
              <a:defRPr/>
            </a:pPr>
            <a:r>
              <a:rPr lang="en-US" altLang="en-US" sz="1600" dirty="0"/>
              <a:t>     your sister, brother, or friends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D96C78D8-2D2B-43AA-A4F3-7EA645AF2643}"/>
              </a:ext>
            </a:extLst>
          </p:cNvPr>
          <p:cNvSpPr>
            <a:spLocks noGrp="1" noChangeArrowheads="1"/>
          </p:cNvSpPr>
          <p:nvPr>
            <p:ph type="title"/>
          </p:nvPr>
        </p:nvSpPr>
        <p:spPr>
          <a:xfrm>
            <a:off x="2127504" y="802956"/>
            <a:ext cx="3733482" cy="1025845"/>
          </a:xfrm>
        </p:spPr>
        <p:txBody>
          <a:bodyPr>
            <a:normAutofit/>
          </a:bodyPr>
          <a:lstStyle/>
          <a:p>
            <a:pPr eaLnBrk="1" hangingPunct="1">
              <a:defRPr/>
            </a:pPr>
            <a:r>
              <a:rPr lang="en-US" altLang="en-US" sz="3100" dirty="0">
                <a:solidFill>
                  <a:srgbClr val="FF0000"/>
                </a:solidFill>
              </a:rPr>
              <a:t>Right answer</a:t>
            </a:r>
          </a:p>
        </p:txBody>
      </p:sp>
      <p:sp>
        <p:nvSpPr>
          <p:cNvPr id="526339" name="Rectangle 3">
            <a:extLst>
              <a:ext uri="{FF2B5EF4-FFF2-40B4-BE49-F238E27FC236}">
                <a16:creationId xmlns:a16="http://schemas.microsoft.com/office/drawing/2014/main" id="{BC2D0D29-A9A8-490C-BBAE-57312E6AB5A0}"/>
              </a:ext>
            </a:extLst>
          </p:cNvPr>
          <p:cNvSpPr>
            <a:spLocks noGrp="1" noChangeArrowheads="1"/>
          </p:cNvSpPr>
          <p:nvPr>
            <p:ph type="body" idx="1"/>
          </p:nvPr>
        </p:nvSpPr>
        <p:spPr>
          <a:xfrm>
            <a:off x="2127505" y="2421683"/>
            <a:ext cx="4173917" cy="3639289"/>
          </a:xfrm>
        </p:spPr>
        <p:txBody>
          <a:bodyPr anchor="ctr">
            <a:noAutofit/>
          </a:bodyPr>
          <a:lstStyle/>
          <a:p>
            <a:pPr marL="609600" indent="-609600">
              <a:defRPr/>
            </a:pPr>
            <a:r>
              <a:rPr lang="en-US" altLang="en-US" sz="1800" b="1" dirty="0">
                <a:solidFill>
                  <a:srgbClr val="FF0000"/>
                </a:solidFill>
              </a:rPr>
              <a:t>Sit down and talk with your parents, identify the arguments’ source, and work toward eliminating the problem.</a:t>
            </a:r>
            <a:endParaRPr lang="en-US" altLang="en-US" sz="1800" dirty="0">
              <a:solidFill>
                <a:srgbClr val="FF0000"/>
              </a:solidFill>
            </a:endParaRPr>
          </a:p>
          <a:p>
            <a:pPr marL="609600" indent="-609600">
              <a:buNone/>
              <a:defRPr/>
            </a:pPr>
            <a:endParaRPr lang="en-US" altLang="en-US" sz="1800" dirty="0">
              <a:solidFill>
                <a:schemeClr val="tx2"/>
              </a:solidFill>
            </a:endParaRPr>
          </a:p>
          <a:p>
            <a:pPr marL="609600" indent="-609600">
              <a:defRPr/>
            </a:pPr>
            <a:r>
              <a:rPr lang="en-US" altLang="en-US" sz="1800" dirty="0">
                <a:solidFill>
                  <a:schemeClr val="tx2"/>
                </a:solidFill>
              </a:rPr>
              <a:t>Taking out your frustration on someone else after a heated argument with your parents or someone else is not a good idea. The best option is to sit down and talk with your parents, identify the arguments’ source, and work toward eliminating the problem.</a:t>
            </a:r>
          </a:p>
        </p:txBody>
      </p:sp>
      <p:pic>
        <p:nvPicPr>
          <p:cNvPr id="526343" name="Graphic 526342" descr="Table and chairs">
            <a:extLst>
              <a:ext uri="{FF2B5EF4-FFF2-40B4-BE49-F238E27FC236}">
                <a16:creationId xmlns:a16="http://schemas.microsoft.com/office/drawing/2014/main" id="{7C39089A-2414-002E-BD5D-7B3A25D19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2" name="Arrow: Left 1">
            <a:hlinkClick r:id="rId4" action="ppaction://hlinksldjump"/>
            <a:extLst>
              <a:ext uri="{FF2B5EF4-FFF2-40B4-BE49-F238E27FC236}">
                <a16:creationId xmlns:a16="http://schemas.microsoft.com/office/drawing/2014/main" id="{313405AC-1EB6-04BE-8824-FB98ECD46C93}"/>
              </a:ext>
            </a:extLst>
          </p:cNvPr>
          <p:cNvSpPr/>
          <p:nvPr/>
        </p:nvSpPr>
        <p:spPr bwMode="auto">
          <a:xfrm rot="10800000">
            <a:off x="6096000" y="594359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C89BBCE0-22D0-40BD-B22A-2FEB07604505}"/>
              </a:ext>
            </a:extLst>
          </p:cNvPr>
          <p:cNvSpPr>
            <a:spLocks noGrp="1" noChangeArrowheads="1"/>
          </p:cNvSpPr>
          <p:nvPr>
            <p:ph type="title"/>
          </p:nvPr>
        </p:nvSpPr>
        <p:spPr>
          <a:xfrm>
            <a:off x="6466997" y="4267833"/>
            <a:ext cx="3604497" cy="1297115"/>
          </a:xfrm>
        </p:spPr>
        <p:txBody>
          <a:bodyPr vert="horz" lIns="91440" tIns="45720" rIns="91440" bIns="45720" rtlCol="0" anchor="t">
            <a:normAutofit/>
          </a:bodyPr>
          <a:lstStyle/>
          <a:p>
            <a:pPr eaLnBrk="1" hangingPunct="1">
              <a:lnSpc>
                <a:spcPct val="90000"/>
              </a:lnSpc>
              <a:defRPr/>
            </a:pPr>
            <a:r>
              <a:rPr lang="en-US" altLang="en-US" sz="3500" dirty="0">
                <a:solidFill>
                  <a:srgbClr val="FF0000"/>
                </a:solidFill>
              </a:rPr>
              <a:t>Wrong answer</a:t>
            </a:r>
          </a:p>
        </p:txBody>
      </p:sp>
      <p:sp>
        <p:nvSpPr>
          <p:cNvPr id="527363" name="Rectangle 3">
            <a:extLst>
              <a:ext uri="{FF2B5EF4-FFF2-40B4-BE49-F238E27FC236}">
                <a16:creationId xmlns:a16="http://schemas.microsoft.com/office/drawing/2014/main" id="{EE822DE2-4250-4FA5-A7D1-63C4E20A8BC0}"/>
              </a:ext>
            </a:extLst>
          </p:cNvPr>
          <p:cNvSpPr>
            <a:spLocks noGrp="1" noChangeArrowheads="1"/>
          </p:cNvSpPr>
          <p:nvPr>
            <p:ph type="body" idx="1"/>
          </p:nvPr>
        </p:nvSpPr>
        <p:spPr>
          <a:xfrm>
            <a:off x="6467224" y="1524002"/>
            <a:ext cx="3945424" cy="1904999"/>
          </a:xfrm>
        </p:spPr>
        <p:txBody>
          <a:bodyPr vert="horz" lIns="91440" tIns="45720" rIns="91440" bIns="45720" rtlCol="0" anchor="b">
            <a:normAutofit/>
          </a:bodyPr>
          <a:lstStyle/>
          <a:p>
            <a:pPr marL="0" indent="0">
              <a:buNone/>
              <a:defRPr/>
            </a:pPr>
            <a:r>
              <a:rPr lang="en-US" altLang="en-US" kern="1200" dirty="0">
                <a:latin typeface="+mn-lt"/>
                <a:ea typeface="+mn-ea"/>
                <a:cs typeface="+mn-cs"/>
              </a:rPr>
              <a:t>Take your frustration out on others you need to relieve your stress.</a:t>
            </a:r>
          </a:p>
        </p:txBody>
      </p:sp>
      <p:pic>
        <p:nvPicPr>
          <p:cNvPr id="527367" name="Graphic 527366" descr="Worried Face with Solid Fill">
            <a:extLst>
              <a:ext uri="{FF2B5EF4-FFF2-40B4-BE49-F238E27FC236}">
                <a16:creationId xmlns:a16="http://schemas.microsoft.com/office/drawing/2014/main" id="{AEE7EF4E-77E5-2E5E-A407-40DE5D217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9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Arrow: Left 1">
            <a:hlinkClick r:id="rId4" action="ppaction://hlinksldjump"/>
            <a:extLst>
              <a:ext uri="{FF2B5EF4-FFF2-40B4-BE49-F238E27FC236}">
                <a16:creationId xmlns:a16="http://schemas.microsoft.com/office/drawing/2014/main" id="{30C8E447-BA50-5857-8E08-FC98E4B93457}"/>
              </a:ext>
            </a:extLst>
          </p:cNvPr>
          <p:cNvSpPr/>
          <p:nvPr/>
        </p:nvSpPr>
        <p:spPr bwMode="auto">
          <a:xfrm>
            <a:off x="7696200" y="543936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5322" name="Rectangle 52532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314" name="Rectangle 2">
            <a:extLst>
              <a:ext uri="{FF2B5EF4-FFF2-40B4-BE49-F238E27FC236}">
                <a16:creationId xmlns:a16="http://schemas.microsoft.com/office/drawing/2014/main" id="{FF24A23F-7313-41C3-A6D6-11A4C7E6DA8D}"/>
              </a:ext>
            </a:extLst>
          </p:cNvPr>
          <p:cNvSpPr>
            <a:spLocks noGrp="1" noChangeArrowheads="1"/>
          </p:cNvSpPr>
          <p:nvPr>
            <p:ph type="title"/>
          </p:nvPr>
        </p:nvSpPr>
        <p:spPr>
          <a:xfrm>
            <a:off x="630936" y="640823"/>
            <a:ext cx="3419856" cy="5583148"/>
          </a:xfrm>
        </p:spPr>
        <p:txBody>
          <a:bodyPr anchor="ctr">
            <a:normAutofit/>
          </a:bodyPr>
          <a:lstStyle/>
          <a:p>
            <a:pPr eaLnBrk="1" hangingPunct="1">
              <a:defRPr/>
            </a:pPr>
            <a:r>
              <a:rPr lang="en-US" altLang="en-US" sz="5400" dirty="0">
                <a:solidFill>
                  <a:srgbClr val="FF0000"/>
                </a:solidFill>
              </a:rPr>
              <a:t>Wrong answer</a:t>
            </a:r>
          </a:p>
        </p:txBody>
      </p:sp>
      <p:sp>
        <p:nvSpPr>
          <p:cNvPr id="52532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5319" name="Graphic 525318" descr="Fingerprint">
            <a:extLst>
              <a:ext uri="{FF2B5EF4-FFF2-40B4-BE49-F238E27FC236}">
                <a16:creationId xmlns:a16="http://schemas.microsoft.com/office/drawing/2014/main" id="{7598F4B9-251D-3465-E98C-0CFE427EE3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296" y="630936"/>
            <a:ext cx="3913632" cy="3913632"/>
          </a:xfrm>
          <a:prstGeom prst="rect">
            <a:avLst/>
          </a:prstGeom>
        </p:spPr>
      </p:pic>
      <p:sp>
        <p:nvSpPr>
          <p:cNvPr id="525315" name="Rectangle 3">
            <a:extLst>
              <a:ext uri="{FF2B5EF4-FFF2-40B4-BE49-F238E27FC236}">
                <a16:creationId xmlns:a16="http://schemas.microsoft.com/office/drawing/2014/main" id="{42CDEADE-DB41-46D0-9C32-EBF3B39D44C0}"/>
              </a:ext>
            </a:extLst>
          </p:cNvPr>
          <p:cNvSpPr>
            <a:spLocks noGrp="1" noChangeArrowheads="1"/>
          </p:cNvSpPr>
          <p:nvPr>
            <p:ph type="body" idx="1"/>
          </p:nvPr>
        </p:nvSpPr>
        <p:spPr>
          <a:xfrm>
            <a:off x="4654296" y="4798577"/>
            <a:ext cx="6894576" cy="1428487"/>
          </a:xfrm>
        </p:spPr>
        <p:txBody>
          <a:bodyPr anchor="t">
            <a:normAutofit/>
          </a:bodyPr>
          <a:lstStyle/>
          <a:p>
            <a:pPr eaLnBrk="1" hangingPunct="1">
              <a:defRPr/>
            </a:pPr>
            <a:r>
              <a:rPr lang="en-US" altLang="en-US" sz="2200" b="1"/>
              <a:t>You obsessively argue with your parents; what should be your response?</a:t>
            </a:r>
            <a:endParaRPr lang="en-US" altLang="en-US" sz="2200"/>
          </a:p>
          <a:p>
            <a:pPr eaLnBrk="1" hangingPunct="1">
              <a:defRPr/>
            </a:pPr>
            <a:r>
              <a:rPr lang="en-US" altLang="en-US" sz="2200"/>
              <a:t>Continue to argue; things will eventually get better.</a:t>
            </a:r>
          </a:p>
        </p:txBody>
      </p:sp>
      <p:sp>
        <p:nvSpPr>
          <p:cNvPr id="2" name="Arrow: Left 1">
            <a:hlinkClick r:id="rId4" action="ppaction://hlinksldjump"/>
            <a:extLst>
              <a:ext uri="{FF2B5EF4-FFF2-40B4-BE49-F238E27FC236}">
                <a16:creationId xmlns:a16="http://schemas.microsoft.com/office/drawing/2014/main" id="{0D1FFC4E-9C56-79C6-F270-40677953539A}"/>
              </a:ext>
            </a:extLst>
          </p:cNvPr>
          <p:cNvSpPr/>
          <p:nvPr/>
        </p:nvSpPr>
        <p:spPr bwMode="auto">
          <a:xfrm>
            <a:off x="7638288" y="608415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CC625F2-9464-4FCA-947C-C238D8FDB1B2}"/>
              </a:ext>
            </a:extLst>
          </p:cNvPr>
          <p:cNvSpPr>
            <a:spLocks noGrp="1" noChangeArrowheads="1"/>
          </p:cNvSpPr>
          <p:nvPr>
            <p:ph type="title"/>
          </p:nvPr>
        </p:nvSpPr>
        <p:spPr>
          <a:xfrm>
            <a:off x="5867401" y="-152399"/>
            <a:ext cx="4800600" cy="1676400"/>
          </a:xfrm>
        </p:spPr>
        <p:txBody>
          <a:bodyPr>
            <a:normAutofit/>
          </a:bodyPr>
          <a:lstStyle/>
          <a:p>
            <a:pPr eaLnBrk="1" hangingPunct="1">
              <a:lnSpc>
                <a:spcPct val="90000"/>
              </a:lnSpc>
              <a:defRPr/>
            </a:pPr>
            <a:r>
              <a:rPr lang="en-US" altLang="en-US" sz="2000" b="1" dirty="0">
                <a:solidFill>
                  <a:srgbClr val="FF0000"/>
                </a:solidFill>
              </a:rPr>
              <a:t>You are being criticized continuously your shortcomings are being called out; what should be your response?</a:t>
            </a:r>
            <a:r>
              <a:rPr lang="en-US" altLang="en-US" sz="2000" dirty="0">
                <a:solidFill>
                  <a:srgbClr val="FF0000"/>
                </a:solidFill>
              </a:rPr>
              <a:t> </a:t>
            </a:r>
          </a:p>
        </p:txBody>
      </p:sp>
      <p:pic>
        <p:nvPicPr>
          <p:cNvPr id="134149" name="Picture 134148" descr="Wood human figure">
            <a:extLst>
              <a:ext uri="{FF2B5EF4-FFF2-40B4-BE49-F238E27FC236}">
                <a16:creationId xmlns:a16="http://schemas.microsoft.com/office/drawing/2014/main" id="{392DFA47-0082-2EAC-E956-F15A0DC064E6}"/>
              </a:ext>
            </a:extLst>
          </p:cNvPr>
          <p:cNvPicPr>
            <a:picLocks noChangeAspect="1"/>
          </p:cNvPicPr>
          <p:nvPr/>
        </p:nvPicPr>
        <p:blipFill rotWithShape="1">
          <a:blip r:embed="rId2"/>
          <a:srcRect l="2388" r="52961"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34147" name="Rectangle 3">
            <a:extLst>
              <a:ext uri="{FF2B5EF4-FFF2-40B4-BE49-F238E27FC236}">
                <a16:creationId xmlns:a16="http://schemas.microsoft.com/office/drawing/2014/main" id="{E5CA42C3-C6B5-4811-A759-7FE45FFA5C94}"/>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1700" dirty="0">
                <a:hlinkClick r:id="rId3" action="ppaction://hlinksldjump"/>
              </a:rPr>
              <a:t>A.  </a:t>
            </a:r>
            <a:r>
              <a:rPr lang="en-US" altLang="en-US" sz="1700" dirty="0"/>
              <a:t>If the criticism is warranted or </a:t>
            </a:r>
          </a:p>
          <a:p>
            <a:pPr marL="0" indent="0">
              <a:buNone/>
              <a:defRPr/>
            </a:pPr>
            <a:r>
              <a:rPr lang="en-US" altLang="en-US" sz="1700" dirty="0"/>
              <a:t>     valid take the necessary steps </a:t>
            </a:r>
          </a:p>
          <a:p>
            <a:pPr marL="0" indent="0">
              <a:buNone/>
              <a:defRPr/>
            </a:pPr>
            <a:r>
              <a:rPr lang="en-US" altLang="en-US" sz="1700" dirty="0"/>
              <a:t>     to correct the problem areas</a:t>
            </a:r>
          </a:p>
          <a:p>
            <a:pPr marL="0" indent="0">
              <a:buNone/>
              <a:defRPr/>
            </a:pPr>
            <a:r>
              <a:rPr lang="en-US" altLang="en-US" sz="1700" dirty="0">
                <a:hlinkClick r:id="rId4" action="ppaction://hlinksldjump"/>
              </a:rPr>
              <a:t>B. </a:t>
            </a:r>
            <a:r>
              <a:rPr lang="en-US" altLang="en-US" sz="1700" dirty="0"/>
              <a:t>Ignore the criticism although it </a:t>
            </a:r>
          </a:p>
          <a:p>
            <a:pPr marL="0" indent="0">
              <a:buNone/>
              <a:defRPr/>
            </a:pPr>
            <a:r>
              <a:rPr lang="en-US" altLang="en-US" sz="1700" dirty="0"/>
              <a:t>    is valid.</a:t>
            </a:r>
          </a:p>
          <a:p>
            <a:pPr marL="0" indent="0">
              <a:buNone/>
              <a:defRPr/>
            </a:pPr>
            <a:r>
              <a:rPr lang="en-US" altLang="en-US" sz="1700" dirty="0">
                <a:hlinkClick r:id="rId5" action="ppaction://hlinksldjump"/>
              </a:rPr>
              <a:t>C. </a:t>
            </a:r>
            <a:r>
              <a:rPr lang="en-US" altLang="en-US" sz="1700" dirty="0"/>
              <a:t>Verbally or physically attack the </a:t>
            </a:r>
          </a:p>
          <a:p>
            <a:pPr marL="0" indent="0">
              <a:buNone/>
              <a:defRPr/>
            </a:pPr>
            <a:r>
              <a:rPr lang="en-US" altLang="en-US" sz="1700" dirty="0"/>
              <a:t>     critic.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a:extLst>
              <a:ext uri="{FF2B5EF4-FFF2-40B4-BE49-F238E27FC236}">
                <a16:creationId xmlns:a16="http://schemas.microsoft.com/office/drawing/2014/main" id="{B18E4A93-0888-442E-A36A-C9CDD75EFF58}"/>
              </a:ext>
            </a:extLst>
          </p:cNvPr>
          <p:cNvSpPr>
            <a:spLocks noGrp="1" noChangeArrowheads="1"/>
          </p:cNvSpPr>
          <p:nvPr>
            <p:ph type="title"/>
          </p:nvPr>
        </p:nvSpPr>
        <p:spPr>
          <a:xfrm>
            <a:off x="5248072" y="629268"/>
            <a:ext cx="4939868" cy="1286160"/>
          </a:xfrm>
        </p:spPr>
        <p:txBody>
          <a:bodyPr anchor="b">
            <a:normAutofit/>
          </a:bodyPr>
          <a:lstStyle/>
          <a:p>
            <a:pPr eaLnBrk="1" hangingPunct="1">
              <a:defRPr/>
            </a:pPr>
            <a:r>
              <a:rPr lang="en-US" altLang="en-US" dirty="0">
                <a:solidFill>
                  <a:srgbClr val="FF0000"/>
                </a:solidFill>
              </a:rPr>
              <a:t>Right answer</a:t>
            </a:r>
          </a:p>
        </p:txBody>
      </p:sp>
      <p:sp>
        <p:nvSpPr>
          <p:cNvPr id="528387" name="Rectangle 3">
            <a:extLst>
              <a:ext uri="{FF2B5EF4-FFF2-40B4-BE49-F238E27FC236}">
                <a16:creationId xmlns:a16="http://schemas.microsoft.com/office/drawing/2014/main" id="{7AA23316-0D1A-4C6B-8119-DF8C13DAA642}"/>
              </a:ext>
            </a:extLst>
          </p:cNvPr>
          <p:cNvSpPr>
            <a:spLocks noGrp="1" noChangeArrowheads="1"/>
          </p:cNvSpPr>
          <p:nvPr>
            <p:ph type="body" idx="1"/>
          </p:nvPr>
        </p:nvSpPr>
        <p:spPr>
          <a:xfrm>
            <a:off x="5248074" y="2438401"/>
            <a:ext cx="4939867" cy="3785419"/>
          </a:xfrm>
        </p:spPr>
        <p:txBody>
          <a:bodyPr>
            <a:normAutofit/>
          </a:bodyPr>
          <a:lstStyle/>
          <a:p>
            <a:pPr eaLnBrk="1" hangingPunct="1">
              <a:lnSpc>
                <a:spcPct val="90000"/>
              </a:lnSpc>
              <a:defRPr/>
            </a:pPr>
            <a:r>
              <a:rPr lang="en-US" altLang="en-US" sz="1700" b="1" dirty="0">
                <a:solidFill>
                  <a:srgbClr val="FF0000"/>
                </a:solidFill>
              </a:rPr>
              <a:t>You are being criticized continuously; what should be your response? </a:t>
            </a:r>
          </a:p>
          <a:p>
            <a:pPr eaLnBrk="1" hangingPunct="1">
              <a:lnSpc>
                <a:spcPct val="90000"/>
              </a:lnSpc>
              <a:defRPr/>
            </a:pPr>
            <a:r>
              <a:rPr lang="en-US" altLang="en-US" sz="1700" b="1" dirty="0">
                <a:solidFill>
                  <a:srgbClr val="FF0000"/>
                </a:solidFill>
              </a:rPr>
              <a:t>Examine the criticism, and if it is warranted or valid, take the necessary steps to correct the problem areas.</a:t>
            </a:r>
            <a:endParaRPr lang="en-US" altLang="en-US" sz="1700" dirty="0">
              <a:solidFill>
                <a:srgbClr val="FF0000"/>
              </a:solidFill>
            </a:endParaRPr>
          </a:p>
          <a:p>
            <a:pPr eaLnBrk="1" hangingPunct="1">
              <a:lnSpc>
                <a:spcPct val="90000"/>
              </a:lnSpc>
              <a:buFont typeface="Wingdings" panose="05000000000000000000" pitchFamily="2" charset="2"/>
              <a:buNone/>
              <a:defRPr/>
            </a:pPr>
            <a:endParaRPr lang="en-US" altLang="en-US" sz="1700" dirty="0"/>
          </a:p>
          <a:p>
            <a:pPr eaLnBrk="1" hangingPunct="1">
              <a:lnSpc>
                <a:spcPct val="90000"/>
              </a:lnSpc>
              <a:defRPr/>
            </a:pPr>
            <a:r>
              <a:rPr lang="en-US" altLang="en-US" sz="1700" dirty="0"/>
              <a:t>Ignoring valid criticism is not a good idea because it will continue to rise until it is addressed. Verbally or physically attacking the critic can lead to serious bodily harm or legal problems. The best option is to examine the criticism and take the necessary steps to address the problem areas, if warranted or valid.</a:t>
            </a:r>
          </a:p>
        </p:txBody>
      </p:sp>
      <p:pic>
        <p:nvPicPr>
          <p:cNvPr id="528389" name="Picture 528388" descr="Wood human figure">
            <a:extLst>
              <a:ext uri="{FF2B5EF4-FFF2-40B4-BE49-F238E27FC236}">
                <a16:creationId xmlns:a16="http://schemas.microsoft.com/office/drawing/2014/main" id="{D810B94E-C3CD-BF50-3802-60182850110E}"/>
              </a:ext>
            </a:extLst>
          </p:cNvPr>
          <p:cNvPicPr>
            <a:picLocks noChangeAspect="1"/>
          </p:cNvPicPr>
          <p:nvPr/>
        </p:nvPicPr>
        <p:blipFill rotWithShape="1">
          <a:blip r:embed="rId2"/>
          <a:srcRect l="7794" r="58367" b="-1"/>
          <a:stretch/>
        </p:blipFill>
        <p:spPr>
          <a:xfrm>
            <a:off x="1524021" y="10"/>
            <a:ext cx="3476673" cy="6857990"/>
          </a:xfrm>
          <a:prstGeom prst="rect">
            <a:avLst/>
          </a:prstGeom>
          <a:effectLst/>
        </p:spPr>
      </p:pic>
      <p:sp>
        <p:nvSpPr>
          <p:cNvPr id="2" name="Arrow: Right 1">
            <a:hlinkClick r:id="rId3" action="ppaction://hlinksldjump"/>
            <a:extLst>
              <a:ext uri="{FF2B5EF4-FFF2-40B4-BE49-F238E27FC236}">
                <a16:creationId xmlns:a16="http://schemas.microsoft.com/office/drawing/2014/main" id="{64AA2E8F-CC78-5B67-CE60-1538BFBEB343}"/>
              </a:ext>
            </a:extLst>
          </p:cNvPr>
          <p:cNvSpPr/>
          <p:nvPr/>
        </p:nvSpPr>
        <p:spPr bwMode="auto">
          <a:xfrm>
            <a:off x="7543800" y="6223819"/>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3" name="Picture 529412" descr="Red toy person in front of two lines of white figures">
            <a:extLst>
              <a:ext uri="{FF2B5EF4-FFF2-40B4-BE49-F238E27FC236}">
                <a16:creationId xmlns:a16="http://schemas.microsoft.com/office/drawing/2014/main" id="{95AB299C-707D-E472-AE3E-DB522730B436}"/>
              </a:ext>
            </a:extLst>
          </p:cNvPr>
          <p:cNvPicPr>
            <a:picLocks noChangeAspect="1"/>
          </p:cNvPicPr>
          <p:nvPr/>
        </p:nvPicPr>
        <p:blipFill rotWithShape="1">
          <a:blip r:embed="rId2"/>
          <a:srcRect l="34471" r="30615"/>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29410" name="Rectangle 2">
            <a:extLst>
              <a:ext uri="{FF2B5EF4-FFF2-40B4-BE49-F238E27FC236}">
                <a16:creationId xmlns:a16="http://schemas.microsoft.com/office/drawing/2014/main" id="{BA0B6E39-71E0-4C64-A6D9-E30291E777F4}"/>
              </a:ext>
            </a:extLst>
          </p:cNvPr>
          <p:cNvSpPr>
            <a:spLocks noGrp="1" noChangeArrowheads="1"/>
          </p:cNvSpPr>
          <p:nvPr>
            <p:ph type="title"/>
          </p:nvPr>
        </p:nvSpPr>
        <p:spPr>
          <a:xfrm>
            <a:off x="6096001" y="407988"/>
            <a:ext cx="4089399" cy="1325563"/>
          </a:xfrm>
        </p:spPr>
        <p:txBody>
          <a:bodyPr>
            <a:normAutofit/>
          </a:bodyPr>
          <a:lstStyle/>
          <a:p>
            <a:pPr eaLnBrk="1" hangingPunct="1">
              <a:defRPr/>
            </a:pPr>
            <a:r>
              <a:rPr lang="en-US" altLang="en-US" dirty="0">
                <a:solidFill>
                  <a:srgbClr val="FF0000"/>
                </a:solidFill>
              </a:rPr>
              <a:t>Wrong answer</a:t>
            </a:r>
          </a:p>
        </p:txBody>
      </p:sp>
      <p:sp>
        <p:nvSpPr>
          <p:cNvPr id="529411" name="Rectangle 3">
            <a:extLst>
              <a:ext uri="{FF2B5EF4-FFF2-40B4-BE49-F238E27FC236}">
                <a16:creationId xmlns:a16="http://schemas.microsoft.com/office/drawing/2014/main" id="{22DCA07C-174F-440A-BA7E-9B5D8F80B2CA}"/>
              </a:ext>
            </a:extLst>
          </p:cNvPr>
          <p:cNvSpPr>
            <a:spLocks noGrp="1" noChangeArrowheads="1"/>
          </p:cNvSpPr>
          <p:nvPr>
            <p:ph type="body" idx="1"/>
          </p:nvPr>
        </p:nvSpPr>
        <p:spPr>
          <a:xfrm>
            <a:off x="5894287" y="1868487"/>
            <a:ext cx="4291113" cy="4351338"/>
          </a:xfrm>
        </p:spPr>
        <p:txBody>
          <a:bodyPr>
            <a:normAutofit/>
          </a:bodyPr>
          <a:lstStyle/>
          <a:p>
            <a:pPr eaLnBrk="1" hangingPunct="1">
              <a:defRPr/>
            </a:pPr>
            <a:r>
              <a:rPr lang="en-US" altLang="en-US" dirty="0">
                <a:solidFill>
                  <a:srgbClr val="FF0000"/>
                </a:solidFill>
              </a:rPr>
              <a:t>Ignore the criticism, although it is valid. Criticism is not healthy.</a:t>
            </a:r>
          </a:p>
          <a:p>
            <a:pPr eaLnBrk="1" hangingPunct="1">
              <a:defRPr/>
            </a:pPr>
            <a:endParaRPr lang="en-US" altLang="en-US" dirty="0"/>
          </a:p>
        </p:txBody>
      </p:sp>
      <p:sp>
        <p:nvSpPr>
          <p:cNvPr id="2" name="Arrow: Left 1">
            <a:hlinkClick r:id="rId3" action="ppaction://hlinksldjump"/>
            <a:extLst>
              <a:ext uri="{FF2B5EF4-FFF2-40B4-BE49-F238E27FC236}">
                <a16:creationId xmlns:a16="http://schemas.microsoft.com/office/drawing/2014/main" id="{F7FB46FD-2011-C12D-FD02-954D9C9E6570}"/>
              </a:ext>
            </a:extLst>
          </p:cNvPr>
          <p:cNvSpPr/>
          <p:nvPr/>
        </p:nvSpPr>
        <p:spPr bwMode="auto">
          <a:xfrm>
            <a:off x="7467600" y="4419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3" name="Picture 529412" descr="Red toy person in front of two lines of white figures">
            <a:extLst>
              <a:ext uri="{FF2B5EF4-FFF2-40B4-BE49-F238E27FC236}">
                <a16:creationId xmlns:a16="http://schemas.microsoft.com/office/drawing/2014/main" id="{95AB299C-707D-E472-AE3E-DB522730B436}"/>
              </a:ext>
            </a:extLst>
          </p:cNvPr>
          <p:cNvPicPr>
            <a:picLocks noChangeAspect="1"/>
          </p:cNvPicPr>
          <p:nvPr/>
        </p:nvPicPr>
        <p:blipFill rotWithShape="1">
          <a:blip r:embed="rId2"/>
          <a:srcRect l="34471" r="30615"/>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29410" name="Rectangle 2">
            <a:extLst>
              <a:ext uri="{FF2B5EF4-FFF2-40B4-BE49-F238E27FC236}">
                <a16:creationId xmlns:a16="http://schemas.microsoft.com/office/drawing/2014/main" id="{BA0B6E39-71E0-4C64-A6D9-E30291E777F4}"/>
              </a:ext>
            </a:extLst>
          </p:cNvPr>
          <p:cNvSpPr>
            <a:spLocks noGrp="1" noChangeArrowheads="1"/>
          </p:cNvSpPr>
          <p:nvPr>
            <p:ph type="title"/>
          </p:nvPr>
        </p:nvSpPr>
        <p:spPr>
          <a:xfrm>
            <a:off x="6096001" y="407988"/>
            <a:ext cx="4089399" cy="1325563"/>
          </a:xfrm>
        </p:spPr>
        <p:txBody>
          <a:bodyPr>
            <a:normAutofit/>
          </a:bodyPr>
          <a:lstStyle/>
          <a:p>
            <a:pPr eaLnBrk="1" hangingPunct="1">
              <a:defRPr/>
            </a:pPr>
            <a:r>
              <a:rPr lang="en-US" altLang="en-US" dirty="0">
                <a:solidFill>
                  <a:srgbClr val="FF0000"/>
                </a:solidFill>
              </a:rPr>
              <a:t>Wrong answer</a:t>
            </a:r>
          </a:p>
        </p:txBody>
      </p:sp>
      <p:sp>
        <p:nvSpPr>
          <p:cNvPr id="529411" name="Rectangle 3">
            <a:extLst>
              <a:ext uri="{FF2B5EF4-FFF2-40B4-BE49-F238E27FC236}">
                <a16:creationId xmlns:a16="http://schemas.microsoft.com/office/drawing/2014/main" id="{22DCA07C-174F-440A-BA7E-9B5D8F80B2CA}"/>
              </a:ext>
            </a:extLst>
          </p:cNvPr>
          <p:cNvSpPr>
            <a:spLocks noGrp="1" noChangeArrowheads="1"/>
          </p:cNvSpPr>
          <p:nvPr>
            <p:ph type="body" idx="1"/>
          </p:nvPr>
        </p:nvSpPr>
        <p:spPr>
          <a:xfrm>
            <a:off x="5894287" y="1868487"/>
            <a:ext cx="4291113" cy="4351338"/>
          </a:xfrm>
        </p:spPr>
        <p:txBody>
          <a:bodyPr>
            <a:normAutofit/>
          </a:bodyPr>
          <a:lstStyle/>
          <a:p>
            <a:pPr eaLnBrk="1" hangingPunct="1">
              <a:defRPr/>
            </a:pPr>
            <a:r>
              <a:rPr lang="en-US" altLang="en-US" dirty="0"/>
              <a:t>Verbally or physically attack the critic </a:t>
            </a:r>
          </a:p>
          <a:p>
            <a:pPr eaLnBrk="1" hangingPunct="1">
              <a:defRPr/>
            </a:pPr>
            <a:endParaRPr lang="en-US" altLang="en-US" dirty="0"/>
          </a:p>
        </p:txBody>
      </p:sp>
      <p:sp>
        <p:nvSpPr>
          <p:cNvPr id="2" name="Arrow: Left 1">
            <a:hlinkClick r:id="rId3" action="ppaction://hlinksldjump"/>
            <a:extLst>
              <a:ext uri="{FF2B5EF4-FFF2-40B4-BE49-F238E27FC236}">
                <a16:creationId xmlns:a16="http://schemas.microsoft.com/office/drawing/2014/main" id="{F7FB46FD-2011-C12D-FD02-954D9C9E6570}"/>
              </a:ext>
            </a:extLst>
          </p:cNvPr>
          <p:cNvSpPr/>
          <p:nvPr/>
        </p:nvSpPr>
        <p:spPr bwMode="auto">
          <a:xfrm>
            <a:off x="7467600" y="4419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521FC446-0853-4C29-A320-CBA900623E2B}"/>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Wrong answer</a:t>
            </a:r>
          </a:p>
        </p:txBody>
      </p:sp>
      <p:pic>
        <p:nvPicPr>
          <p:cNvPr id="494597" name="Picture 494596" descr="Hand reaching out to sun">
            <a:extLst>
              <a:ext uri="{FF2B5EF4-FFF2-40B4-BE49-F238E27FC236}">
                <a16:creationId xmlns:a16="http://schemas.microsoft.com/office/drawing/2014/main" id="{DAF42983-E9A2-E86E-D6F0-231915CF5382}"/>
              </a:ext>
            </a:extLst>
          </p:cNvPr>
          <p:cNvPicPr>
            <a:picLocks noChangeAspect="1"/>
          </p:cNvPicPr>
          <p:nvPr/>
        </p:nvPicPr>
        <p:blipFill rotWithShape="1">
          <a:blip r:embed="rId2"/>
          <a:srcRect l="42131" r="23745" b="2"/>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94595" name="Rectangle 3">
            <a:extLst>
              <a:ext uri="{FF2B5EF4-FFF2-40B4-BE49-F238E27FC236}">
                <a16:creationId xmlns:a16="http://schemas.microsoft.com/office/drawing/2014/main" id="{BBFE4C96-7A78-4BE7-898F-243F0FA97CCC}"/>
              </a:ext>
            </a:extLst>
          </p:cNvPr>
          <p:cNvSpPr>
            <a:spLocks noGrp="1" noChangeArrowheads="1"/>
          </p:cNvSpPr>
          <p:nvPr>
            <p:ph type="body" idx="1"/>
          </p:nvPr>
        </p:nvSpPr>
        <p:spPr>
          <a:xfrm>
            <a:off x="5497322" y="2706624"/>
            <a:ext cx="4688333" cy="3483864"/>
          </a:xfrm>
        </p:spPr>
        <p:txBody>
          <a:bodyPr>
            <a:normAutofit/>
          </a:bodyPr>
          <a:lstStyle/>
          <a:p>
            <a:pPr eaLnBrk="1" hangingPunct="1">
              <a:defRPr/>
            </a:pPr>
            <a:r>
              <a:rPr lang="en-US" altLang="en-US" sz="1900" b="1" dirty="0"/>
              <a:t>Spiritual Life Do what is Right </a:t>
            </a:r>
          </a:p>
          <a:p>
            <a:pPr eaLnBrk="1" hangingPunct="1">
              <a:defRPr/>
            </a:pPr>
            <a:r>
              <a:rPr lang="en-US" altLang="en-US" sz="1900" b="1" dirty="0"/>
              <a:t>Should I address my spiritual needs knowing that my physical needs are taken care of? What is the best response?</a:t>
            </a:r>
            <a:endParaRPr lang="en-US" altLang="en-US" sz="1900" dirty="0"/>
          </a:p>
          <a:p>
            <a:pPr eaLnBrk="1" hangingPunct="1">
              <a:defRPr/>
            </a:pPr>
            <a:r>
              <a:rPr lang="en-US" altLang="en-US" sz="1900" dirty="0">
                <a:solidFill>
                  <a:srgbClr val="FF0000"/>
                </a:solidFill>
              </a:rPr>
              <a:t>If I have enough money and material resources, I do not have to address my spiritual needs.</a:t>
            </a:r>
          </a:p>
        </p:txBody>
      </p:sp>
      <p:sp>
        <p:nvSpPr>
          <p:cNvPr id="2" name="Arrow: Left 1">
            <a:hlinkClick r:id="rId3" action="ppaction://hlinksldjump"/>
            <a:extLst>
              <a:ext uri="{FF2B5EF4-FFF2-40B4-BE49-F238E27FC236}">
                <a16:creationId xmlns:a16="http://schemas.microsoft.com/office/drawing/2014/main" id="{5220D6B8-4E1E-3FF4-1D4D-B9B46374B14D}"/>
              </a:ext>
            </a:extLst>
          </p:cNvPr>
          <p:cNvSpPr/>
          <p:nvPr/>
        </p:nvSpPr>
        <p:spPr bwMode="auto">
          <a:xfrm>
            <a:off x="7133889" y="5617285"/>
            <a:ext cx="118872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6819E42F-EAFD-4BD0-BEF1-270FF8864A6D}"/>
              </a:ext>
            </a:extLst>
          </p:cNvPr>
          <p:cNvSpPr>
            <a:spLocks noGrp="1" noChangeArrowheads="1"/>
          </p:cNvSpPr>
          <p:nvPr>
            <p:ph type="title"/>
          </p:nvPr>
        </p:nvSpPr>
        <p:spPr>
          <a:xfrm>
            <a:off x="2000250" y="640823"/>
            <a:ext cx="2563994" cy="5583148"/>
          </a:xfrm>
        </p:spPr>
        <p:txBody>
          <a:bodyPr anchor="ctr">
            <a:normAutofit fontScale="90000"/>
          </a:bodyPr>
          <a:lstStyle/>
          <a:p>
            <a:pPr eaLnBrk="1" hangingPunct="1">
              <a:lnSpc>
                <a:spcPct val="90000"/>
              </a:lnSpc>
              <a:defRPr/>
            </a:pPr>
            <a:r>
              <a:rPr lang="en-US" altLang="en-US" b="1" dirty="0">
                <a:solidFill>
                  <a:srgbClr val="FF0000"/>
                </a:solidFill>
              </a:rPr>
              <a:t>Are positive moral values essential to life and existence? What is the best response?</a:t>
            </a:r>
          </a:p>
        </p:txBody>
      </p:sp>
      <p:graphicFrame>
        <p:nvGraphicFramePr>
          <p:cNvPr id="122885" name="Rectangle 3">
            <a:extLst>
              <a:ext uri="{FF2B5EF4-FFF2-40B4-BE49-F238E27FC236}">
                <a16:creationId xmlns:a16="http://schemas.microsoft.com/office/drawing/2014/main" id="{673CAAE4-90B2-6B43-0146-AB524307F8A8}"/>
              </a:ext>
            </a:extLst>
          </p:cNvPr>
          <p:cNvGraphicFramePr/>
          <p:nvPr>
            <p:extLst>
              <p:ext uri="{D42A27DB-BD31-4B8C-83A1-F6EECF244321}">
                <p14:modId xmlns:p14="http://schemas.microsoft.com/office/powerpoint/2010/main" val="994704326"/>
              </p:ext>
            </p:extLst>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9722" name="Rectangle 4997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714" name="Rectangle 2">
            <a:extLst>
              <a:ext uri="{FF2B5EF4-FFF2-40B4-BE49-F238E27FC236}">
                <a16:creationId xmlns:a16="http://schemas.microsoft.com/office/drawing/2014/main" id="{DFDEB9B2-AEA6-4408-9678-B4F76DE5EC68}"/>
              </a:ext>
            </a:extLst>
          </p:cNvPr>
          <p:cNvSpPr>
            <a:spLocks noGrp="1" noChangeArrowheads="1"/>
          </p:cNvSpPr>
          <p:nvPr>
            <p:ph type="title"/>
          </p:nvPr>
        </p:nvSpPr>
        <p:spPr>
          <a:xfrm>
            <a:off x="630936" y="639520"/>
            <a:ext cx="3429000" cy="1719072"/>
          </a:xfrm>
        </p:spPr>
        <p:txBody>
          <a:bodyPr anchor="b">
            <a:normAutofit/>
          </a:bodyPr>
          <a:lstStyle/>
          <a:p>
            <a:pPr eaLnBrk="1" hangingPunct="1">
              <a:defRPr/>
            </a:pPr>
            <a:r>
              <a:rPr lang="en-US" altLang="en-US" sz="5400" dirty="0">
                <a:solidFill>
                  <a:srgbClr val="FF0000"/>
                </a:solidFill>
              </a:rPr>
              <a:t>Right answer</a:t>
            </a:r>
          </a:p>
        </p:txBody>
      </p:sp>
      <p:sp>
        <p:nvSpPr>
          <p:cNvPr id="4997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715" name="Rectangle 3">
            <a:extLst>
              <a:ext uri="{FF2B5EF4-FFF2-40B4-BE49-F238E27FC236}">
                <a16:creationId xmlns:a16="http://schemas.microsoft.com/office/drawing/2014/main" id="{5DCB96BD-4C67-46DF-9692-AC35D3A79B88}"/>
              </a:ext>
            </a:extLst>
          </p:cNvPr>
          <p:cNvSpPr>
            <a:spLocks noGrp="1" noChangeArrowheads="1"/>
          </p:cNvSpPr>
          <p:nvPr>
            <p:ph type="body" idx="1"/>
          </p:nvPr>
        </p:nvSpPr>
        <p:spPr>
          <a:xfrm>
            <a:off x="630936" y="2807208"/>
            <a:ext cx="3429000" cy="3410712"/>
          </a:xfrm>
        </p:spPr>
        <p:txBody>
          <a:bodyPr anchor="t">
            <a:normAutofit/>
          </a:bodyPr>
          <a:lstStyle/>
          <a:p>
            <a:pPr marL="609600" indent="-609600">
              <a:defRPr/>
            </a:pPr>
            <a:r>
              <a:rPr lang="en-US" altLang="en-US" sz="1200" b="1"/>
              <a:t>Moral values that say I will treat you the way I want to be treated, respect your property, and respect you as a person are extremely important because if there were no positive moral values, the world would be in chaos. </a:t>
            </a:r>
            <a:endParaRPr lang="en-US" altLang="en-US" sz="1200"/>
          </a:p>
          <a:p>
            <a:pPr marL="609600" indent="-609600">
              <a:defRPr/>
            </a:pPr>
            <a:r>
              <a:rPr lang="en-US" altLang="en-US" sz="1200"/>
              <a:t>Positive moral values are fundamental. In many ways, man has a selfish nature. Lots of people are only concerned about satisfying their personal needs. Man needs a moral frame of reference; he needs to know what is right and wrong. The structure of respect for the Christian is the teaching of Jesus Christ.</a:t>
            </a:r>
          </a:p>
        </p:txBody>
      </p:sp>
      <p:pic>
        <p:nvPicPr>
          <p:cNvPr id="499719" name="Graphic 499718" descr="Family">
            <a:extLst>
              <a:ext uri="{FF2B5EF4-FFF2-40B4-BE49-F238E27FC236}">
                <a16:creationId xmlns:a16="http://schemas.microsoft.com/office/drawing/2014/main" id="{0338C491-FED3-E415-221B-D835AADFEA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
        <p:nvSpPr>
          <p:cNvPr id="2" name="Arrow: Left 1">
            <a:hlinkClick r:id="" action="ppaction://noaction"/>
            <a:extLst>
              <a:ext uri="{FF2B5EF4-FFF2-40B4-BE49-F238E27FC236}">
                <a16:creationId xmlns:a16="http://schemas.microsoft.com/office/drawing/2014/main" id="{8F2803B7-D9AA-7DEA-A248-E9EEC62EB3F2}"/>
              </a:ext>
            </a:extLst>
          </p:cNvPr>
          <p:cNvSpPr/>
          <p:nvPr/>
        </p:nvSpPr>
        <p:spPr bwMode="auto">
          <a:xfrm rot="10800000">
            <a:off x="5791200" y="528828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Arrow: Right 2">
            <a:hlinkClick r:id="rId4" action="ppaction://hlinksldjump"/>
            <a:extLst>
              <a:ext uri="{FF2B5EF4-FFF2-40B4-BE49-F238E27FC236}">
                <a16:creationId xmlns:a16="http://schemas.microsoft.com/office/drawing/2014/main" id="{41BEABA6-AA27-C568-674A-D04A7F326FEB}"/>
              </a:ext>
            </a:extLst>
          </p:cNvPr>
          <p:cNvSpPr/>
          <p:nvPr/>
        </p:nvSpPr>
        <p:spPr>
          <a:xfrm>
            <a:off x="5167086" y="5943599"/>
            <a:ext cx="914400" cy="274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8696" name="Rectangle 49869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698" name="Group 49869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98699" name="Rectangle 49869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700" name="Rectangle 49869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701" name="Rectangle 49870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703" name="Rectangle 49870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690" name="Rectangle 2">
            <a:extLst>
              <a:ext uri="{FF2B5EF4-FFF2-40B4-BE49-F238E27FC236}">
                <a16:creationId xmlns:a16="http://schemas.microsoft.com/office/drawing/2014/main" id="{D9249FAD-A0BC-4693-B1E0-37E22E9CFAF1}"/>
              </a:ext>
            </a:extLst>
          </p:cNvPr>
          <p:cNvSpPr>
            <a:spLocks noGrp="1" noChangeArrowheads="1"/>
          </p:cNvSpPr>
          <p:nvPr>
            <p:ph type="title"/>
          </p:nvPr>
        </p:nvSpPr>
        <p:spPr>
          <a:xfrm>
            <a:off x="1043631" y="809898"/>
            <a:ext cx="9942716" cy="1554480"/>
          </a:xfrm>
        </p:spPr>
        <p:txBody>
          <a:bodyPr anchor="ctr">
            <a:normAutofit/>
          </a:bodyPr>
          <a:lstStyle/>
          <a:p>
            <a:pPr eaLnBrk="1" hangingPunct="1">
              <a:defRPr/>
            </a:pPr>
            <a:r>
              <a:rPr lang="en-US" altLang="en-US" sz="4800" dirty="0">
                <a:solidFill>
                  <a:srgbClr val="FF0000"/>
                </a:solidFill>
              </a:rPr>
              <a:t>Wrong answer</a:t>
            </a:r>
          </a:p>
        </p:txBody>
      </p:sp>
      <p:sp>
        <p:nvSpPr>
          <p:cNvPr id="498691" name="Rectangle 3">
            <a:extLst>
              <a:ext uri="{FF2B5EF4-FFF2-40B4-BE49-F238E27FC236}">
                <a16:creationId xmlns:a16="http://schemas.microsoft.com/office/drawing/2014/main" id="{0846A154-15E1-477C-A7BF-6531C5E1EE70}"/>
              </a:ext>
            </a:extLst>
          </p:cNvPr>
          <p:cNvSpPr>
            <a:spLocks noGrp="1" noChangeArrowheads="1"/>
          </p:cNvSpPr>
          <p:nvPr>
            <p:ph type="body" idx="1"/>
          </p:nvPr>
        </p:nvSpPr>
        <p:spPr>
          <a:xfrm>
            <a:off x="1045028" y="3017522"/>
            <a:ext cx="9941319" cy="3124658"/>
          </a:xfrm>
        </p:spPr>
        <p:txBody>
          <a:bodyPr anchor="ctr">
            <a:normAutofit/>
          </a:bodyPr>
          <a:lstStyle/>
          <a:p>
            <a:pPr marL="609600" indent="-609600">
              <a:defRPr/>
            </a:pPr>
            <a:r>
              <a:rPr lang="en-US" altLang="en-US" sz="2400"/>
              <a:t>There are too many religions and too many beliefs in the world to be concerned about positive moral values.</a:t>
            </a:r>
          </a:p>
        </p:txBody>
      </p:sp>
      <p:cxnSp>
        <p:nvCxnSpPr>
          <p:cNvPr id="498705" name="Straight Connector 49870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Arrow: Left 1">
            <a:hlinkClick r:id="rId2" action="ppaction://hlinksldjump"/>
            <a:extLst>
              <a:ext uri="{FF2B5EF4-FFF2-40B4-BE49-F238E27FC236}">
                <a16:creationId xmlns:a16="http://schemas.microsoft.com/office/drawing/2014/main" id="{D2EE2E9D-B9D8-C4A5-C0B4-BFBB6DBB4B76}"/>
              </a:ext>
            </a:extLst>
          </p:cNvPr>
          <p:cNvSpPr/>
          <p:nvPr/>
        </p:nvSpPr>
        <p:spPr bwMode="auto">
          <a:xfrm>
            <a:off x="6014989" y="5398546"/>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4CA4E5BE-279B-4BFB-B99E-AAF9B3F6A4B2}"/>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Wrong answer</a:t>
            </a:r>
          </a:p>
        </p:txBody>
      </p:sp>
      <p:pic>
        <p:nvPicPr>
          <p:cNvPr id="497669" name="Picture 497668" descr="Wood human figure">
            <a:extLst>
              <a:ext uri="{FF2B5EF4-FFF2-40B4-BE49-F238E27FC236}">
                <a16:creationId xmlns:a16="http://schemas.microsoft.com/office/drawing/2014/main" id="{2C3E4F53-E674-8859-F975-7EFED60C87DC}"/>
              </a:ext>
            </a:extLst>
          </p:cNvPr>
          <p:cNvPicPr>
            <a:picLocks noChangeAspect="1"/>
          </p:cNvPicPr>
          <p:nvPr/>
        </p:nvPicPr>
        <p:blipFill rotWithShape="1">
          <a:blip r:embed="rId2"/>
          <a:srcRect l="7714" r="58287" b="-1"/>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97667" name="Rectangle 3">
            <a:extLst>
              <a:ext uri="{FF2B5EF4-FFF2-40B4-BE49-F238E27FC236}">
                <a16:creationId xmlns:a16="http://schemas.microsoft.com/office/drawing/2014/main" id="{6F68F0B6-4E95-43FD-80F5-1BBBC2E2D81C}"/>
              </a:ext>
            </a:extLst>
          </p:cNvPr>
          <p:cNvSpPr>
            <a:spLocks noGrp="1" noChangeArrowheads="1"/>
          </p:cNvSpPr>
          <p:nvPr>
            <p:ph type="body" idx="1"/>
          </p:nvPr>
        </p:nvSpPr>
        <p:spPr>
          <a:xfrm>
            <a:off x="5497322" y="2706624"/>
            <a:ext cx="4688333" cy="3483864"/>
          </a:xfrm>
        </p:spPr>
        <p:txBody>
          <a:bodyPr>
            <a:normAutofit/>
          </a:bodyPr>
          <a:lstStyle/>
          <a:p>
            <a:pPr eaLnBrk="1" hangingPunct="1">
              <a:defRPr/>
            </a:pPr>
            <a:r>
              <a:rPr lang="en-US" altLang="en-US" sz="1900" b="1" dirty="0"/>
              <a:t>Are positive moral values essential to life and existence? What is your response?</a:t>
            </a:r>
            <a:endParaRPr lang="en-US" altLang="en-US" sz="1900" dirty="0"/>
          </a:p>
          <a:p>
            <a:pPr eaLnBrk="1" hangingPunct="1">
              <a:defRPr/>
            </a:pPr>
            <a:r>
              <a:rPr lang="en-US" altLang="en-US" sz="1900" dirty="0">
                <a:solidFill>
                  <a:srgbClr val="FF0000"/>
                </a:solidFill>
              </a:rPr>
              <a:t>Moral values are not necessary. I believe everyone should be able to do what they want and live the way they want to live.</a:t>
            </a:r>
          </a:p>
        </p:txBody>
      </p:sp>
      <p:sp>
        <p:nvSpPr>
          <p:cNvPr id="2" name="Arrow: Left 1">
            <a:hlinkClick r:id="rId3" action="ppaction://hlinksldjump"/>
            <a:extLst>
              <a:ext uri="{FF2B5EF4-FFF2-40B4-BE49-F238E27FC236}">
                <a16:creationId xmlns:a16="http://schemas.microsoft.com/office/drawing/2014/main" id="{FCFB3811-F657-A2B9-5D20-8B82442072E4}"/>
              </a:ext>
            </a:extLst>
          </p:cNvPr>
          <p:cNvSpPr/>
          <p:nvPr/>
        </p:nvSpPr>
        <p:spPr bwMode="auto">
          <a:xfrm>
            <a:off x="7282543" y="511991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3337</Words>
  <Application>Microsoft Office PowerPoint</Application>
  <PresentationFormat>Widescreen</PresentationFormat>
  <Paragraphs>241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Wingdings</vt:lpstr>
      <vt:lpstr>Office Theme</vt:lpstr>
      <vt:lpstr>Making the right choices when it comes to spiritual matters</vt:lpstr>
      <vt:lpstr>                Spiritual Life</vt:lpstr>
      <vt:lpstr>Right answer</vt:lpstr>
      <vt:lpstr>Wrong answer</vt:lpstr>
      <vt:lpstr>Wrong answer</vt:lpstr>
      <vt:lpstr>Are positive moral values essential to life and existence? What is the best response?</vt:lpstr>
      <vt:lpstr>Right answer</vt:lpstr>
      <vt:lpstr>Wrong answer</vt:lpstr>
      <vt:lpstr>Wrong answer</vt:lpstr>
      <vt:lpstr>Are there any absolute rights or wrongs; what is the best response?</vt:lpstr>
      <vt:lpstr>Wrong answer</vt:lpstr>
      <vt:lpstr>Right answer</vt:lpstr>
      <vt:lpstr>Wrong answer</vt:lpstr>
      <vt:lpstr>Do men, women, boys, and girls need guidance in making the right choices? What is your response?</vt:lpstr>
      <vt:lpstr>Right answer</vt:lpstr>
      <vt:lpstr>Wrong answer</vt:lpstr>
      <vt:lpstr>Wrong answer</vt:lpstr>
      <vt:lpstr>Do church, prayer, and fellowshipping with positive role models impact a person’s actions and behavior? What is the best response? </vt:lpstr>
      <vt:lpstr>Right answer</vt:lpstr>
      <vt:lpstr>Wrong answer</vt:lpstr>
      <vt:lpstr>Wrong answer</vt:lpstr>
      <vt:lpstr>Should a person live without thinking about the consequences of their behavior, do people reap what they sow?</vt:lpstr>
      <vt:lpstr>Right answer</vt:lpstr>
      <vt:lpstr>Wrong answer</vt:lpstr>
      <vt:lpstr>Wrong answer</vt:lpstr>
      <vt:lpstr>Is there a system in place that highlights the human family’s order? </vt:lpstr>
      <vt:lpstr>Right answer</vt:lpstr>
      <vt:lpstr>Wrong answer</vt:lpstr>
      <vt:lpstr>Wrong answer</vt:lpstr>
      <vt:lpstr>Is it essential to do the right things and make the right choices? What is your response?</vt:lpstr>
      <vt:lpstr>Right answer</vt:lpstr>
      <vt:lpstr>Wrong answer</vt:lpstr>
      <vt:lpstr>Wrong answer</vt:lpstr>
      <vt:lpstr>If a person approaches you and talks about religious views that are different from yours, should you attack their views’ what are the most logical responses?</vt:lpstr>
      <vt:lpstr>Right answer</vt:lpstr>
      <vt:lpstr>Wrong  Answer</vt:lpstr>
      <vt:lpstr>Wrong answer</vt:lpstr>
      <vt:lpstr>If you are spending time with your peers, they choose to do something against the church’s teachings and your parents, what should be your response?</vt:lpstr>
      <vt:lpstr>Right answer</vt:lpstr>
      <vt:lpstr>Wrong answer</vt:lpstr>
      <vt:lpstr>Wrong answer</vt:lpstr>
      <vt:lpstr>You obsessively argue with your parents, who have Christian values; what should be your response?</vt:lpstr>
      <vt:lpstr>Right answer</vt:lpstr>
      <vt:lpstr>Wrong answer</vt:lpstr>
      <vt:lpstr>Wrong answer</vt:lpstr>
      <vt:lpstr>You are being criticized continuously your shortcomings are being called out; what should be your response? </vt:lpstr>
      <vt:lpstr>Right answer</vt:lpstr>
      <vt:lpstr>Wrong answer</vt:lpstr>
      <vt:lpstr>Wrong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7</cp:revision>
  <dcterms:created xsi:type="dcterms:W3CDTF">2023-04-04T21:27:39Z</dcterms:created>
  <dcterms:modified xsi:type="dcterms:W3CDTF">2023-08-09T19:24:55Z</dcterms:modified>
</cp:coreProperties>
</file>