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9" r:id="rId3"/>
    <p:sldId id="507" r:id="rId4"/>
    <p:sldId id="505" r:id="rId5"/>
    <p:sldId id="506" r:id="rId6"/>
    <p:sldId id="510" r:id="rId7"/>
    <p:sldId id="514" r:id="rId8"/>
    <p:sldId id="513" r:id="rId9"/>
    <p:sldId id="512" r:id="rId10"/>
    <p:sldId id="301" r:id="rId11"/>
    <p:sldId id="519" r:id="rId12"/>
    <p:sldId id="518" r:id="rId13"/>
    <p:sldId id="517" r:id="rId14"/>
    <p:sldId id="302" r:id="rId15"/>
    <p:sldId id="523" r:id="rId16"/>
    <p:sldId id="522" r:id="rId17"/>
    <p:sldId id="525" r:id="rId18"/>
    <p:sldId id="303" r:id="rId19"/>
    <p:sldId id="542" r:id="rId20"/>
    <p:sldId id="543" r:id="rId21"/>
    <p:sldId id="544" r:id="rId22"/>
    <p:sldId id="306" r:id="rId23"/>
    <p:sldId id="546" r:id="rId24"/>
    <p:sldId id="545" r:id="rId25"/>
    <p:sldId id="547" r:id="rId26"/>
    <p:sldId id="535" r:id="rId27"/>
    <p:sldId id="533" r:id="rId28"/>
    <p:sldId id="308" r:id="rId29"/>
    <p:sldId id="548" r:id="rId30"/>
    <p:sldId id="540" r:id="rId31"/>
    <p:sldId id="541" r:id="rId32"/>
    <p:sldId id="538" r:id="rId33"/>
    <p:sldId id="549" r:id="rId34"/>
    <p:sldId id="55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75" d="100"/>
          <a:sy n="75" d="100"/>
        </p:scale>
        <p:origin x="194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3.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15.xml"/><Relationship Id="rId1" Type="http://schemas.openxmlformats.org/officeDocument/2006/relationships/slide" Target="../slides/slide16.xml"/></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D0618E-0C97-4221-B7E1-6C40064CD2A1}"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F411EFFF-96DF-4DAB-9048-570E8A504D75}">
      <dgm:prSet/>
      <dgm:spPr/>
      <dgm:t>
        <a:bodyPr/>
        <a:lstStyle/>
        <a:p>
          <a:r>
            <a:rPr lang="en-US" b="1" dirty="0"/>
            <a:t>It is a hamburger, a hotdog, a bag of potato chips, and a soda; you never change your diet; what should be your response?</a:t>
          </a:r>
          <a:endParaRPr lang="en-US" dirty="0"/>
        </a:p>
      </dgm:t>
    </dgm:pt>
    <dgm:pt modelId="{1B6159D6-6451-4BEB-B770-E07965871FE7}" type="parTrans" cxnId="{DB34550D-D495-4D17-B793-2A09F06B25D3}">
      <dgm:prSet/>
      <dgm:spPr/>
      <dgm:t>
        <a:bodyPr/>
        <a:lstStyle/>
        <a:p>
          <a:endParaRPr lang="en-US"/>
        </a:p>
      </dgm:t>
    </dgm:pt>
    <dgm:pt modelId="{73235A3F-A52C-4753-8B86-CC7F76FF86E7}" type="sibTrans" cxnId="{DB34550D-D495-4D17-B793-2A09F06B25D3}">
      <dgm:prSet/>
      <dgm:spPr/>
      <dgm:t>
        <a:bodyPr/>
        <a:lstStyle/>
        <a:p>
          <a:endParaRPr lang="en-US"/>
        </a:p>
      </dgm:t>
    </dgm:pt>
    <dgm:pt modelId="{F9ACF66D-DA28-4F9E-8E10-DA81FA6F8BFF}">
      <dgm:prSet/>
      <dgm:spPr/>
      <dgm:t>
        <a:bodyPr/>
        <a:lstStyle/>
        <a:p>
          <a:r>
            <a:rPr lang="en-US" dirty="0"/>
            <a:t>Eat the same thing. I am in good health; there appear to be no adverse effects.</a:t>
          </a:r>
        </a:p>
      </dgm:t>
    </dgm:pt>
    <dgm:pt modelId="{1E3774D1-8418-468B-B36C-23129BA783B0}" type="parTrans" cxnId="{0F3BCAE4-F5E9-4F25-86CF-7474661D1D51}">
      <dgm:prSet/>
      <dgm:spPr/>
      <dgm:t>
        <a:bodyPr/>
        <a:lstStyle/>
        <a:p>
          <a:endParaRPr lang="en-US"/>
        </a:p>
      </dgm:t>
    </dgm:pt>
    <dgm:pt modelId="{58B81BB3-8BD9-44F5-B82A-602A06744A85}" type="sibTrans" cxnId="{0F3BCAE4-F5E9-4F25-86CF-7474661D1D51}">
      <dgm:prSet/>
      <dgm:spPr/>
      <dgm:t>
        <a:bodyPr/>
        <a:lstStyle/>
        <a:p>
          <a:endParaRPr lang="en-US"/>
        </a:p>
      </dgm:t>
    </dgm:pt>
    <dgm:pt modelId="{D3056E53-E6D3-4822-BDE4-955584E6C51E}" type="pres">
      <dgm:prSet presAssocID="{25D0618E-0C97-4221-B7E1-6C40064CD2A1}" presName="vert0" presStyleCnt="0">
        <dgm:presLayoutVars>
          <dgm:dir/>
          <dgm:animOne val="branch"/>
          <dgm:animLvl val="lvl"/>
        </dgm:presLayoutVars>
      </dgm:prSet>
      <dgm:spPr/>
    </dgm:pt>
    <dgm:pt modelId="{9CAD0626-3010-437A-9504-5FEDA28CFB2F}" type="pres">
      <dgm:prSet presAssocID="{F411EFFF-96DF-4DAB-9048-570E8A504D75}" presName="thickLine" presStyleLbl="alignNode1" presStyleIdx="0" presStyleCnt="2"/>
      <dgm:spPr/>
    </dgm:pt>
    <dgm:pt modelId="{235F5D5C-B1A7-4BCC-B156-782C872A8C03}" type="pres">
      <dgm:prSet presAssocID="{F411EFFF-96DF-4DAB-9048-570E8A504D75}" presName="horz1" presStyleCnt="0"/>
      <dgm:spPr/>
    </dgm:pt>
    <dgm:pt modelId="{9AB01D83-339D-40A6-954A-F78ED08BF3D6}" type="pres">
      <dgm:prSet presAssocID="{F411EFFF-96DF-4DAB-9048-570E8A504D75}" presName="tx1" presStyleLbl="revTx" presStyleIdx="0" presStyleCnt="2"/>
      <dgm:spPr/>
    </dgm:pt>
    <dgm:pt modelId="{2AD7B770-D9C0-4F08-B2D6-3F3670F26DAA}" type="pres">
      <dgm:prSet presAssocID="{F411EFFF-96DF-4DAB-9048-570E8A504D75}" presName="vert1" presStyleCnt="0"/>
      <dgm:spPr/>
    </dgm:pt>
    <dgm:pt modelId="{743FE782-CD4F-4F42-8582-6D127E3AF724}" type="pres">
      <dgm:prSet presAssocID="{F9ACF66D-DA28-4F9E-8E10-DA81FA6F8BFF}" presName="thickLine" presStyleLbl="alignNode1" presStyleIdx="1" presStyleCnt="2"/>
      <dgm:spPr/>
    </dgm:pt>
    <dgm:pt modelId="{25157DE7-8F52-4294-9244-764A4868F139}" type="pres">
      <dgm:prSet presAssocID="{F9ACF66D-DA28-4F9E-8E10-DA81FA6F8BFF}" presName="horz1" presStyleCnt="0"/>
      <dgm:spPr/>
    </dgm:pt>
    <dgm:pt modelId="{356D9679-FA00-41F5-8F6F-912774EB4FC4}" type="pres">
      <dgm:prSet presAssocID="{F9ACF66D-DA28-4F9E-8E10-DA81FA6F8BFF}" presName="tx1" presStyleLbl="revTx" presStyleIdx="1" presStyleCnt="2"/>
      <dgm:spPr/>
    </dgm:pt>
    <dgm:pt modelId="{90FEC058-6713-41E0-8899-D86298AFED82}" type="pres">
      <dgm:prSet presAssocID="{F9ACF66D-DA28-4F9E-8E10-DA81FA6F8BFF}" presName="vert1" presStyleCnt="0"/>
      <dgm:spPr/>
    </dgm:pt>
  </dgm:ptLst>
  <dgm:cxnLst>
    <dgm:cxn modelId="{DB34550D-D495-4D17-B793-2A09F06B25D3}" srcId="{25D0618E-0C97-4221-B7E1-6C40064CD2A1}" destId="{F411EFFF-96DF-4DAB-9048-570E8A504D75}" srcOrd="0" destOrd="0" parTransId="{1B6159D6-6451-4BEB-B770-E07965871FE7}" sibTransId="{73235A3F-A52C-4753-8B86-CC7F76FF86E7}"/>
    <dgm:cxn modelId="{5762B028-B79F-4FBB-91AE-77B7707F4ADE}" type="presOf" srcId="{F9ACF66D-DA28-4F9E-8E10-DA81FA6F8BFF}" destId="{356D9679-FA00-41F5-8F6F-912774EB4FC4}" srcOrd="0" destOrd="0" presId="urn:microsoft.com/office/officeart/2008/layout/LinedList"/>
    <dgm:cxn modelId="{BF7F2E89-EF38-419D-8F1B-1EFA335D5A82}" type="presOf" srcId="{25D0618E-0C97-4221-B7E1-6C40064CD2A1}" destId="{D3056E53-E6D3-4822-BDE4-955584E6C51E}" srcOrd="0" destOrd="0" presId="urn:microsoft.com/office/officeart/2008/layout/LinedList"/>
    <dgm:cxn modelId="{C122CA99-079C-4F3F-831F-912DD267F3A7}" type="presOf" srcId="{F411EFFF-96DF-4DAB-9048-570E8A504D75}" destId="{9AB01D83-339D-40A6-954A-F78ED08BF3D6}" srcOrd="0" destOrd="0" presId="urn:microsoft.com/office/officeart/2008/layout/LinedList"/>
    <dgm:cxn modelId="{0F3BCAE4-F5E9-4F25-86CF-7474661D1D51}" srcId="{25D0618E-0C97-4221-B7E1-6C40064CD2A1}" destId="{F9ACF66D-DA28-4F9E-8E10-DA81FA6F8BFF}" srcOrd="1" destOrd="0" parTransId="{1E3774D1-8418-468B-B36C-23129BA783B0}" sibTransId="{58B81BB3-8BD9-44F5-B82A-602A06744A85}"/>
    <dgm:cxn modelId="{39CF064F-B310-450D-B382-27E81B0BCE0C}" type="presParOf" srcId="{D3056E53-E6D3-4822-BDE4-955584E6C51E}" destId="{9CAD0626-3010-437A-9504-5FEDA28CFB2F}" srcOrd="0" destOrd="0" presId="urn:microsoft.com/office/officeart/2008/layout/LinedList"/>
    <dgm:cxn modelId="{7E0A8788-ECBF-4532-9B78-6474B5630CDC}" type="presParOf" srcId="{D3056E53-E6D3-4822-BDE4-955584E6C51E}" destId="{235F5D5C-B1A7-4BCC-B156-782C872A8C03}" srcOrd="1" destOrd="0" presId="urn:microsoft.com/office/officeart/2008/layout/LinedList"/>
    <dgm:cxn modelId="{2C772A3E-52F0-4A2D-A82E-535187EFB603}" type="presParOf" srcId="{235F5D5C-B1A7-4BCC-B156-782C872A8C03}" destId="{9AB01D83-339D-40A6-954A-F78ED08BF3D6}" srcOrd="0" destOrd="0" presId="urn:microsoft.com/office/officeart/2008/layout/LinedList"/>
    <dgm:cxn modelId="{4B6697F0-9577-47B3-823D-71E08560EB46}" type="presParOf" srcId="{235F5D5C-B1A7-4BCC-B156-782C872A8C03}" destId="{2AD7B770-D9C0-4F08-B2D6-3F3670F26DAA}" srcOrd="1" destOrd="0" presId="urn:microsoft.com/office/officeart/2008/layout/LinedList"/>
    <dgm:cxn modelId="{A073A4B4-A27F-4BA5-9E53-9466B457466D}" type="presParOf" srcId="{D3056E53-E6D3-4822-BDE4-955584E6C51E}" destId="{743FE782-CD4F-4F42-8582-6D127E3AF724}" srcOrd="2" destOrd="0" presId="urn:microsoft.com/office/officeart/2008/layout/LinedList"/>
    <dgm:cxn modelId="{BC256F25-58BD-40F9-8229-24DD6386146A}" type="presParOf" srcId="{D3056E53-E6D3-4822-BDE4-955584E6C51E}" destId="{25157DE7-8F52-4294-9244-764A4868F139}" srcOrd="3" destOrd="0" presId="urn:microsoft.com/office/officeart/2008/layout/LinedList"/>
    <dgm:cxn modelId="{8451CA80-98C3-4D16-BE33-271823350184}" type="presParOf" srcId="{25157DE7-8F52-4294-9244-764A4868F139}" destId="{356D9679-FA00-41F5-8F6F-912774EB4FC4}" srcOrd="0" destOrd="0" presId="urn:microsoft.com/office/officeart/2008/layout/LinedList"/>
    <dgm:cxn modelId="{B7880BF3-76BE-4F13-A4AA-DBFF872202D6}" type="presParOf" srcId="{25157DE7-8F52-4294-9244-764A4868F139}" destId="{90FEC058-6713-41E0-8899-D86298AFED8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44098B-B7D4-4A1B-B709-45A77AF2F1D8}" type="doc">
      <dgm:prSet loTypeId="urn:microsoft.com/office/officeart/2018/5/layout/IconCircle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2F0B85FD-1F38-498F-B989-816B136A74FC}">
      <dgm:prSet/>
      <dgm:spPr/>
      <dgm:t>
        <a:bodyPr/>
        <a:lstStyle/>
        <a:p>
          <a:pPr>
            <a:defRPr cap="all"/>
          </a:pPr>
          <a:r>
            <a:rPr lang="en-US" b="1" dirty="0"/>
            <a:t>The best way to be energized is to exercise, eat a proper diet and get enough rest.</a:t>
          </a:r>
          <a:endParaRPr lang="en-US" dirty="0"/>
        </a:p>
      </dgm:t>
    </dgm:pt>
    <dgm:pt modelId="{CAE4EBB5-E251-4CE2-AB03-6BBF031D32B5}" type="parTrans" cxnId="{2E0CA793-70D6-4B7A-86E0-8C330648C7BA}">
      <dgm:prSet/>
      <dgm:spPr/>
      <dgm:t>
        <a:bodyPr/>
        <a:lstStyle/>
        <a:p>
          <a:endParaRPr lang="en-US"/>
        </a:p>
      </dgm:t>
    </dgm:pt>
    <dgm:pt modelId="{06B49CB6-AD25-40F3-B1CA-011C73ACE176}" type="sibTrans" cxnId="{2E0CA793-70D6-4B7A-86E0-8C330648C7BA}">
      <dgm:prSet/>
      <dgm:spPr/>
      <dgm:t>
        <a:bodyPr/>
        <a:lstStyle/>
        <a:p>
          <a:endParaRPr lang="en-US"/>
        </a:p>
      </dgm:t>
    </dgm:pt>
    <dgm:pt modelId="{C72E6C6E-97F9-4DEE-95C1-D1164A1CAFFE}">
      <dgm:prSet/>
      <dgm:spPr/>
      <dgm:t>
        <a:bodyPr/>
        <a:lstStyle/>
        <a:p>
          <a:pPr>
            <a:defRPr cap="all"/>
          </a:pPr>
          <a:r>
            <a:rPr lang="en-US" dirty="0"/>
            <a:t>Assuming that all energy products are safe is a significant mistake. Sufficient research has not been done on energy drinks to determine the long-term health effects of excessive consumption of energy products. </a:t>
          </a:r>
        </a:p>
      </dgm:t>
    </dgm:pt>
    <dgm:pt modelId="{EE977692-CA27-4F15-94E7-49884EADF72F}" type="parTrans" cxnId="{9CE0B9FD-5A2C-4A5D-83C9-4398212B93E4}">
      <dgm:prSet/>
      <dgm:spPr/>
      <dgm:t>
        <a:bodyPr/>
        <a:lstStyle/>
        <a:p>
          <a:endParaRPr lang="en-US"/>
        </a:p>
      </dgm:t>
    </dgm:pt>
    <dgm:pt modelId="{998E4356-1E00-45E0-AF3F-E4265A08C7B4}" type="sibTrans" cxnId="{9CE0B9FD-5A2C-4A5D-83C9-4398212B93E4}">
      <dgm:prSet/>
      <dgm:spPr/>
      <dgm:t>
        <a:bodyPr/>
        <a:lstStyle/>
        <a:p>
          <a:endParaRPr lang="en-US"/>
        </a:p>
      </dgm:t>
    </dgm:pt>
    <dgm:pt modelId="{EFDFD797-358B-4CC0-B4FE-FF55A2931A54}">
      <dgm:prSet/>
      <dgm:spPr/>
      <dgm:t>
        <a:bodyPr/>
        <a:lstStyle/>
        <a:p>
          <a:pPr>
            <a:defRPr cap="all"/>
          </a:pPr>
          <a:r>
            <a:rPr lang="en-US" dirty="0"/>
            <a:t>A person should not believe that a product is suitable for you because it is packed with vitamins and nutrients. Perhaps the best way to be energized is to get enough exercise, eat a balanced diet, and get plenty of sleep, rest, and relaxation. </a:t>
          </a:r>
        </a:p>
      </dgm:t>
    </dgm:pt>
    <dgm:pt modelId="{1D7D70C2-72D2-491A-8965-151456C28D61}" type="parTrans" cxnId="{ACA3A98D-D899-4A41-9163-82460C6588C5}">
      <dgm:prSet/>
      <dgm:spPr/>
      <dgm:t>
        <a:bodyPr/>
        <a:lstStyle/>
        <a:p>
          <a:endParaRPr lang="en-US"/>
        </a:p>
      </dgm:t>
    </dgm:pt>
    <dgm:pt modelId="{B431049D-8835-4860-BB88-43A368F04FCA}" type="sibTrans" cxnId="{ACA3A98D-D899-4A41-9163-82460C6588C5}">
      <dgm:prSet/>
      <dgm:spPr/>
      <dgm:t>
        <a:bodyPr/>
        <a:lstStyle/>
        <a:p>
          <a:endParaRPr lang="en-US"/>
        </a:p>
      </dgm:t>
    </dgm:pt>
    <dgm:pt modelId="{99D71246-D7C4-4AC1-BAE0-3DA755AB8F2B}" type="pres">
      <dgm:prSet presAssocID="{C644098B-B7D4-4A1B-B709-45A77AF2F1D8}" presName="root" presStyleCnt="0">
        <dgm:presLayoutVars>
          <dgm:dir/>
          <dgm:resizeHandles val="exact"/>
        </dgm:presLayoutVars>
      </dgm:prSet>
      <dgm:spPr/>
    </dgm:pt>
    <dgm:pt modelId="{63061C8F-4C4C-4822-9495-A42331113AA8}" type="pres">
      <dgm:prSet presAssocID="{2F0B85FD-1F38-498F-B989-816B136A74FC}" presName="compNode" presStyleCnt="0"/>
      <dgm:spPr/>
    </dgm:pt>
    <dgm:pt modelId="{4C25A8FB-E150-49CA-9779-B2DAE26708CA}" type="pres">
      <dgm:prSet presAssocID="{2F0B85FD-1F38-498F-B989-816B136A74FC}" presName="iconBgRect" presStyleLbl="bgShp" presStyleIdx="0" presStyleCnt="3"/>
      <dgm:spPr/>
    </dgm:pt>
    <dgm:pt modelId="{D762FD48-C6B5-451D-8F6A-E8D430401A21}" type="pres">
      <dgm:prSet presAssocID="{2F0B85FD-1F38-498F-B989-816B136A74F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un"/>
        </a:ext>
      </dgm:extLst>
    </dgm:pt>
    <dgm:pt modelId="{8C891A9B-5999-465C-9850-71B6CCBCFB2B}" type="pres">
      <dgm:prSet presAssocID="{2F0B85FD-1F38-498F-B989-816B136A74FC}" presName="spaceRect" presStyleCnt="0"/>
      <dgm:spPr/>
    </dgm:pt>
    <dgm:pt modelId="{5490733B-C3D4-4D68-8A38-8B1BCC9E19BD}" type="pres">
      <dgm:prSet presAssocID="{2F0B85FD-1F38-498F-B989-816B136A74FC}" presName="textRect" presStyleLbl="revTx" presStyleIdx="0" presStyleCnt="3">
        <dgm:presLayoutVars>
          <dgm:chMax val="1"/>
          <dgm:chPref val="1"/>
        </dgm:presLayoutVars>
      </dgm:prSet>
      <dgm:spPr/>
    </dgm:pt>
    <dgm:pt modelId="{4515B8A5-51D4-4C47-B80B-FDF8521D5AEC}" type="pres">
      <dgm:prSet presAssocID="{06B49CB6-AD25-40F3-B1CA-011C73ACE176}" presName="sibTrans" presStyleCnt="0"/>
      <dgm:spPr/>
    </dgm:pt>
    <dgm:pt modelId="{E56CFB10-2201-4DB1-856D-9A6D7DADC9E2}" type="pres">
      <dgm:prSet presAssocID="{C72E6C6E-97F9-4DEE-95C1-D1164A1CAFFE}" presName="compNode" presStyleCnt="0"/>
      <dgm:spPr/>
    </dgm:pt>
    <dgm:pt modelId="{ADD84D82-1FBE-476F-AD4A-205BCF5E943D}" type="pres">
      <dgm:prSet presAssocID="{C72E6C6E-97F9-4DEE-95C1-D1164A1CAFFE}" presName="iconBgRect" presStyleLbl="bgShp" presStyleIdx="1" presStyleCnt="3"/>
      <dgm:spPr/>
    </dgm:pt>
    <dgm:pt modelId="{969AA427-5D6C-4D3A-A062-2195E51533D0}" type="pres">
      <dgm:prSet presAssocID="{C72E6C6E-97F9-4DEE-95C1-D1164A1CAFF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ttle"/>
        </a:ext>
      </dgm:extLst>
    </dgm:pt>
    <dgm:pt modelId="{D31D2C13-35F7-40D5-BF3F-425BDD4F281D}" type="pres">
      <dgm:prSet presAssocID="{C72E6C6E-97F9-4DEE-95C1-D1164A1CAFFE}" presName="spaceRect" presStyleCnt="0"/>
      <dgm:spPr/>
    </dgm:pt>
    <dgm:pt modelId="{90C0B5D6-C657-473A-A7A4-3FC07AD534FF}" type="pres">
      <dgm:prSet presAssocID="{C72E6C6E-97F9-4DEE-95C1-D1164A1CAFFE}" presName="textRect" presStyleLbl="revTx" presStyleIdx="1" presStyleCnt="3">
        <dgm:presLayoutVars>
          <dgm:chMax val="1"/>
          <dgm:chPref val="1"/>
        </dgm:presLayoutVars>
      </dgm:prSet>
      <dgm:spPr/>
    </dgm:pt>
    <dgm:pt modelId="{6EAC6F5D-402C-4153-BD1E-AE22BC5BB8BA}" type="pres">
      <dgm:prSet presAssocID="{998E4356-1E00-45E0-AF3F-E4265A08C7B4}" presName="sibTrans" presStyleCnt="0"/>
      <dgm:spPr/>
    </dgm:pt>
    <dgm:pt modelId="{DC32FC8C-A7F3-4DC4-A92E-A492CB88551C}" type="pres">
      <dgm:prSet presAssocID="{EFDFD797-358B-4CC0-B4FE-FF55A2931A54}" presName="compNode" presStyleCnt="0"/>
      <dgm:spPr/>
    </dgm:pt>
    <dgm:pt modelId="{81F81C25-3434-485C-B5DB-AE9D8FAD6455}" type="pres">
      <dgm:prSet presAssocID="{EFDFD797-358B-4CC0-B4FE-FF55A2931A54}" presName="iconBgRect" presStyleLbl="bgShp" presStyleIdx="2" presStyleCnt="3"/>
      <dgm:spPr/>
    </dgm:pt>
    <dgm:pt modelId="{36E7382A-AFCD-4B31-A260-E61394BAAFF7}" type="pres">
      <dgm:prSet presAssocID="{EFDFD797-358B-4CC0-B4FE-FF55A2931A5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termelon"/>
        </a:ext>
      </dgm:extLst>
    </dgm:pt>
    <dgm:pt modelId="{3CAD2C5D-1D81-4F08-BC89-69C6D02AD632}" type="pres">
      <dgm:prSet presAssocID="{EFDFD797-358B-4CC0-B4FE-FF55A2931A54}" presName="spaceRect" presStyleCnt="0"/>
      <dgm:spPr/>
    </dgm:pt>
    <dgm:pt modelId="{F7BA0D45-92CE-4338-991B-38C684836168}" type="pres">
      <dgm:prSet presAssocID="{EFDFD797-358B-4CC0-B4FE-FF55A2931A54}" presName="textRect" presStyleLbl="revTx" presStyleIdx="2" presStyleCnt="3">
        <dgm:presLayoutVars>
          <dgm:chMax val="1"/>
          <dgm:chPref val="1"/>
        </dgm:presLayoutVars>
      </dgm:prSet>
      <dgm:spPr/>
    </dgm:pt>
  </dgm:ptLst>
  <dgm:cxnLst>
    <dgm:cxn modelId="{8C140A16-7658-4799-AC71-86357DBCC57A}" type="presOf" srcId="{2F0B85FD-1F38-498F-B989-816B136A74FC}" destId="{5490733B-C3D4-4D68-8A38-8B1BCC9E19BD}" srcOrd="0" destOrd="0" presId="urn:microsoft.com/office/officeart/2018/5/layout/IconCircleLabelList"/>
    <dgm:cxn modelId="{4856416B-FB4F-4E83-B9BD-92D6C8414CA5}" type="presOf" srcId="{C644098B-B7D4-4A1B-B709-45A77AF2F1D8}" destId="{99D71246-D7C4-4AC1-BAE0-3DA755AB8F2B}" srcOrd="0" destOrd="0" presId="urn:microsoft.com/office/officeart/2018/5/layout/IconCircleLabelList"/>
    <dgm:cxn modelId="{ACA3A98D-D899-4A41-9163-82460C6588C5}" srcId="{C644098B-B7D4-4A1B-B709-45A77AF2F1D8}" destId="{EFDFD797-358B-4CC0-B4FE-FF55A2931A54}" srcOrd="2" destOrd="0" parTransId="{1D7D70C2-72D2-491A-8965-151456C28D61}" sibTransId="{B431049D-8835-4860-BB88-43A368F04FCA}"/>
    <dgm:cxn modelId="{2E0CA793-70D6-4B7A-86E0-8C330648C7BA}" srcId="{C644098B-B7D4-4A1B-B709-45A77AF2F1D8}" destId="{2F0B85FD-1F38-498F-B989-816B136A74FC}" srcOrd="0" destOrd="0" parTransId="{CAE4EBB5-E251-4CE2-AB03-6BBF031D32B5}" sibTransId="{06B49CB6-AD25-40F3-B1CA-011C73ACE176}"/>
    <dgm:cxn modelId="{7D8BE0E2-B2A8-49C9-8B94-7AA22B69B433}" type="presOf" srcId="{EFDFD797-358B-4CC0-B4FE-FF55A2931A54}" destId="{F7BA0D45-92CE-4338-991B-38C684836168}" srcOrd="0" destOrd="0" presId="urn:microsoft.com/office/officeart/2018/5/layout/IconCircleLabelList"/>
    <dgm:cxn modelId="{6EE7B6F7-E256-48AA-A816-2B2630B91FC4}" type="presOf" srcId="{C72E6C6E-97F9-4DEE-95C1-D1164A1CAFFE}" destId="{90C0B5D6-C657-473A-A7A4-3FC07AD534FF}" srcOrd="0" destOrd="0" presId="urn:microsoft.com/office/officeart/2018/5/layout/IconCircleLabelList"/>
    <dgm:cxn modelId="{9CE0B9FD-5A2C-4A5D-83C9-4398212B93E4}" srcId="{C644098B-B7D4-4A1B-B709-45A77AF2F1D8}" destId="{C72E6C6E-97F9-4DEE-95C1-D1164A1CAFFE}" srcOrd="1" destOrd="0" parTransId="{EE977692-CA27-4F15-94E7-49884EADF72F}" sibTransId="{998E4356-1E00-45E0-AF3F-E4265A08C7B4}"/>
    <dgm:cxn modelId="{42343FCD-07B9-47BC-9FBD-79E56B4E1837}" type="presParOf" srcId="{99D71246-D7C4-4AC1-BAE0-3DA755AB8F2B}" destId="{63061C8F-4C4C-4822-9495-A42331113AA8}" srcOrd="0" destOrd="0" presId="urn:microsoft.com/office/officeart/2018/5/layout/IconCircleLabelList"/>
    <dgm:cxn modelId="{402EC40D-069D-4A10-82E3-DFEF2D61B143}" type="presParOf" srcId="{63061C8F-4C4C-4822-9495-A42331113AA8}" destId="{4C25A8FB-E150-49CA-9779-B2DAE26708CA}" srcOrd="0" destOrd="0" presId="urn:microsoft.com/office/officeart/2018/5/layout/IconCircleLabelList"/>
    <dgm:cxn modelId="{3587A948-60E9-4540-9EBB-CF8EAF8C3EAF}" type="presParOf" srcId="{63061C8F-4C4C-4822-9495-A42331113AA8}" destId="{D762FD48-C6B5-451D-8F6A-E8D430401A21}" srcOrd="1" destOrd="0" presId="urn:microsoft.com/office/officeart/2018/5/layout/IconCircleLabelList"/>
    <dgm:cxn modelId="{4EAB6C4E-9009-4598-9CD2-45886FC3FC20}" type="presParOf" srcId="{63061C8F-4C4C-4822-9495-A42331113AA8}" destId="{8C891A9B-5999-465C-9850-71B6CCBCFB2B}" srcOrd="2" destOrd="0" presId="urn:microsoft.com/office/officeart/2018/5/layout/IconCircleLabelList"/>
    <dgm:cxn modelId="{15E85CF8-0932-4640-A7BB-6194302A99EE}" type="presParOf" srcId="{63061C8F-4C4C-4822-9495-A42331113AA8}" destId="{5490733B-C3D4-4D68-8A38-8B1BCC9E19BD}" srcOrd="3" destOrd="0" presId="urn:microsoft.com/office/officeart/2018/5/layout/IconCircleLabelList"/>
    <dgm:cxn modelId="{5E45761F-FCE5-4BFB-829A-1BB27EE9F2DC}" type="presParOf" srcId="{99D71246-D7C4-4AC1-BAE0-3DA755AB8F2B}" destId="{4515B8A5-51D4-4C47-B80B-FDF8521D5AEC}" srcOrd="1" destOrd="0" presId="urn:microsoft.com/office/officeart/2018/5/layout/IconCircleLabelList"/>
    <dgm:cxn modelId="{0C448964-BF50-46C6-91C9-D026DF2DB0D6}" type="presParOf" srcId="{99D71246-D7C4-4AC1-BAE0-3DA755AB8F2B}" destId="{E56CFB10-2201-4DB1-856D-9A6D7DADC9E2}" srcOrd="2" destOrd="0" presId="urn:microsoft.com/office/officeart/2018/5/layout/IconCircleLabelList"/>
    <dgm:cxn modelId="{C792D8C1-A032-4B04-920F-97751B12CDBA}" type="presParOf" srcId="{E56CFB10-2201-4DB1-856D-9A6D7DADC9E2}" destId="{ADD84D82-1FBE-476F-AD4A-205BCF5E943D}" srcOrd="0" destOrd="0" presId="urn:microsoft.com/office/officeart/2018/5/layout/IconCircleLabelList"/>
    <dgm:cxn modelId="{4962E935-BC6C-4426-906F-B81C97550F06}" type="presParOf" srcId="{E56CFB10-2201-4DB1-856D-9A6D7DADC9E2}" destId="{969AA427-5D6C-4D3A-A062-2195E51533D0}" srcOrd="1" destOrd="0" presId="urn:microsoft.com/office/officeart/2018/5/layout/IconCircleLabelList"/>
    <dgm:cxn modelId="{DBE1DCD1-FFD7-44C7-BD03-40270609C7A1}" type="presParOf" srcId="{E56CFB10-2201-4DB1-856D-9A6D7DADC9E2}" destId="{D31D2C13-35F7-40D5-BF3F-425BDD4F281D}" srcOrd="2" destOrd="0" presId="urn:microsoft.com/office/officeart/2018/5/layout/IconCircleLabelList"/>
    <dgm:cxn modelId="{171C4C30-57B7-4C5C-9B24-3AC45136DC7E}" type="presParOf" srcId="{E56CFB10-2201-4DB1-856D-9A6D7DADC9E2}" destId="{90C0B5D6-C657-473A-A7A4-3FC07AD534FF}" srcOrd="3" destOrd="0" presId="urn:microsoft.com/office/officeart/2018/5/layout/IconCircleLabelList"/>
    <dgm:cxn modelId="{D6EFDBCD-A861-4ED9-9CAD-299A8CC79436}" type="presParOf" srcId="{99D71246-D7C4-4AC1-BAE0-3DA755AB8F2B}" destId="{6EAC6F5D-402C-4153-BD1E-AE22BC5BB8BA}" srcOrd="3" destOrd="0" presId="urn:microsoft.com/office/officeart/2018/5/layout/IconCircleLabelList"/>
    <dgm:cxn modelId="{EC48AD23-7236-4CDD-BC92-2B9B94FA11C0}" type="presParOf" srcId="{99D71246-D7C4-4AC1-BAE0-3DA755AB8F2B}" destId="{DC32FC8C-A7F3-4DC4-A92E-A492CB88551C}" srcOrd="4" destOrd="0" presId="urn:microsoft.com/office/officeart/2018/5/layout/IconCircleLabelList"/>
    <dgm:cxn modelId="{0659E4AC-4715-40A7-9123-80555566D885}" type="presParOf" srcId="{DC32FC8C-A7F3-4DC4-A92E-A492CB88551C}" destId="{81F81C25-3434-485C-B5DB-AE9D8FAD6455}" srcOrd="0" destOrd="0" presId="urn:microsoft.com/office/officeart/2018/5/layout/IconCircleLabelList"/>
    <dgm:cxn modelId="{575356A8-1122-4954-A053-276F17F0B085}" type="presParOf" srcId="{DC32FC8C-A7F3-4DC4-A92E-A492CB88551C}" destId="{36E7382A-AFCD-4B31-A260-E61394BAAFF7}" srcOrd="1" destOrd="0" presId="urn:microsoft.com/office/officeart/2018/5/layout/IconCircleLabelList"/>
    <dgm:cxn modelId="{3E05372F-177C-43ED-837B-D5CFA3EAAF11}" type="presParOf" srcId="{DC32FC8C-A7F3-4DC4-A92E-A492CB88551C}" destId="{3CAD2C5D-1D81-4F08-BC89-69C6D02AD632}" srcOrd="2" destOrd="0" presId="urn:microsoft.com/office/officeart/2018/5/layout/IconCircleLabelList"/>
    <dgm:cxn modelId="{1ACCC2D0-B999-495B-B48D-1B8B4BACE11F}" type="presParOf" srcId="{DC32FC8C-A7F3-4DC4-A92E-A492CB88551C}" destId="{F7BA0D45-92CE-4338-991B-38C684836168}"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5982D3-8D91-4706-8769-B83101D61AE6}"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23A9173-1783-4BE6-AE00-779A5983D9A8}">
      <dgm:prSet/>
      <dgm:spPr/>
      <dgm:t>
        <a:bodyPr/>
        <a:lstStyle/>
        <a:p>
          <a:r>
            <a:rPr lang="en-US" dirty="0">
              <a:hlinkClick xmlns:r="http://schemas.openxmlformats.org/officeDocument/2006/relationships" r:id="rId1" action="ppaction://hlinksldjump"/>
            </a:rPr>
            <a:t>A. </a:t>
          </a:r>
          <a:r>
            <a:rPr lang="en-US" dirty="0"/>
            <a:t>Ignore the symptoms, weight    </a:t>
          </a:r>
        </a:p>
      </dgm:t>
    </dgm:pt>
    <dgm:pt modelId="{7EB57C73-C499-49D6-8B01-67556D1D5102}" type="parTrans" cxnId="{37598C5F-2CE6-462C-9D17-98923C3E7834}">
      <dgm:prSet/>
      <dgm:spPr/>
      <dgm:t>
        <a:bodyPr/>
        <a:lstStyle/>
        <a:p>
          <a:endParaRPr lang="en-US"/>
        </a:p>
      </dgm:t>
    </dgm:pt>
    <dgm:pt modelId="{4113FE7D-DD4A-4788-AEEA-B200104B4285}" type="sibTrans" cxnId="{37598C5F-2CE6-462C-9D17-98923C3E7834}">
      <dgm:prSet/>
      <dgm:spPr/>
      <dgm:t>
        <a:bodyPr/>
        <a:lstStyle/>
        <a:p>
          <a:endParaRPr lang="en-US"/>
        </a:p>
      </dgm:t>
    </dgm:pt>
    <dgm:pt modelId="{24BF44D9-C966-43E5-A511-221837EC80B9}">
      <dgm:prSet/>
      <dgm:spPr/>
      <dgm:t>
        <a:bodyPr/>
        <a:lstStyle/>
        <a:p>
          <a:r>
            <a:rPr lang="en-US" dirty="0"/>
            <a:t>Fluctuates up and down.</a:t>
          </a:r>
        </a:p>
      </dgm:t>
    </dgm:pt>
    <dgm:pt modelId="{4C5A7F98-DD47-4DB7-92EC-686453EEE957}" type="parTrans" cxnId="{FC1F3211-C4D9-4A3F-8AFF-59EA1CED56A7}">
      <dgm:prSet/>
      <dgm:spPr/>
      <dgm:t>
        <a:bodyPr/>
        <a:lstStyle/>
        <a:p>
          <a:endParaRPr lang="en-US"/>
        </a:p>
      </dgm:t>
    </dgm:pt>
    <dgm:pt modelId="{74D65626-95B3-4520-B4C7-569C84022E42}" type="sibTrans" cxnId="{FC1F3211-C4D9-4A3F-8AFF-59EA1CED56A7}">
      <dgm:prSet/>
      <dgm:spPr/>
      <dgm:t>
        <a:bodyPr/>
        <a:lstStyle/>
        <a:p>
          <a:endParaRPr lang="en-US"/>
        </a:p>
      </dgm:t>
    </dgm:pt>
    <dgm:pt modelId="{945CAF4F-122B-4E43-B9CD-1E03187BDBDE}">
      <dgm:prSet/>
      <dgm:spPr/>
      <dgm:t>
        <a:bodyPr/>
        <a:lstStyle/>
        <a:p>
          <a:r>
            <a:rPr lang="en-US" dirty="0">
              <a:hlinkClick xmlns:r="http://schemas.openxmlformats.org/officeDocument/2006/relationships" r:id="rId2" action="ppaction://hlinksldjump"/>
            </a:rPr>
            <a:t>B. </a:t>
          </a:r>
          <a:r>
            <a:rPr lang="en-US" dirty="0"/>
            <a:t>Losing weight is a good thing </a:t>
          </a:r>
        </a:p>
      </dgm:t>
    </dgm:pt>
    <dgm:pt modelId="{52910EA6-970A-4757-B3D3-862E9C2EEC4A}" type="parTrans" cxnId="{8B6779F1-D71A-415B-97E2-BA16378A4D62}">
      <dgm:prSet/>
      <dgm:spPr/>
      <dgm:t>
        <a:bodyPr/>
        <a:lstStyle/>
        <a:p>
          <a:endParaRPr lang="en-US"/>
        </a:p>
      </dgm:t>
    </dgm:pt>
    <dgm:pt modelId="{EBDCDBC4-FDA0-45F2-807A-7789BCEE4F6E}" type="sibTrans" cxnId="{8B6779F1-D71A-415B-97E2-BA16378A4D62}">
      <dgm:prSet/>
      <dgm:spPr/>
      <dgm:t>
        <a:bodyPr/>
        <a:lstStyle/>
        <a:p>
          <a:endParaRPr lang="en-US"/>
        </a:p>
      </dgm:t>
    </dgm:pt>
    <dgm:pt modelId="{4505359F-F703-48A6-AA50-DF0ABC5312FD}">
      <dgm:prSet/>
      <dgm:spPr/>
      <dgm:t>
        <a:bodyPr/>
        <a:lstStyle/>
        <a:p>
          <a:r>
            <a:rPr lang="en-US" dirty="0"/>
            <a:t>there is no problem.</a:t>
          </a:r>
        </a:p>
      </dgm:t>
    </dgm:pt>
    <dgm:pt modelId="{7FB65696-B592-4313-A824-C12335CDB2EE}" type="parTrans" cxnId="{9B576E8B-7C35-40F5-B2B1-A9F2A2FE6D52}">
      <dgm:prSet/>
      <dgm:spPr/>
      <dgm:t>
        <a:bodyPr/>
        <a:lstStyle/>
        <a:p>
          <a:endParaRPr lang="en-US"/>
        </a:p>
      </dgm:t>
    </dgm:pt>
    <dgm:pt modelId="{3FD5B7CE-6999-432B-8B52-FDDFB9F67669}" type="sibTrans" cxnId="{9B576E8B-7C35-40F5-B2B1-A9F2A2FE6D52}">
      <dgm:prSet/>
      <dgm:spPr/>
      <dgm:t>
        <a:bodyPr/>
        <a:lstStyle/>
        <a:p>
          <a:endParaRPr lang="en-US"/>
        </a:p>
      </dgm:t>
    </dgm:pt>
    <dgm:pt modelId="{66633594-279C-4E56-84CD-2486A426586D}">
      <dgm:prSet/>
      <dgm:spPr/>
      <dgm:t>
        <a:bodyPr/>
        <a:lstStyle/>
        <a:p>
          <a:r>
            <a:rPr lang="en-US" dirty="0">
              <a:hlinkClick xmlns:r="http://schemas.openxmlformats.org/officeDocument/2006/relationships" r:id="rId3" action="ppaction://hlinksldjump"/>
            </a:rPr>
            <a:t>C. </a:t>
          </a:r>
          <a:r>
            <a:rPr lang="en-US" dirty="0"/>
            <a:t>To be on the safe side consult </a:t>
          </a:r>
        </a:p>
      </dgm:t>
    </dgm:pt>
    <dgm:pt modelId="{A9ED8287-CB6B-4E10-8133-12CDD3BFD34A}" type="parTrans" cxnId="{89C0EC26-A7C6-44F0-AE5E-02968501988B}">
      <dgm:prSet/>
      <dgm:spPr/>
      <dgm:t>
        <a:bodyPr/>
        <a:lstStyle/>
        <a:p>
          <a:endParaRPr lang="en-US"/>
        </a:p>
      </dgm:t>
    </dgm:pt>
    <dgm:pt modelId="{20F83EFA-3F57-4F3B-B117-962A7CBB76F3}" type="sibTrans" cxnId="{89C0EC26-A7C6-44F0-AE5E-02968501988B}">
      <dgm:prSet/>
      <dgm:spPr/>
      <dgm:t>
        <a:bodyPr/>
        <a:lstStyle/>
        <a:p>
          <a:endParaRPr lang="en-US"/>
        </a:p>
      </dgm:t>
    </dgm:pt>
    <dgm:pt modelId="{0A320E56-98C8-4FE0-89E0-1DCEDBB7DF43}">
      <dgm:prSet/>
      <dgm:spPr/>
      <dgm:t>
        <a:bodyPr/>
        <a:lstStyle/>
        <a:p>
          <a:r>
            <a:rPr lang="en-US"/>
            <a:t>with  a Health Care Provider to </a:t>
          </a:r>
        </a:p>
      </dgm:t>
    </dgm:pt>
    <dgm:pt modelId="{3E78870B-683B-4ABF-BDAC-6266CE2D464B}" type="parTrans" cxnId="{8BFE0830-0BD6-42F4-9670-07BDC9E5E038}">
      <dgm:prSet/>
      <dgm:spPr/>
      <dgm:t>
        <a:bodyPr/>
        <a:lstStyle/>
        <a:p>
          <a:endParaRPr lang="en-US"/>
        </a:p>
      </dgm:t>
    </dgm:pt>
    <dgm:pt modelId="{78A1DD0D-E5AC-4521-B39E-375F15E7595D}" type="sibTrans" cxnId="{8BFE0830-0BD6-42F4-9670-07BDC9E5E038}">
      <dgm:prSet/>
      <dgm:spPr/>
      <dgm:t>
        <a:bodyPr/>
        <a:lstStyle/>
        <a:p>
          <a:endParaRPr lang="en-US"/>
        </a:p>
      </dgm:t>
    </dgm:pt>
    <dgm:pt modelId="{B135EC03-EA47-499A-9DC9-7BDB4B655831}">
      <dgm:prSet/>
      <dgm:spPr/>
      <dgm:t>
        <a:bodyPr/>
        <a:lstStyle/>
        <a:p>
          <a:r>
            <a:rPr lang="en-US" dirty="0"/>
            <a:t>put your mind at rest. </a:t>
          </a:r>
        </a:p>
      </dgm:t>
    </dgm:pt>
    <dgm:pt modelId="{EB86035F-1D21-4DCC-B017-3952EDEDB0D9}" type="parTrans" cxnId="{8F6F2E40-F211-4358-8B8B-DD5C013A5E40}">
      <dgm:prSet/>
      <dgm:spPr/>
      <dgm:t>
        <a:bodyPr/>
        <a:lstStyle/>
        <a:p>
          <a:endParaRPr lang="en-US"/>
        </a:p>
      </dgm:t>
    </dgm:pt>
    <dgm:pt modelId="{6292CC3B-A0AD-41F5-B25F-EC8CF1796D56}" type="sibTrans" cxnId="{8F6F2E40-F211-4358-8B8B-DD5C013A5E40}">
      <dgm:prSet/>
      <dgm:spPr/>
      <dgm:t>
        <a:bodyPr/>
        <a:lstStyle/>
        <a:p>
          <a:endParaRPr lang="en-US"/>
        </a:p>
      </dgm:t>
    </dgm:pt>
    <dgm:pt modelId="{F1F5FDDB-4BB4-4BC9-AA73-044EB4089322}" type="pres">
      <dgm:prSet presAssocID="{A75982D3-8D91-4706-8769-B83101D61AE6}" presName="vert0" presStyleCnt="0">
        <dgm:presLayoutVars>
          <dgm:dir/>
          <dgm:animOne val="branch"/>
          <dgm:animLvl val="lvl"/>
        </dgm:presLayoutVars>
      </dgm:prSet>
      <dgm:spPr/>
    </dgm:pt>
    <dgm:pt modelId="{F3547665-82A3-49CE-9CED-ADB6BDB25BDA}" type="pres">
      <dgm:prSet presAssocID="{823A9173-1783-4BE6-AE00-779A5983D9A8}" presName="thickLine" presStyleLbl="alignNode1" presStyleIdx="0" presStyleCnt="7"/>
      <dgm:spPr/>
    </dgm:pt>
    <dgm:pt modelId="{382A3A9B-51FD-49F0-A815-2999890BE3DE}" type="pres">
      <dgm:prSet presAssocID="{823A9173-1783-4BE6-AE00-779A5983D9A8}" presName="horz1" presStyleCnt="0"/>
      <dgm:spPr/>
    </dgm:pt>
    <dgm:pt modelId="{38E7FC2E-2F5E-4036-9A2B-2843173CAEB2}" type="pres">
      <dgm:prSet presAssocID="{823A9173-1783-4BE6-AE00-779A5983D9A8}" presName="tx1" presStyleLbl="revTx" presStyleIdx="0" presStyleCnt="7"/>
      <dgm:spPr/>
    </dgm:pt>
    <dgm:pt modelId="{11AED09B-F3E5-4A07-9C25-FEC122AC6FC5}" type="pres">
      <dgm:prSet presAssocID="{823A9173-1783-4BE6-AE00-779A5983D9A8}" presName="vert1" presStyleCnt="0"/>
      <dgm:spPr/>
    </dgm:pt>
    <dgm:pt modelId="{D871C5F1-43E5-441C-BE6B-995C459143C3}" type="pres">
      <dgm:prSet presAssocID="{24BF44D9-C966-43E5-A511-221837EC80B9}" presName="thickLine" presStyleLbl="alignNode1" presStyleIdx="1" presStyleCnt="7"/>
      <dgm:spPr/>
    </dgm:pt>
    <dgm:pt modelId="{F62C9D44-0B82-4928-9BB5-857418B8E7D3}" type="pres">
      <dgm:prSet presAssocID="{24BF44D9-C966-43E5-A511-221837EC80B9}" presName="horz1" presStyleCnt="0"/>
      <dgm:spPr/>
    </dgm:pt>
    <dgm:pt modelId="{5B306D36-6F70-47A4-A6FD-0093023C7BF9}" type="pres">
      <dgm:prSet presAssocID="{24BF44D9-C966-43E5-A511-221837EC80B9}" presName="tx1" presStyleLbl="revTx" presStyleIdx="1" presStyleCnt="7"/>
      <dgm:spPr/>
    </dgm:pt>
    <dgm:pt modelId="{06C9B91B-CE63-4D76-95BC-73934E91CF8A}" type="pres">
      <dgm:prSet presAssocID="{24BF44D9-C966-43E5-A511-221837EC80B9}" presName="vert1" presStyleCnt="0"/>
      <dgm:spPr/>
    </dgm:pt>
    <dgm:pt modelId="{6892B1FD-957C-4DF3-9C40-944F18D10865}" type="pres">
      <dgm:prSet presAssocID="{945CAF4F-122B-4E43-B9CD-1E03187BDBDE}" presName="thickLine" presStyleLbl="alignNode1" presStyleIdx="2" presStyleCnt="7"/>
      <dgm:spPr/>
    </dgm:pt>
    <dgm:pt modelId="{57A8FA43-4D01-403B-BAB2-C811BD200805}" type="pres">
      <dgm:prSet presAssocID="{945CAF4F-122B-4E43-B9CD-1E03187BDBDE}" presName="horz1" presStyleCnt="0"/>
      <dgm:spPr/>
    </dgm:pt>
    <dgm:pt modelId="{3FAFD33E-34E3-47F6-92CF-8C1E82CA83C6}" type="pres">
      <dgm:prSet presAssocID="{945CAF4F-122B-4E43-B9CD-1E03187BDBDE}" presName="tx1" presStyleLbl="revTx" presStyleIdx="2" presStyleCnt="7"/>
      <dgm:spPr/>
    </dgm:pt>
    <dgm:pt modelId="{8E4CCC72-143F-40AC-A503-09CEA35CABCE}" type="pres">
      <dgm:prSet presAssocID="{945CAF4F-122B-4E43-B9CD-1E03187BDBDE}" presName="vert1" presStyleCnt="0"/>
      <dgm:spPr/>
    </dgm:pt>
    <dgm:pt modelId="{9D5636F5-A58B-47B1-9DC4-D00F4712A9D3}" type="pres">
      <dgm:prSet presAssocID="{4505359F-F703-48A6-AA50-DF0ABC5312FD}" presName="thickLine" presStyleLbl="alignNode1" presStyleIdx="3" presStyleCnt="7"/>
      <dgm:spPr/>
    </dgm:pt>
    <dgm:pt modelId="{1E44885F-3562-4723-AF50-31B1CA2ADAA3}" type="pres">
      <dgm:prSet presAssocID="{4505359F-F703-48A6-AA50-DF0ABC5312FD}" presName="horz1" presStyleCnt="0"/>
      <dgm:spPr/>
    </dgm:pt>
    <dgm:pt modelId="{B23A4501-8BF0-45CC-830B-BED7CEA8B55C}" type="pres">
      <dgm:prSet presAssocID="{4505359F-F703-48A6-AA50-DF0ABC5312FD}" presName="tx1" presStyleLbl="revTx" presStyleIdx="3" presStyleCnt="7"/>
      <dgm:spPr/>
    </dgm:pt>
    <dgm:pt modelId="{C827443D-1B62-4158-AE92-6324C738F3BC}" type="pres">
      <dgm:prSet presAssocID="{4505359F-F703-48A6-AA50-DF0ABC5312FD}" presName="vert1" presStyleCnt="0"/>
      <dgm:spPr/>
    </dgm:pt>
    <dgm:pt modelId="{69A65396-8BBD-49BB-8875-5997E0C40F3E}" type="pres">
      <dgm:prSet presAssocID="{66633594-279C-4E56-84CD-2486A426586D}" presName="thickLine" presStyleLbl="alignNode1" presStyleIdx="4" presStyleCnt="7"/>
      <dgm:spPr/>
    </dgm:pt>
    <dgm:pt modelId="{AAC812D1-96DF-477E-9A42-9C5734FFBA0A}" type="pres">
      <dgm:prSet presAssocID="{66633594-279C-4E56-84CD-2486A426586D}" presName="horz1" presStyleCnt="0"/>
      <dgm:spPr/>
    </dgm:pt>
    <dgm:pt modelId="{D7FA7697-F955-4241-A7A7-FBBE1CAE6049}" type="pres">
      <dgm:prSet presAssocID="{66633594-279C-4E56-84CD-2486A426586D}" presName="tx1" presStyleLbl="revTx" presStyleIdx="4" presStyleCnt="7"/>
      <dgm:spPr/>
    </dgm:pt>
    <dgm:pt modelId="{294B8998-82DC-42AD-96A4-9161781F8908}" type="pres">
      <dgm:prSet presAssocID="{66633594-279C-4E56-84CD-2486A426586D}" presName="vert1" presStyleCnt="0"/>
      <dgm:spPr/>
    </dgm:pt>
    <dgm:pt modelId="{771A0A39-3ECC-4FA8-BBA3-EF1646F21707}" type="pres">
      <dgm:prSet presAssocID="{0A320E56-98C8-4FE0-89E0-1DCEDBB7DF43}" presName="thickLine" presStyleLbl="alignNode1" presStyleIdx="5" presStyleCnt="7"/>
      <dgm:spPr/>
    </dgm:pt>
    <dgm:pt modelId="{46AC6F3D-9F82-4E3E-AA18-B0C73FA9F8A6}" type="pres">
      <dgm:prSet presAssocID="{0A320E56-98C8-4FE0-89E0-1DCEDBB7DF43}" presName="horz1" presStyleCnt="0"/>
      <dgm:spPr/>
    </dgm:pt>
    <dgm:pt modelId="{F811531E-C4DB-45CB-998A-01C54C725456}" type="pres">
      <dgm:prSet presAssocID="{0A320E56-98C8-4FE0-89E0-1DCEDBB7DF43}" presName="tx1" presStyleLbl="revTx" presStyleIdx="5" presStyleCnt="7"/>
      <dgm:spPr/>
    </dgm:pt>
    <dgm:pt modelId="{4FD66B95-C967-4772-81B4-2055056BDFE9}" type="pres">
      <dgm:prSet presAssocID="{0A320E56-98C8-4FE0-89E0-1DCEDBB7DF43}" presName="vert1" presStyleCnt="0"/>
      <dgm:spPr/>
    </dgm:pt>
    <dgm:pt modelId="{4AE80869-6246-4139-89F0-5B06E8B7960C}" type="pres">
      <dgm:prSet presAssocID="{B135EC03-EA47-499A-9DC9-7BDB4B655831}" presName="thickLine" presStyleLbl="alignNode1" presStyleIdx="6" presStyleCnt="7"/>
      <dgm:spPr/>
    </dgm:pt>
    <dgm:pt modelId="{42EEE5CF-E11F-4C78-8856-35F0050EE85A}" type="pres">
      <dgm:prSet presAssocID="{B135EC03-EA47-499A-9DC9-7BDB4B655831}" presName="horz1" presStyleCnt="0"/>
      <dgm:spPr/>
    </dgm:pt>
    <dgm:pt modelId="{E25B511E-3911-4CCE-BC7A-FF43D154BD26}" type="pres">
      <dgm:prSet presAssocID="{B135EC03-EA47-499A-9DC9-7BDB4B655831}" presName="tx1" presStyleLbl="revTx" presStyleIdx="6" presStyleCnt="7"/>
      <dgm:spPr/>
    </dgm:pt>
    <dgm:pt modelId="{9076C5CC-A704-49E6-AF9E-1DF38774209E}" type="pres">
      <dgm:prSet presAssocID="{B135EC03-EA47-499A-9DC9-7BDB4B655831}" presName="vert1" presStyleCnt="0"/>
      <dgm:spPr/>
    </dgm:pt>
  </dgm:ptLst>
  <dgm:cxnLst>
    <dgm:cxn modelId="{CC009200-CE21-414A-9A68-8E5A02D8E257}" type="presOf" srcId="{24BF44D9-C966-43E5-A511-221837EC80B9}" destId="{5B306D36-6F70-47A4-A6FD-0093023C7BF9}" srcOrd="0" destOrd="0" presId="urn:microsoft.com/office/officeart/2008/layout/LinedList"/>
    <dgm:cxn modelId="{FC1F3211-C4D9-4A3F-8AFF-59EA1CED56A7}" srcId="{A75982D3-8D91-4706-8769-B83101D61AE6}" destId="{24BF44D9-C966-43E5-A511-221837EC80B9}" srcOrd="1" destOrd="0" parTransId="{4C5A7F98-DD47-4DB7-92EC-686453EEE957}" sibTransId="{74D65626-95B3-4520-B4C7-569C84022E42}"/>
    <dgm:cxn modelId="{89C0EC26-A7C6-44F0-AE5E-02968501988B}" srcId="{A75982D3-8D91-4706-8769-B83101D61AE6}" destId="{66633594-279C-4E56-84CD-2486A426586D}" srcOrd="4" destOrd="0" parTransId="{A9ED8287-CB6B-4E10-8133-12CDD3BFD34A}" sibTransId="{20F83EFA-3F57-4F3B-B117-962A7CBB76F3}"/>
    <dgm:cxn modelId="{8BFE0830-0BD6-42F4-9670-07BDC9E5E038}" srcId="{A75982D3-8D91-4706-8769-B83101D61AE6}" destId="{0A320E56-98C8-4FE0-89E0-1DCEDBB7DF43}" srcOrd="5" destOrd="0" parTransId="{3E78870B-683B-4ABF-BDAC-6266CE2D464B}" sibTransId="{78A1DD0D-E5AC-4521-B39E-375F15E7595D}"/>
    <dgm:cxn modelId="{8F6F2E40-F211-4358-8B8B-DD5C013A5E40}" srcId="{A75982D3-8D91-4706-8769-B83101D61AE6}" destId="{B135EC03-EA47-499A-9DC9-7BDB4B655831}" srcOrd="6" destOrd="0" parTransId="{EB86035F-1D21-4DCC-B017-3952EDEDB0D9}" sibTransId="{6292CC3B-A0AD-41F5-B25F-EC8CF1796D56}"/>
    <dgm:cxn modelId="{37598C5F-2CE6-462C-9D17-98923C3E7834}" srcId="{A75982D3-8D91-4706-8769-B83101D61AE6}" destId="{823A9173-1783-4BE6-AE00-779A5983D9A8}" srcOrd="0" destOrd="0" parTransId="{7EB57C73-C499-49D6-8B01-67556D1D5102}" sibTransId="{4113FE7D-DD4A-4788-AEEA-B200104B4285}"/>
    <dgm:cxn modelId="{C2D65F44-2F9D-40B4-857E-03FF72EC1250}" type="presOf" srcId="{B135EC03-EA47-499A-9DC9-7BDB4B655831}" destId="{E25B511E-3911-4CCE-BC7A-FF43D154BD26}" srcOrd="0" destOrd="0" presId="urn:microsoft.com/office/officeart/2008/layout/LinedList"/>
    <dgm:cxn modelId="{2FE06965-D1B0-4657-B855-761B5BC8B373}" type="presOf" srcId="{66633594-279C-4E56-84CD-2486A426586D}" destId="{D7FA7697-F955-4241-A7A7-FBBE1CAE6049}" srcOrd="0" destOrd="0" presId="urn:microsoft.com/office/officeart/2008/layout/LinedList"/>
    <dgm:cxn modelId="{9B576E8B-7C35-40F5-B2B1-A9F2A2FE6D52}" srcId="{A75982D3-8D91-4706-8769-B83101D61AE6}" destId="{4505359F-F703-48A6-AA50-DF0ABC5312FD}" srcOrd="3" destOrd="0" parTransId="{7FB65696-B592-4313-A824-C12335CDB2EE}" sibTransId="{3FD5B7CE-6999-432B-8B52-FDDFB9F67669}"/>
    <dgm:cxn modelId="{9478B492-EE51-415C-8122-4C9535471360}" type="presOf" srcId="{945CAF4F-122B-4E43-B9CD-1E03187BDBDE}" destId="{3FAFD33E-34E3-47F6-92CF-8C1E82CA83C6}" srcOrd="0" destOrd="0" presId="urn:microsoft.com/office/officeart/2008/layout/LinedList"/>
    <dgm:cxn modelId="{3932B8A6-779E-4614-9790-A944695BD56D}" type="presOf" srcId="{A75982D3-8D91-4706-8769-B83101D61AE6}" destId="{F1F5FDDB-4BB4-4BC9-AA73-044EB4089322}" srcOrd="0" destOrd="0" presId="urn:microsoft.com/office/officeart/2008/layout/LinedList"/>
    <dgm:cxn modelId="{4FE073CD-32BA-47D5-BF79-1033A9FA41BF}" type="presOf" srcId="{823A9173-1783-4BE6-AE00-779A5983D9A8}" destId="{38E7FC2E-2F5E-4036-9A2B-2843173CAEB2}" srcOrd="0" destOrd="0" presId="urn:microsoft.com/office/officeart/2008/layout/LinedList"/>
    <dgm:cxn modelId="{446F96EC-96BE-4415-AEE6-CB34C7268A9E}" type="presOf" srcId="{0A320E56-98C8-4FE0-89E0-1DCEDBB7DF43}" destId="{F811531E-C4DB-45CB-998A-01C54C725456}" srcOrd="0" destOrd="0" presId="urn:microsoft.com/office/officeart/2008/layout/LinedList"/>
    <dgm:cxn modelId="{8B6779F1-D71A-415B-97E2-BA16378A4D62}" srcId="{A75982D3-8D91-4706-8769-B83101D61AE6}" destId="{945CAF4F-122B-4E43-B9CD-1E03187BDBDE}" srcOrd="2" destOrd="0" parTransId="{52910EA6-970A-4757-B3D3-862E9C2EEC4A}" sibTransId="{EBDCDBC4-FDA0-45F2-807A-7789BCEE4F6E}"/>
    <dgm:cxn modelId="{BE613FFF-BE51-4E15-83D5-1952BE20FD38}" type="presOf" srcId="{4505359F-F703-48A6-AA50-DF0ABC5312FD}" destId="{B23A4501-8BF0-45CC-830B-BED7CEA8B55C}" srcOrd="0" destOrd="0" presId="urn:microsoft.com/office/officeart/2008/layout/LinedList"/>
    <dgm:cxn modelId="{354F4574-F9E2-43B7-A4F7-86429BD1ED90}" type="presParOf" srcId="{F1F5FDDB-4BB4-4BC9-AA73-044EB4089322}" destId="{F3547665-82A3-49CE-9CED-ADB6BDB25BDA}" srcOrd="0" destOrd="0" presId="urn:microsoft.com/office/officeart/2008/layout/LinedList"/>
    <dgm:cxn modelId="{6E69CD46-A0C7-44A2-9AD3-A107E4603D15}" type="presParOf" srcId="{F1F5FDDB-4BB4-4BC9-AA73-044EB4089322}" destId="{382A3A9B-51FD-49F0-A815-2999890BE3DE}" srcOrd="1" destOrd="0" presId="urn:microsoft.com/office/officeart/2008/layout/LinedList"/>
    <dgm:cxn modelId="{0D1BA5B9-11F4-4700-97A3-1286781181E8}" type="presParOf" srcId="{382A3A9B-51FD-49F0-A815-2999890BE3DE}" destId="{38E7FC2E-2F5E-4036-9A2B-2843173CAEB2}" srcOrd="0" destOrd="0" presId="urn:microsoft.com/office/officeart/2008/layout/LinedList"/>
    <dgm:cxn modelId="{A2867E0D-262C-4B16-BD9D-1136E2599199}" type="presParOf" srcId="{382A3A9B-51FD-49F0-A815-2999890BE3DE}" destId="{11AED09B-F3E5-4A07-9C25-FEC122AC6FC5}" srcOrd="1" destOrd="0" presId="urn:microsoft.com/office/officeart/2008/layout/LinedList"/>
    <dgm:cxn modelId="{02F2B43E-4F1A-413B-B27E-DCFBA9E18BDD}" type="presParOf" srcId="{F1F5FDDB-4BB4-4BC9-AA73-044EB4089322}" destId="{D871C5F1-43E5-441C-BE6B-995C459143C3}" srcOrd="2" destOrd="0" presId="urn:microsoft.com/office/officeart/2008/layout/LinedList"/>
    <dgm:cxn modelId="{4796E961-5A0E-4C9D-BAAA-F6F65C0DDDBB}" type="presParOf" srcId="{F1F5FDDB-4BB4-4BC9-AA73-044EB4089322}" destId="{F62C9D44-0B82-4928-9BB5-857418B8E7D3}" srcOrd="3" destOrd="0" presId="urn:microsoft.com/office/officeart/2008/layout/LinedList"/>
    <dgm:cxn modelId="{9DDE0BD1-6FBE-4F3F-B42D-10372100982D}" type="presParOf" srcId="{F62C9D44-0B82-4928-9BB5-857418B8E7D3}" destId="{5B306D36-6F70-47A4-A6FD-0093023C7BF9}" srcOrd="0" destOrd="0" presId="urn:microsoft.com/office/officeart/2008/layout/LinedList"/>
    <dgm:cxn modelId="{EF949C5B-94C5-4146-8A40-B1A3D6EB7A42}" type="presParOf" srcId="{F62C9D44-0B82-4928-9BB5-857418B8E7D3}" destId="{06C9B91B-CE63-4D76-95BC-73934E91CF8A}" srcOrd="1" destOrd="0" presId="urn:microsoft.com/office/officeart/2008/layout/LinedList"/>
    <dgm:cxn modelId="{024B5697-6B07-42FC-BA14-F397BBC6218A}" type="presParOf" srcId="{F1F5FDDB-4BB4-4BC9-AA73-044EB4089322}" destId="{6892B1FD-957C-4DF3-9C40-944F18D10865}" srcOrd="4" destOrd="0" presId="urn:microsoft.com/office/officeart/2008/layout/LinedList"/>
    <dgm:cxn modelId="{546F36C5-3DA5-424C-BE1C-95F9CAE00034}" type="presParOf" srcId="{F1F5FDDB-4BB4-4BC9-AA73-044EB4089322}" destId="{57A8FA43-4D01-403B-BAB2-C811BD200805}" srcOrd="5" destOrd="0" presId="urn:microsoft.com/office/officeart/2008/layout/LinedList"/>
    <dgm:cxn modelId="{A6B29854-FBAA-4614-9133-3FBEA5FE8BF0}" type="presParOf" srcId="{57A8FA43-4D01-403B-BAB2-C811BD200805}" destId="{3FAFD33E-34E3-47F6-92CF-8C1E82CA83C6}" srcOrd="0" destOrd="0" presId="urn:microsoft.com/office/officeart/2008/layout/LinedList"/>
    <dgm:cxn modelId="{321577D0-810C-49F8-BEA5-48D23B860613}" type="presParOf" srcId="{57A8FA43-4D01-403B-BAB2-C811BD200805}" destId="{8E4CCC72-143F-40AC-A503-09CEA35CABCE}" srcOrd="1" destOrd="0" presId="urn:microsoft.com/office/officeart/2008/layout/LinedList"/>
    <dgm:cxn modelId="{C42FB12A-38A5-4AA7-8B11-7F19DE5241D0}" type="presParOf" srcId="{F1F5FDDB-4BB4-4BC9-AA73-044EB4089322}" destId="{9D5636F5-A58B-47B1-9DC4-D00F4712A9D3}" srcOrd="6" destOrd="0" presId="urn:microsoft.com/office/officeart/2008/layout/LinedList"/>
    <dgm:cxn modelId="{2DECB50B-AB54-4AE1-8009-877E0B4C2D84}" type="presParOf" srcId="{F1F5FDDB-4BB4-4BC9-AA73-044EB4089322}" destId="{1E44885F-3562-4723-AF50-31B1CA2ADAA3}" srcOrd="7" destOrd="0" presId="urn:microsoft.com/office/officeart/2008/layout/LinedList"/>
    <dgm:cxn modelId="{52A5BEF2-A179-47D7-A758-956DC0EE6A90}" type="presParOf" srcId="{1E44885F-3562-4723-AF50-31B1CA2ADAA3}" destId="{B23A4501-8BF0-45CC-830B-BED7CEA8B55C}" srcOrd="0" destOrd="0" presId="urn:microsoft.com/office/officeart/2008/layout/LinedList"/>
    <dgm:cxn modelId="{F835D795-B47B-49D5-9ED0-BC1FBBF0081E}" type="presParOf" srcId="{1E44885F-3562-4723-AF50-31B1CA2ADAA3}" destId="{C827443D-1B62-4158-AE92-6324C738F3BC}" srcOrd="1" destOrd="0" presId="urn:microsoft.com/office/officeart/2008/layout/LinedList"/>
    <dgm:cxn modelId="{0DED1875-1021-4EB9-A698-35A48F017D1E}" type="presParOf" srcId="{F1F5FDDB-4BB4-4BC9-AA73-044EB4089322}" destId="{69A65396-8BBD-49BB-8875-5997E0C40F3E}" srcOrd="8" destOrd="0" presId="urn:microsoft.com/office/officeart/2008/layout/LinedList"/>
    <dgm:cxn modelId="{CC4231FA-0D01-44DA-920E-393972BEEF1D}" type="presParOf" srcId="{F1F5FDDB-4BB4-4BC9-AA73-044EB4089322}" destId="{AAC812D1-96DF-477E-9A42-9C5734FFBA0A}" srcOrd="9" destOrd="0" presId="urn:microsoft.com/office/officeart/2008/layout/LinedList"/>
    <dgm:cxn modelId="{930A4A4A-B3AB-4495-877B-5CFF443ED84F}" type="presParOf" srcId="{AAC812D1-96DF-477E-9A42-9C5734FFBA0A}" destId="{D7FA7697-F955-4241-A7A7-FBBE1CAE6049}" srcOrd="0" destOrd="0" presId="urn:microsoft.com/office/officeart/2008/layout/LinedList"/>
    <dgm:cxn modelId="{57D62E03-461B-41B1-BA9A-96E3585567CC}" type="presParOf" srcId="{AAC812D1-96DF-477E-9A42-9C5734FFBA0A}" destId="{294B8998-82DC-42AD-96A4-9161781F8908}" srcOrd="1" destOrd="0" presId="urn:microsoft.com/office/officeart/2008/layout/LinedList"/>
    <dgm:cxn modelId="{9D4F87B6-478D-4225-8F9D-58251D23A0D9}" type="presParOf" srcId="{F1F5FDDB-4BB4-4BC9-AA73-044EB4089322}" destId="{771A0A39-3ECC-4FA8-BBA3-EF1646F21707}" srcOrd="10" destOrd="0" presId="urn:microsoft.com/office/officeart/2008/layout/LinedList"/>
    <dgm:cxn modelId="{45E4FFE7-6BF5-48AE-B2FF-29632D27BE04}" type="presParOf" srcId="{F1F5FDDB-4BB4-4BC9-AA73-044EB4089322}" destId="{46AC6F3D-9F82-4E3E-AA18-B0C73FA9F8A6}" srcOrd="11" destOrd="0" presId="urn:microsoft.com/office/officeart/2008/layout/LinedList"/>
    <dgm:cxn modelId="{FECC5165-F4BA-4FEE-B8B1-F48C47A854D4}" type="presParOf" srcId="{46AC6F3D-9F82-4E3E-AA18-B0C73FA9F8A6}" destId="{F811531E-C4DB-45CB-998A-01C54C725456}" srcOrd="0" destOrd="0" presId="urn:microsoft.com/office/officeart/2008/layout/LinedList"/>
    <dgm:cxn modelId="{CDC0E87E-92B6-46BB-AC33-34830370CEF1}" type="presParOf" srcId="{46AC6F3D-9F82-4E3E-AA18-B0C73FA9F8A6}" destId="{4FD66B95-C967-4772-81B4-2055056BDFE9}" srcOrd="1" destOrd="0" presId="urn:microsoft.com/office/officeart/2008/layout/LinedList"/>
    <dgm:cxn modelId="{0AEBB3B1-A96A-473F-BC7D-501EDA6A3537}" type="presParOf" srcId="{F1F5FDDB-4BB4-4BC9-AA73-044EB4089322}" destId="{4AE80869-6246-4139-89F0-5B06E8B7960C}" srcOrd="12" destOrd="0" presId="urn:microsoft.com/office/officeart/2008/layout/LinedList"/>
    <dgm:cxn modelId="{79B30595-E64E-4E61-B401-B25ADC953D32}" type="presParOf" srcId="{F1F5FDDB-4BB4-4BC9-AA73-044EB4089322}" destId="{42EEE5CF-E11F-4C78-8856-35F0050EE85A}" srcOrd="13" destOrd="0" presId="urn:microsoft.com/office/officeart/2008/layout/LinedList"/>
    <dgm:cxn modelId="{A2F3013D-D1FA-4E40-893E-385026A80C83}" type="presParOf" srcId="{42EEE5CF-E11F-4C78-8856-35F0050EE85A}" destId="{E25B511E-3911-4CCE-BC7A-FF43D154BD26}" srcOrd="0" destOrd="0" presId="urn:microsoft.com/office/officeart/2008/layout/LinedList"/>
    <dgm:cxn modelId="{B54147BB-61FE-4E85-86C1-9EA82F2C96FA}" type="presParOf" srcId="{42EEE5CF-E11F-4C78-8856-35F0050EE85A}" destId="{9076C5CC-A704-49E6-AF9E-1DF38774209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D0626-3010-437A-9504-5FEDA28CFB2F}">
      <dsp:nvSpPr>
        <dsp:cNvPr id="0" name=""/>
        <dsp:cNvSpPr/>
      </dsp:nvSpPr>
      <dsp:spPr>
        <a:xfrm>
          <a:off x="0" y="0"/>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B01D83-339D-40A6-954A-F78ED08BF3D6}">
      <dsp:nvSpPr>
        <dsp:cNvPr id="0" name=""/>
        <dsp:cNvSpPr/>
      </dsp:nvSpPr>
      <dsp:spPr>
        <a:xfrm>
          <a:off x="0" y="0"/>
          <a:ext cx="6263640" cy="2233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b="1" kern="1200" dirty="0"/>
            <a:t>It is a hamburger, a hotdog, a bag of potato chips, and a soda; you never change your diet; what should be your response?</a:t>
          </a:r>
          <a:endParaRPr lang="en-US" sz="3500" kern="1200" dirty="0"/>
        </a:p>
      </dsp:txBody>
      <dsp:txXfrm>
        <a:off x="0" y="0"/>
        <a:ext cx="6263640" cy="2233987"/>
      </dsp:txXfrm>
    </dsp:sp>
    <dsp:sp modelId="{743FE782-CD4F-4F42-8582-6D127E3AF724}">
      <dsp:nvSpPr>
        <dsp:cNvPr id="0" name=""/>
        <dsp:cNvSpPr/>
      </dsp:nvSpPr>
      <dsp:spPr>
        <a:xfrm>
          <a:off x="0" y="2233987"/>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6D9679-FA00-41F5-8F6F-912774EB4FC4}">
      <dsp:nvSpPr>
        <dsp:cNvPr id="0" name=""/>
        <dsp:cNvSpPr/>
      </dsp:nvSpPr>
      <dsp:spPr>
        <a:xfrm>
          <a:off x="0" y="2233987"/>
          <a:ext cx="6263640" cy="2233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Eat the same thing. I am in good health; there appear to be no adverse effects.</a:t>
          </a:r>
        </a:p>
      </dsp:txBody>
      <dsp:txXfrm>
        <a:off x="0" y="2233987"/>
        <a:ext cx="6263640" cy="22339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5A8FB-E150-49CA-9779-B2DAE26708CA}">
      <dsp:nvSpPr>
        <dsp:cNvPr id="0" name=""/>
        <dsp:cNvSpPr/>
      </dsp:nvSpPr>
      <dsp:spPr>
        <a:xfrm>
          <a:off x="497043" y="548832"/>
          <a:ext cx="1509750" cy="150975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62FD48-C6B5-451D-8F6A-E8D430401A21}">
      <dsp:nvSpPr>
        <dsp:cNvPr id="0" name=""/>
        <dsp:cNvSpPr/>
      </dsp:nvSpPr>
      <dsp:spPr>
        <a:xfrm>
          <a:off x="818793" y="870582"/>
          <a:ext cx="866250" cy="866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90733B-C3D4-4D68-8A38-8B1BCC9E19BD}">
      <dsp:nvSpPr>
        <dsp:cNvPr id="0" name=""/>
        <dsp:cNvSpPr/>
      </dsp:nvSpPr>
      <dsp:spPr>
        <a:xfrm>
          <a:off x="14418" y="2528832"/>
          <a:ext cx="247500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kern="1200" dirty="0"/>
            <a:t>The best way to be energized is to exercise, eat a proper diet and get enough rest.</a:t>
          </a:r>
          <a:endParaRPr lang="en-US" sz="1100" kern="1200" dirty="0"/>
        </a:p>
      </dsp:txBody>
      <dsp:txXfrm>
        <a:off x="14418" y="2528832"/>
        <a:ext cx="2475000" cy="1080000"/>
      </dsp:txXfrm>
    </dsp:sp>
    <dsp:sp modelId="{ADD84D82-1FBE-476F-AD4A-205BCF5E943D}">
      <dsp:nvSpPr>
        <dsp:cNvPr id="0" name=""/>
        <dsp:cNvSpPr/>
      </dsp:nvSpPr>
      <dsp:spPr>
        <a:xfrm>
          <a:off x="3405168" y="548832"/>
          <a:ext cx="1509750" cy="150975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9AA427-5D6C-4D3A-A062-2195E51533D0}">
      <dsp:nvSpPr>
        <dsp:cNvPr id="0" name=""/>
        <dsp:cNvSpPr/>
      </dsp:nvSpPr>
      <dsp:spPr>
        <a:xfrm>
          <a:off x="3726918" y="870582"/>
          <a:ext cx="866250" cy="866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C0B5D6-C657-473A-A7A4-3FC07AD534FF}">
      <dsp:nvSpPr>
        <dsp:cNvPr id="0" name=""/>
        <dsp:cNvSpPr/>
      </dsp:nvSpPr>
      <dsp:spPr>
        <a:xfrm>
          <a:off x="2922543" y="2528832"/>
          <a:ext cx="247500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Assuming that all energy products are safe is a significant mistake. Sufficient research has not been done on energy drinks to determine the long-term health effects of excessive consumption of energy products. </a:t>
          </a:r>
        </a:p>
      </dsp:txBody>
      <dsp:txXfrm>
        <a:off x="2922543" y="2528832"/>
        <a:ext cx="2475000" cy="1080000"/>
      </dsp:txXfrm>
    </dsp:sp>
    <dsp:sp modelId="{81F81C25-3434-485C-B5DB-AE9D8FAD6455}">
      <dsp:nvSpPr>
        <dsp:cNvPr id="0" name=""/>
        <dsp:cNvSpPr/>
      </dsp:nvSpPr>
      <dsp:spPr>
        <a:xfrm>
          <a:off x="6313293" y="548832"/>
          <a:ext cx="1509750" cy="150975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E7382A-AFCD-4B31-A260-E61394BAAFF7}">
      <dsp:nvSpPr>
        <dsp:cNvPr id="0" name=""/>
        <dsp:cNvSpPr/>
      </dsp:nvSpPr>
      <dsp:spPr>
        <a:xfrm>
          <a:off x="6635043" y="870582"/>
          <a:ext cx="866250" cy="8662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BA0D45-92CE-4338-991B-38C684836168}">
      <dsp:nvSpPr>
        <dsp:cNvPr id="0" name=""/>
        <dsp:cNvSpPr/>
      </dsp:nvSpPr>
      <dsp:spPr>
        <a:xfrm>
          <a:off x="5830668" y="2528832"/>
          <a:ext cx="247500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A person should not believe that a product is suitable for you because it is packed with vitamins and nutrients. Perhaps the best way to be energized is to get enough exercise, eat a balanced diet, and get plenty of sleep, rest, and relaxation. </a:t>
          </a:r>
        </a:p>
      </dsp:txBody>
      <dsp:txXfrm>
        <a:off x="5830668" y="2528832"/>
        <a:ext cx="2475000" cy="108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47665-82A3-49CE-9CED-ADB6BDB25BDA}">
      <dsp:nvSpPr>
        <dsp:cNvPr id="0" name=""/>
        <dsp:cNvSpPr/>
      </dsp:nvSpPr>
      <dsp:spPr>
        <a:xfrm>
          <a:off x="0" y="675"/>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E7FC2E-2F5E-4036-9A2B-2843173CAEB2}">
      <dsp:nvSpPr>
        <dsp:cNvPr id="0" name=""/>
        <dsp:cNvSpPr/>
      </dsp:nvSpPr>
      <dsp:spPr>
        <a:xfrm>
          <a:off x="0" y="675"/>
          <a:ext cx="5175384"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hlinkClick xmlns:r="http://schemas.openxmlformats.org/officeDocument/2006/relationships" r:id="" action="ppaction://hlinksldjump"/>
            </a:rPr>
            <a:t>A. </a:t>
          </a:r>
          <a:r>
            <a:rPr lang="en-US" sz="3000" kern="1200" dirty="0"/>
            <a:t>Ignore the symptoms, weight    </a:t>
          </a:r>
        </a:p>
      </dsp:txBody>
      <dsp:txXfrm>
        <a:off x="0" y="675"/>
        <a:ext cx="5175384" cy="790684"/>
      </dsp:txXfrm>
    </dsp:sp>
    <dsp:sp modelId="{D871C5F1-43E5-441C-BE6B-995C459143C3}">
      <dsp:nvSpPr>
        <dsp:cNvPr id="0" name=""/>
        <dsp:cNvSpPr/>
      </dsp:nvSpPr>
      <dsp:spPr>
        <a:xfrm>
          <a:off x="0" y="791359"/>
          <a:ext cx="5175384" cy="0"/>
        </a:xfrm>
        <a:prstGeom prst="line">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306D36-6F70-47A4-A6FD-0093023C7BF9}">
      <dsp:nvSpPr>
        <dsp:cNvPr id="0" name=""/>
        <dsp:cNvSpPr/>
      </dsp:nvSpPr>
      <dsp:spPr>
        <a:xfrm>
          <a:off x="0" y="791359"/>
          <a:ext cx="5175384"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Fluctuates up and down.</a:t>
          </a:r>
        </a:p>
      </dsp:txBody>
      <dsp:txXfrm>
        <a:off x="0" y="791359"/>
        <a:ext cx="5175384" cy="790684"/>
      </dsp:txXfrm>
    </dsp:sp>
    <dsp:sp modelId="{6892B1FD-957C-4DF3-9C40-944F18D10865}">
      <dsp:nvSpPr>
        <dsp:cNvPr id="0" name=""/>
        <dsp:cNvSpPr/>
      </dsp:nvSpPr>
      <dsp:spPr>
        <a:xfrm>
          <a:off x="0" y="1582044"/>
          <a:ext cx="5175384"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AFD33E-34E3-47F6-92CF-8C1E82CA83C6}">
      <dsp:nvSpPr>
        <dsp:cNvPr id="0" name=""/>
        <dsp:cNvSpPr/>
      </dsp:nvSpPr>
      <dsp:spPr>
        <a:xfrm>
          <a:off x="0" y="1582044"/>
          <a:ext cx="5175384"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hlinkClick xmlns:r="http://schemas.openxmlformats.org/officeDocument/2006/relationships" r:id="" action="ppaction://hlinksldjump"/>
            </a:rPr>
            <a:t>B. </a:t>
          </a:r>
          <a:r>
            <a:rPr lang="en-US" sz="3000" kern="1200" dirty="0"/>
            <a:t>Losing weight is a good thing </a:t>
          </a:r>
        </a:p>
      </dsp:txBody>
      <dsp:txXfrm>
        <a:off x="0" y="1582044"/>
        <a:ext cx="5175384" cy="790684"/>
      </dsp:txXfrm>
    </dsp:sp>
    <dsp:sp modelId="{9D5636F5-A58B-47B1-9DC4-D00F4712A9D3}">
      <dsp:nvSpPr>
        <dsp:cNvPr id="0" name=""/>
        <dsp:cNvSpPr/>
      </dsp:nvSpPr>
      <dsp:spPr>
        <a:xfrm>
          <a:off x="0" y="2372728"/>
          <a:ext cx="5175384"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3A4501-8BF0-45CC-830B-BED7CEA8B55C}">
      <dsp:nvSpPr>
        <dsp:cNvPr id="0" name=""/>
        <dsp:cNvSpPr/>
      </dsp:nvSpPr>
      <dsp:spPr>
        <a:xfrm>
          <a:off x="0" y="2372728"/>
          <a:ext cx="5175384"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there is no problem.</a:t>
          </a:r>
        </a:p>
      </dsp:txBody>
      <dsp:txXfrm>
        <a:off x="0" y="2372728"/>
        <a:ext cx="5175384" cy="790684"/>
      </dsp:txXfrm>
    </dsp:sp>
    <dsp:sp modelId="{69A65396-8BBD-49BB-8875-5997E0C40F3E}">
      <dsp:nvSpPr>
        <dsp:cNvPr id="0" name=""/>
        <dsp:cNvSpPr/>
      </dsp:nvSpPr>
      <dsp:spPr>
        <a:xfrm>
          <a:off x="0" y="3163412"/>
          <a:ext cx="5175384"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FA7697-F955-4241-A7A7-FBBE1CAE6049}">
      <dsp:nvSpPr>
        <dsp:cNvPr id="0" name=""/>
        <dsp:cNvSpPr/>
      </dsp:nvSpPr>
      <dsp:spPr>
        <a:xfrm>
          <a:off x="0" y="3163412"/>
          <a:ext cx="5175384"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hlinkClick xmlns:r="http://schemas.openxmlformats.org/officeDocument/2006/relationships" r:id="" action="ppaction://hlinksldjump"/>
            </a:rPr>
            <a:t>C. </a:t>
          </a:r>
          <a:r>
            <a:rPr lang="en-US" sz="3000" kern="1200" dirty="0"/>
            <a:t>To be on the safe side consult </a:t>
          </a:r>
        </a:p>
      </dsp:txBody>
      <dsp:txXfrm>
        <a:off x="0" y="3163412"/>
        <a:ext cx="5175384" cy="790684"/>
      </dsp:txXfrm>
    </dsp:sp>
    <dsp:sp modelId="{771A0A39-3ECC-4FA8-BBA3-EF1646F21707}">
      <dsp:nvSpPr>
        <dsp:cNvPr id="0" name=""/>
        <dsp:cNvSpPr/>
      </dsp:nvSpPr>
      <dsp:spPr>
        <a:xfrm>
          <a:off x="0" y="3954096"/>
          <a:ext cx="5175384" cy="0"/>
        </a:xfrm>
        <a:prstGeom prst="line">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11531E-C4DB-45CB-998A-01C54C725456}">
      <dsp:nvSpPr>
        <dsp:cNvPr id="0" name=""/>
        <dsp:cNvSpPr/>
      </dsp:nvSpPr>
      <dsp:spPr>
        <a:xfrm>
          <a:off x="0" y="3954096"/>
          <a:ext cx="5175384"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with  a Health Care Provider to </a:t>
          </a:r>
        </a:p>
      </dsp:txBody>
      <dsp:txXfrm>
        <a:off x="0" y="3954096"/>
        <a:ext cx="5175384" cy="790684"/>
      </dsp:txXfrm>
    </dsp:sp>
    <dsp:sp modelId="{4AE80869-6246-4139-89F0-5B06E8B7960C}">
      <dsp:nvSpPr>
        <dsp:cNvPr id="0" name=""/>
        <dsp:cNvSpPr/>
      </dsp:nvSpPr>
      <dsp:spPr>
        <a:xfrm>
          <a:off x="0" y="4744781"/>
          <a:ext cx="517538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5B511E-3911-4CCE-BC7A-FF43D154BD26}">
      <dsp:nvSpPr>
        <dsp:cNvPr id="0" name=""/>
        <dsp:cNvSpPr/>
      </dsp:nvSpPr>
      <dsp:spPr>
        <a:xfrm>
          <a:off x="0" y="4744781"/>
          <a:ext cx="5175384"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put your mind at rest. </a:t>
          </a:r>
        </a:p>
      </dsp:txBody>
      <dsp:txXfrm>
        <a:off x="0" y="4744781"/>
        <a:ext cx="5175384" cy="79068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2B60A-F4DD-9C78-9450-68899304FC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55CE15-243D-0875-B7D7-312F3792AC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7E984A-DF6D-BD90-3D0A-0FB4AB155473}"/>
              </a:ext>
            </a:extLst>
          </p:cNvPr>
          <p:cNvSpPr>
            <a:spLocks noGrp="1"/>
          </p:cNvSpPr>
          <p:nvPr>
            <p:ph type="dt" sz="half" idx="10"/>
          </p:nvPr>
        </p:nvSpPr>
        <p:spPr/>
        <p:txBody>
          <a:bodyPr/>
          <a:lstStyle/>
          <a:p>
            <a:fld id="{715657D5-E0FD-49EA-81A2-5B9EB6D63FEA}" type="datetimeFigureOut">
              <a:rPr lang="en-US" smtClean="0"/>
              <a:t>8/9/2023</a:t>
            </a:fld>
            <a:endParaRPr lang="en-US"/>
          </a:p>
        </p:txBody>
      </p:sp>
      <p:sp>
        <p:nvSpPr>
          <p:cNvPr id="5" name="Footer Placeholder 4">
            <a:extLst>
              <a:ext uri="{FF2B5EF4-FFF2-40B4-BE49-F238E27FC236}">
                <a16:creationId xmlns:a16="http://schemas.microsoft.com/office/drawing/2014/main" id="{CC5817B1-1F45-85C6-51AD-3396C20D21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797029-B328-D353-451A-43D9E917B352}"/>
              </a:ext>
            </a:extLst>
          </p:cNvPr>
          <p:cNvSpPr>
            <a:spLocks noGrp="1"/>
          </p:cNvSpPr>
          <p:nvPr>
            <p:ph type="sldNum" sz="quarter" idx="12"/>
          </p:nvPr>
        </p:nvSpPr>
        <p:spPr/>
        <p:txBody>
          <a:bodyPr/>
          <a:lstStyle/>
          <a:p>
            <a:fld id="{EC02E381-B832-4A63-A4EF-5D9BD072B92A}" type="slidenum">
              <a:rPr lang="en-US" smtClean="0"/>
              <a:t>‹#›</a:t>
            </a:fld>
            <a:endParaRPr lang="en-US"/>
          </a:p>
        </p:txBody>
      </p:sp>
    </p:spTree>
    <p:extLst>
      <p:ext uri="{BB962C8B-B14F-4D97-AF65-F5344CB8AC3E}">
        <p14:creationId xmlns:p14="http://schemas.microsoft.com/office/powerpoint/2010/main" val="801296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F59C7-8E0F-9FF7-D5F9-0E89F2E8ED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07A2CB-01B2-101F-D961-96B04D1874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07936C-5D33-D33D-F581-521EC661324D}"/>
              </a:ext>
            </a:extLst>
          </p:cNvPr>
          <p:cNvSpPr>
            <a:spLocks noGrp="1"/>
          </p:cNvSpPr>
          <p:nvPr>
            <p:ph type="dt" sz="half" idx="10"/>
          </p:nvPr>
        </p:nvSpPr>
        <p:spPr/>
        <p:txBody>
          <a:bodyPr/>
          <a:lstStyle/>
          <a:p>
            <a:fld id="{715657D5-E0FD-49EA-81A2-5B9EB6D63FEA}" type="datetimeFigureOut">
              <a:rPr lang="en-US" smtClean="0"/>
              <a:t>8/9/2023</a:t>
            </a:fld>
            <a:endParaRPr lang="en-US"/>
          </a:p>
        </p:txBody>
      </p:sp>
      <p:sp>
        <p:nvSpPr>
          <p:cNvPr id="5" name="Footer Placeholder 4">
            <a:extLst>
              <a:ext uri="{FF2B5EF4-FFF2-40B4-BE49-F238E27FC236}">
                <a16:creationId xmlns:a16="http://schemas.microsoft.com/office/drawing/2014/main" id="{3C524643-0EFD-56B8-5534-54D3AF815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9D9131-7C51-1367-5C8A-C65FFD91DFAB}"/>
              </a:ext>
            </a:extLst>
          </p:cNvPr>
          <p:cNvSpPr>
            <a:spLocks noGrp="1"/>
          </p:cNvSpPr>
          <p:nvPr>
            <p:ph type="sldNum" sz="quarter" idx="12"/>
          </p:nvPr>
        </p:nvSpPr>
        <p:spPr/>
        <p:txBody>
          <a:bodyPr/>
          <a:lstStyle/>
          <a:p>
            <a:fld id="{EC02E381-B832-4A63-A4EF-5D9BD072B92A}" type="slidenum">
              <a:rPr lang="en-US" smtClean="0"/>
              <a:t>‹#›</a:t>
            </a:fld>
            <a:endParaRPr lang="en-US"/>
          </a:p>
        </p:txBody>
      </p:sp>
    </p:spTree>
    <p:extLst>
      <p:ext uri="{BB962C8B-B14F-4D97-AF65-F5344CB8AC3E}">
        <p14:creationId xmlns:p14="http://schemas.microsoft.com/office/powerpoint/2010/main" val="173939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EB3BB5-9741-F2C7-EBBC-5A05092B6B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FCDCA3-24CF-B1E0-CAC0-AF89B7BB13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B78711-ADF0-F57A-4625-D847EC3097BB}"/>
              </a:ext>
            </a:extLst>
          </p:cNvPr>
          <p:cNvSpPr>
            <a:spLocks noGrp="1"/>
          </p:cNvSpPr>
          <p:nvPr>
            <p:ph type="dt" sz="half" idx="10"/>
          </p:nvPr>
        </p:nvSpPr>
        <p:spPr/>
        <p:txBody>
          <a:bodyPr/>
          <a:lstStyle/>
          <a:p>
            <a:fld id="{715657D5-E0FD-49EA-81A2-5B9EB6D63FEA}" type="datetimeFigureOut">
              <a:rPr lang="en-US" smtClean="0"/>
              <a:t>8/9/2023</a:t>
            </a:fld>
            <a:endParaRPr lang="en-US"/>
          </a:p>
        </p:txBody>
      </p:sp>
      <p:sp>
        <p:nvSpPr>
          <p:cNvPr id="5" name="Footer Placeholder 4">
            <a:extLst>
              <a:ext uri="{FF2B5EF4-FFF2-40B4-BE49-F238E27FC236}">
                <a16:creationId xmlns:a16="http://schemas.microsoft.com/office/drawing/2014/main" id="{7FA8A48F-39F3-DCB7-260C-B206C68DD0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DCFD4D-C77D-C187-4E3A-FAA6F350F9F9}"/>
              </a:ext>
            </a:extLst>
          </p:cNvPr>
          <p:cNvSpPr>
            <a:spLocks noGrp="1"/>
          </p:cNvSpPr>
          <p:nvPr>
            <p:ph type="sldNum" sz="quarter" idx="12"/>
          </p:nvPr>
        </p:nvSpPr>
        <p:spPr/>
        <p:txBody>
          <a:bodyPr/>
          <a:lstStyle/>
          <a:p>
            <a:fld id="{EC02E381-B832-4A63-A4EF-5D9BD072B92A}" type="slidenum">
              <a:rPr lang="en-US" smtClean="0"/>
              <a:t>‹#›</a:t>
            </a:fld>
            <a:endParaRPr lang="en-US"/>
          </a:p>
        </p:txBody>
      </p:sp>
    </p:spTree>
    <p:extLst>
      <p:ext uri="{BB962C8B-B14F-4D97-AF65-F5344CB8AC3E}">
        <p14:creationId xmlns:p14="http://schemas.microsoft.com/office/powerpoint/2010/main" val="230578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9A14F-B54A-C2C1-65E5-B1BF0E9F31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045F5F-4A88-6843-2239-2576DE0D94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D42929-68EF-EB24-4E2B-7BD4D72A1E83}"/>
              </a:ext>
            </a:extLst>
          </p:cNvPr>
          <p:cNvSpPr>
            <a:spLocks noGrp="1"/>
          </p:cNvSpPr>
          <p:nvPr>
            <p:ph type="dt" sz="half" idx="10"/>
          </p:nvPr>
        </p:nvSpPr>
        <p:spPr/>
        <p:txBody>
          <a:bodyPr/>
          <a:lstStyle/>
          <a:p>
            <a:fld id="{715657D5-E0FD-49EA-81A2-5B9EB6D63FEA}" type="datetimeFigureOut">
              <a:rPr lang="en-US" smtClean="0"/>
              <a:t>8/9/2023</a:t>
            </a:fld>
            <a:endParaRPr lang="en-US"/>
          </a:p>
        </p:txBody>
      </p:sp>
      <p:sp>
        <p:nvSpPr>
          <p:cNvPr id="5" name="Footer Placeholder 4">
            <a:extLst>
              <a:ext uri="{FF2B5EF4-FFF2-40B4-BE49-F238E27FC236}">
                <a16:creationId xmlns:a16="http://schemas.microsoft.com/office/drawing/2014/main" id="{3E5352E8-8DD5-8F67-DC74-50E37CEF2E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FADFE0-52A0-248C-6611-06C0CD2C9B13}"/>
              </a:ext>
            </a:extLst>
          </p:cNvPr>
          <p:cNvSpPr>
            <a:spLocks noGrp="1"/>
          </p:cNvSpPr>
          <p:nvPr>
            <p:ph type="sldNum" sz="quarter" idx="12"/>
          </p:nvPr>
        </p:nvSpPr>
        <p:spPr/>
        <p:txBody>
          <a:bodyPr/>
          <a:lstStyle/>
          <a:p>
            <a:fld id="{EC02E381-B832-4A63-A4EF-5D9BD072B92A}" type="slidenum">
              <a:rPr lang="en-US" smtClean="0"/>
              <a:t>‹#›</a:t>
            </a:fld>
            <a:endParaRPr lang="en-US"/>
          </a:p>
        </p:txBody>
      </p:sp>
    </p:spTree>
    <p:extLst>
      <p:ext uri="{BB962C8B-B14F-4D97-AF65-F5344CB8AC3E}">
        <p14:creationId xmlns:p14="http://schemas.microsoft.com/office/powerpoint/2010/main" val="11389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3181D-039F-91FF-5EB4-B36F475FD6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07A8F1-F50A-04B1-1BC4-6C8BDFC863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DC399D-21F0-FE34-B074-BEDF8EB79D4E}"/>
              </a:ext>
            </a:extLst>
          </p:cNvPr>
          <p:cNvSpPr>
            <a:spLocks noGrp="1"/>
          </p:cNvSpPr>
          <p:nvPr>
            <p:ph type="dt" sz="half" idx="10"/>
          </p:nvPr>
        </p:nvSpPr>
        <p:spPr/>
        <p:txBody>
          <a:bodyPr/>
          <a:lstStyle/>
          <a:p>
            <a:fld id="{715657D5-E0FD-49EA-81A2-5B9EB6D63FEA}" type="datetimeFigureOut">
              <a:rPr lang="en-US" smtClean="0"/>
              <a:t>8/9/2023</a:t>
            </a:fld>
            <a:endParaRPr lang="en-US"/>
          </a:p>
        </p:txBody>
      </p:sp>
      <p:sp>
        <p:nvSpPr>
          <p:cNvPr id="5" name="Footer Placeholder 4">
            <a:extLst>
              <a:ext uri="{FF2B5EF4-FFF2-40B4-BE49-F238E27FC236}">
                <a16:creationId xmlns:a16="http://schemas.microsoft.com/office/drawing/2014/main" id="{D02CA0A6-D999-EEF7-337E-B4CEDCF6EB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4910B-1110-E4B8-E55F-4C0278D28466}"/>
              </a:ext>
            </a:extLst>
          </p:cNvPr>
          <p:cNvSpPr>
            <a:spLocks noGrp="1"/>
          </p:cNvSpPr>
          <p:nvPr>
            <p:ph type="sldNum" sz="quarter" idx="12"/>
          </p:nvPr>
        </p:nvSpPr>
        <p:spPr/>
        <p:txBody>
          <a:bodyPr/>
          <a:lstStyle/>
          <a:p>
            <a:fld id="{EC02E381-B832-4A63-A4EF-5D9BD072B92A}" type="slidenum">
              <a:rPr lang="en-US" smtClean="0"/>
              <a:t>‹#›</a:t>
            </a:fld>
            <a:endParaRPr lang="en-US"/>
          </a:p>
        </p:txBody>
      </p:sp>
    </p:spTree>
    <p:extLst>
      <p:ext uri="{BB962C8B-B14F-4D97-AF65-F5344CB8AC3E}">
        <p14:creationId xmlns:p14="http://schemas.microsoft.com/office/powerpoint/2010/main" val="2660996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6110B-DE9E-64C8-95A1-C6E2E3937A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E67269-991E-1ADC-B6EE-7D81BAD724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B00E4D-CD67-28CE-5D55-CD8E9247B8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93427B-5DE0-A3D7-6DD9-61778285CE75}"/>
              </a:ext>
            </a:extLst>
          </p:cNvPr>
          <p:cNvSpPr>
            <a:spLocks noGrp="1"/>
          </p:cNvSpPr>
          <p:nvPr>
            <p:ph type="dt" sz="half" idx="10"/>
          </p:nvPr>
        </p:nvSpPr>
        <p:spPr/>
        <p:txBody>
          <a:bodyPr/>
          <a:lstStyle/>
          <a:p>
            <a:fld id="{715657D5-E0FD-49EA-81A2-5B9EB6D63FEA}" type="datetimeFigureOut">
              <a:rPr lang="en-US" smtClean="0"/>
              <a:t>8/9/2023</a:t>
            </a:fld>
            <a:endParaRPr lang="en-US"/>
          </a:p>
        </p:txBody>
      </p:sp>
      <p:sp>
        <p:nvSpPr>
          <p:cNvPr id="6" name="Footer Placeholder 5">
            <a:extLst>
              <a:ext uri="{FF2B5EF4-FFF2-40B4-BE49-F238E27FC236}">
                <a16:creationId xmlns:a16="http://schemas.microsoft.com/office/drawing/2014/main" id="{64A9B438-63E2-D074-09F2-65EB896FDC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C28212-F548-1845-99DB-682DCFC3585B}"/>
              </a:ext>
            </a:extLst>
          </p:cNvPr>
          <p:cNvSpPr>
            <a:spLocks noGrp="1"/>
          </p:cNvSpPr>
          <p:nvPr>
            <p:ph type="sldNum" sz="quarter" idx="12"/>
          </p:nvPr>
        </p:nvSpPr>
        <p:spPr/>
        <p:txBody>
          <a:bodyPr/>
          <a:lstStyle/>
          <a:p>
            <a:fld id="{EC02E381-B832-4A63-A4EF-5D9BD072B92A}" type="slidenum">
              <a:rPr lang="en-US" smtClean="0"/>
              <a:t>‹#›</a:t>
            </a:fld>
            <a:endParaRPr lang="en-US"/>
          </a:p>
        </p:txBody>
      </p:sp>
    </p:spTree>
    <p:extLst>
      <p:ext uri="{BB962C8B-B14F-4D97-AF65-F5344CB8AC3E}">
        <p14:creationId xmlns:p14="http://schemas.microsoft.com/office/powerpoint/2010/main" val="867191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991F0-F7AA-15BC-D35F-914EADB293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182307-8A1D-AB9F-F6BE-6A00447DEB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B93D1F-5481-3D5F-DC03-19E754D313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36F592-365A-CF75-85AA-356AC07736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47BE76-DAF8-9E9E-3265-156D5649AC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0CB0D5-51E4-AD68-74B1-8E8307D985AB}"/>
              </a:ext>
            </a:extLst>
          </p:cNvPr>
          <p:cNvSpPr>
            <a:spLocks noGrp="1"/>
          </p:cNvSpPr>
          <p:nvPr>
            <p:ph type="dt" sz="half" idx="10"/>
          </p:nvPr>
        </p:nvSpPr>
        <p:spPr/>
        <p:txBody>
          <a:bodyPr/>
          <a:lstStyle/>
          <a:p>
            <a:fld id="{715657D5-E0FD-49EA-81A2-5B9EB6D63FEA}" type="datetimeFigureOut">
              <a:rPr lang="en-US" smtClean="0"/>
              <a:t>8/9/2023</a:t>
            </a:fld>
            <a:endParaRPr lang="en-US"/>
          </a:p>
        </p:txBody>
      </p:sp>
      <p:sp>
        <p:nvSpPr>
          <p:cNvPr id="8" name="Footer Placeholder 7">
            <a:extLst>
              <a:ext uri="{FF2B5EF4-FFF2-40B4-BE49-F238E27FC236}">
                <a16:creationId xmlns:a16="http://schemas.microsoft.com/office/drawing/2014/main" id="{60255E18-77B9-779C-A379-0228328741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4B311E-F56D-2AF9-7A2C-4A6F0A121B31}"/>
              </a:ext>
            </a:extLst>
          </p:cNvPr>
          <p:cNvSpPr>
            <a:spLocks noGrp="1"/>
          </p:cNvSpPr>
          <p:nvPr>
            <p:ph type="sldNum" sz="quarter" idx="12"/>
          </p:nvPr>
        </p:nvSpPr>
        <p:spPr/>
        <p:txBody>
          <a:bodyPr/>
          <a:lstStyle/>
          <a:p>
            <a:fld id="{EC02E381-B832-4A63-A4EF-5D9BD072B92A}" type="slidenum">
              <a:rPr lang="en-US" smtClean="0"/>
              <a:t>‹#›</a:t>
            </a:fld>
            <a:endParaRPr lang="en-US"/>
          </a:p>
        </p:txBody>
      </p:sp>
    </p:spTree>
    <p:extLst>
      <p:ext uri="{BB962C8B-B14F-4D97-AF65-F5344CB8AC3E}">
        <p14:creationId xmlns:p14="http://schemas.microsoft.com/office/powerpoint/2010/main" val="970623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58EC6-AC06-4FED-F019-D7525BA656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0475E0-9DFD-B9EB-38C4-72F2E6ABFBC8}"/>
              </a:ext>
            </a:extLst>
          </p:cNvPr>
          <p:cNvSpPr>
            <a:spLocks noGrp="1"/>
          </p:cNvSpPr>
          <p:nvPr>
            <p:ph type="dt" sz="half" idx="10"/>
          </p:nvPr>
        </p:nvSpPr>
        <p:spPr/>
        <p:txBody>
          <a:bodyPr/>
          <a:lstStyle/>
          <a:p>
            <a:fld id="{715657D5-E0FD-49EA-81A2-5B9EB6D63FEA}" type="datetimeFigureOut">
              <a:rPr lang="en-US" smtClean="0"/>
              <a:t>8/9/2023</a:t>
            </a:fld>
            <a:endParaRPr lang="en-US"/>
          </a:p>
        </p:txBody>
      </p:sp>
      <p:sp>
        <p:nvSpPr>
          <p:cNvPr id="4" name="Footer Placeholder 3">
            <a:extLst>
              <a:ext uri="{FF2B5EF4-FFF2-40B4-BE49-F238E27FC236}">
                <a16:creationId xmlns:a16="http://schemas.microsoft.com/office/drawing/2014/main" id="{7D1608BB-51FE-52F5-8FB4-536CB5D608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C36664-B158-75FA-83DA-C633671CAF63}"/>
              </a:ext>
            </a:extLst>
          </p:cNvPr>
          <p:cNvSpPr>
            <a:spLocks noGrp="1"/>
          </p:cNvSpPr>
          <p:nvPr>
            <p:ph type="sldNum" sz="quarter" idx="12"/>
          </p:nvPr>
        </p:nvSpPr>
        <p:spPr/>
        <p:txBody>
          <a:bodyPr/>
          <a:lstStyle/>
          <a:p>
            <a:fld id="{EC02E381-B832-4A63-A4EF-5D9BD072B92A}" type="slidenum">
              <a:rPr lang="en-US" smtClean="0"/>
              <a:t>‹#›</a:t>
            </a:fld>
            <a:endParaRPr lang="en-US"/>
          </a:p>
        </p:txBody>
      </p:sp>
    </p:spTree>
    <p:extLst>
      <p:ext uri="{BB962C8B-B14F-4D97-AF65-F5344CB8AC3E}">
        <p14:creationId xmlns:p14="http://schemas.microsoft.com/office/powerpoint/2010/main" val="245406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E2A6C6-B1E6-A991-BC93-B0EBA180A860}"/>
              </a:ext>
            </a:extLst>
          </p:cNvPr>
          <p:cNvSpPr>
            <a:spLocks noGrp="1"/>
          </p:cNvSpPr>
          <p:nvPr>
            <p:ph type="dt" sz="half" idx="10"/>
          </p:nvPr>
        </p:nvSpPr>
        <p:spPr/>
        <p:txBody>
          <a:bodyPr/>
          <a:lstStyle/>
          <a:p>
            <a:fld id="{715657D5-E0FD-49EA-81A2-5B9EB6D63FEA}" type="datetimeFigureOut">
              <a:rPr lang="en-US" smtClean="0"/>
              <a:t>8/9/2023</a:t>
            </a:fld>
            <a:endParaRPr lang="en-US"/>
          </a:p>
        </p:txBody>
      </p:sp>
      <p:sp>
        <p:nvSpPr>
          <p:cNvPr id="3" name="Footer Placeholder 2">
            <a:extLst>
              <a:ext uri="{FF2B5EF4-FFF2-40B4-BE49-F238E27FC236}">
                <a16:creationId xmlns:a16="http://schemas.microsoft.com/office/drawing/2014/main" id="{85EE485E-43C6-5CC3-840D-0EFA601254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40418B-8C3A-4FB3-E7BB-6447E7416D8B}"/>
              </a:ext>
            </a:extLst>
          </p:cNvPr>
          <p:cNvSpPr>
            <a:spLocks noGrp="1"/>
          </p:cNvSpPr>
          <p:nvPr>
            <p:ph type="sldNum" sz="quarter" idx="12"/>
          </p:nvPr>
        </p:nvSpPr>
        <p:spPr/>
        <p:txBody>
          <a:bodyPr/>
          <a:lstStyle/>
          <a:p>
            <a:fld id="{EC02E381-B832-4A63-A4EF-5D9BD072B92A}" type="slidenum">
              <a:rPr lang="en-US" smtClean="0"/>
              <a:t>‹#›</a:t>
            </a:fld>
            <a:endParaRPr lang="en-US"/>
          </a:p>
        </p:txBody>
      </p:sp>
    </p:spTree>
    <p:extLst>
      <p:ext uri="{BB962C8B-B14F-4D97-AF65-F5344CB8AC3E}">
        <p14:creationId xmlns:p14="http://schemas.microsoft.com/office/powerpoint/2010/main" val="1827572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C2B28-574B-E2AA-FA2E-B43DCA6305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3DCA81-F4AB-CF07-7E20-9E4CE3D143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27E490-48E3-95A4-94D9-325B53B08A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EC59C6-31C2-2A6E-727D-E037AF3BD6AA}"/>
              </a:ext>
            </a:extLst>
          </p:cNvPr>
          <p:cNvSpPr>
            <a:spLocks noGrp="1"/>
          </p:cNvSpPr>
          <p:nvPr>
            <p:ph type="dt" sz="half" idx="10"/>
          </p:nvPr>
        </p:nvSpPr>
        <p:spPr/>
        <p:txBody>
          <a:bodyPr/>
          <a:lstStyle/>
          <a:p>
            <a:fld id="{715657D5-E0FD-49EA-81A2-5B9EB6D63FEA}" type="datetimeFigureOut">
              <a:rPr lang="en-US" smtClean="0"/>
              <a:t>8/9/2023</a:t>
            </a:fld>
            <a:endParaRPr lang="en-US"/>
          </a:p>
        </p:txBody>
      </p:sp>
      <p:sp>
        <p:nvSpPr>
          <p:cNvPr id="6" name="Footer Placeholder 5">
            <a:extLst>
              <a:ext uri="{FF2B5EF4-FFF2-40B4-BE49-F238E27FC236}">
                <a16:creationId xmlns:a16="http://schemas.microsoft.com/office/drawing/2014/main" id="{CB238C7D-5F5C-50BD-5422-26148F2261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5A184E-4177-C7CD-ED60-DA26050F9270}"/>
              </a:ext>
            </a:extLst>
          </p:cNvPr>
          <p:cNvSpPr>
            <a:spLocks noGrp="1"/>
          </p:cNvSpPr>
          <p:nvPr>
            <p:ph type="sldNum" sz="quarter" idx="12"/>
          </p:nvPr>
        </p:nvSpPr>
        <p:spPr/>
        <p:txBody>
          <a:bodyPr/>
          <a:lstStyle/>
          <a:p>
            <a:fld id="{EC02E381-B832-4A63-A4EF-5D9BD072B92A}" type="slidenum">
              <a:rPr lang="en-US" smtClean="0"/>
              <a:t>‹#›</a:t>
            </a:fld>
            <a:endParaRPr lang="en-US"/>
          </a:p>
        </p:txBody>
      </p:sp>
    </p:spTree>
    <p:extLst>
      <p:ext uri="{BB962C8B-B14F-4D97-AF65-F5344CB8AC3E}">
        <p14:creationId xmlns:p14="http://schemas.microsoft.com/office/powerpoint/2010/main" val="1127825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ADAAD-D210-79D9-D183-DB639822B4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6F4E57-7E58-48BE-C3FF-D0B09C38AA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2EAFFC-93AF-3EE4-4D60-3C3AF6AA07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D14A4D-0D2C-47FF-D6A6-C6E5CA6DA4D1}"/>
              </a:ext>
            </a:extLst>
          </p:cNvPr>
          <p:cNvSpPr>
            <a:spLocks noGrp="1"/>
          </p:cNvSpPr>
          <p:nvPr>
            <p:ph type="dt" sz="half" idx="10"/>
          </p:nvPr>
        </p:nvSpPr>
        <p:spPr/>
        <p:txBody>
          <a:bodyPr/>
          <a:lstStyle/>
          <a:p>
            <a:fld id="{715657D5-E0FD-49EA-81A2-5B9EB6D63FEA}" type="datetimeFigureOut">
              <a:rPr lang="en-US" smtClean="0"/>
              <a:t>8/9/2023</a:t>
            </a:fld>
            <a:endParaRPr lang="en-US"/>
          </a:p>
        </p:txBody>
      </p:sp>
      <p:sp>
        <p:nvSpPr>
          <p:cNvPr id="6" name="Footer Placeholder 5">
            <a:extLst>
              <a:ext uri="{FF2B5EF4-FFF2-40B4-BE49-F238E27FC236}">
                <a16:creationId xmlns:a16="http://schemas.microsoft.com/office/drawing/2014/main" id="{A5897109-2150-1917-A821-DA8C598B0B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0EC44C-4233-D5D7-577E-E048EEEC4573}"/>
              </a:ext>
            </a:extLst>
          </p:cNvPr>
          <p:cNvSpPr>
            <a:spLocks noGrp="1"/>
          </p:cNvSpPr>
          <p:nvPr>
            <p:ph type="sldNum" sz="quarter" idx="12"/>
          </p:nvPr>
        </p:nvSpPr>
        <p:spPr/>
        <p:txBody>
          <a:bodyPr/>
          <a:lstStyle/>
          <a:p>
            <a:fld id="{EC02E381-B832-4A63-A4EF-5D9BD072B92A}" type="slidenum">
              <a:rPr lang="en-US" smtClean="0"/>
              <a:t>‹#›</a:t>
            </a:fld>
            <a:endParaRPr lang="en-US"/>
          </a:p>
        </p:txBody>
      </p:sp>
    </p:spTree>
    <p:extLst>
      <p:ext uri="{BB962C8B-B14F-4D97-AF65-F5344CB8AC3E}">
        <p14:creationId xmlns:p14="http://schemas.microsoft.com/office/powerpoint/2010/main" val="2117332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E9E251-97BA-A089-6232-159F72433B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A015B9-1C87-A19D-D802-9C445884C9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598099-7CF6-1B18-644F-DAD923FFB7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5657D5-E0FD-49EA-81A2-5B9EB6D63FEA}" type="datetimeFigureOut">
              <a:rPr lang="en-US" smtClean="0"/>
              <a:t>8/9/2023</a:t>
            </a:fld>
            <a:endParaRPr lang="en-US"/>
          </a:p>
        </p:txBody>
      </p:sp>
      <p:sp>
        <p:nvSpPr>
          <p:cNvPr id="5" name="Footer Placeholder 4">
            <a:extLst>
              <a:ext uri="{FF2B5EF4-FFF2-40B4-BE49-F238E27FC236}">
                <a16:creationId xmlns:a16="http://schemas.microsoft.com/office/drawing/2014/main" id="{CC654CB5-D299-9E57-B418-501EF32B91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F0345D-54C4-AC5F-6E5E-B24AB633DB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02E381-B832-4A63-A4EF-5D9BD072B92A}" type="slidenum">
              <a:rPr lang="en-US" smtClean="0"/>
              <a:t>‹#›</a:t>
            </a:fld>
            <a:endParaRPr lang="en-US"/>
          </a:p>
        </p:txBody>
      </p:sp>
    </p:spTree>
    <p:extLst>
      <p:ext uri="{BB962C8B-B14F-4D97-AF65-F5344CB8AC3E}">
        <p14:creationId xmlns:p14="http://schemas.microsoft.com/office/powerpoint/2010/main" val="1469533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9.xml"/><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slide" Target="slide14.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16.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20.xml"/><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slide" Target="slide23.xml"/><Relationship Id="rId4" Type="http://schemas.openxmlformats.org/officeDocument/2006/relationships/slide" Target="slide25.xml"/></Relationships>
</file>

<file path=ppt/slides/_rels/slide23.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29.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slide" Target="slide31.xml"/></Relationships>
</file>

<file path=ppt/slides/_rels/slide29.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32.xml"/><Relationship Id="rId1" Type="http://schemas.openxmlformats.org/officeDocument/2006/relationships/slideLayout" Target="../slideLayouts/slideLayout2.xml"/><Relationship Id="rId4" Type="http://schemas.openxmlformats.org/officeDocument/2006/relationships/slide" Target="slide34.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8.xml"/></Relationships>
</file>

<file path=ppt/slides/_rels/slide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7450C7A9-CDE3-5BBC-2514-7BDCDFA300E6}"/>
              </a:ext>
            </a:extLst>
          </p:cNvPr>
          <p:cNvSpPr>
            <a:spLocks noGrp="1"/>
          </p:cNvSpPr>
          <p:nvPr>
            <p:ph type="subTitle" idx="1"/>
          </p:nvPr>
        </p:nvSpPr>
        <p:spPr>
          <a:xfrm>
            <a:off x="374574" y="649995"/>
            <a:ext cx="6201660" cy="1277957"/>
          </a:xfrm>
        </p:spPr>
        <p:txBody>
          <a:bodyPr vert="horz" lIns="91440" tIns="45720" rIns="91440" bIns="45720" rtlCol="0">
            <a:normAutofit/>
          </a:bodyPr>
          <a:lstStyle/>
          <a:p>
            <a:pPr algn="l"/>
            <a:r>
              <a:rPr lang="en-US" sz="3200" dirty="0">
                <a:solidFill>
                  <a:srgbClr val="FF0000"/>
                </a:solidFill>
              </a:rPr>
              <a:t>Making the right choices when it comes to food</a:t>
            </a:r>
          </a:p>
        </p:txBody>
      </p:sp>
      <p:pic>
        <p:nvPicPr>
          <p:cNvPr id="5" name="Picture 4" descr="Western food arranged on table">
            <a:extLst>
              <a:ext uri="{FF2B5EF4-FFF2-40B4-BE49-F238E27FC236}">
                <a16:creationId xmlns:a16="http://schemas.microsoft.com/office/drawing/2014/main" id="{8EBE5D2B-5A1C-EAD4-2089-838B725341EE}"/>
              </a:ext>
            </a:extLst>
          </p:cNvPr>
          <p:cNvPicPr>
            <a:picLocks noChangeAspect="1"/>
          </p:cNvPicPr>
          <p:nvPr/>
        </p:nvPicPr>
        <p:blipFill rotWithShape="1">
          <a:blip r:embed="rId2"/>
          <a:srcRect l="20982" r="20980"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2" name="TextBox 1">
            <a:extLst>
              <a:ext uri="{FF2B5EF4-FFF2-40B4-BE49-F238E27FC236}">
                <a16:creationId xmlns:a16="http://schemas.microsoft.com/office/drawing/2014/main" id="{325F5D4A-8897-B150-3CF1-7F3DD83AA53E}"/>
              </a:ext>
            </a:extLst>
          </p:cNvPr>
          <p:cNvSpPr txBox="1"/>
          <p:nvPr/>
        </p:nvSpPr>
        <p:spPr>
          <a:xfrm>
            <a:off x="1046603" y="5673687"/>
            <a:ext cx="4594033" cy="369332"/>
          </a:xfrm>
          <a:prstGeom prst="rect">
            <a:avLst/>
          </a:prstGeom>
          <a:noFill/>
        </p:spPr>
        <p:txBody>
          <a:bodyPr wrap="square" rtlCol="0">
            <a:spAutoFit/>
          </a:bodyPr>
          <a:lstStyle/>
          <a:p>
            <a:pPr>
              <a:spcAft>
                <a:spcPts val="600"/>
              </a:spcAft>
            </a:pPr>
            <a:r>
              <a:rPr lang="en-US" dirty="0">
                <a:solidFill>
                  <a:srgbClr val="FF0000"/>
                </a:solidFill>
              </a:rPr>
              <a:t>Micheal J. Darby (jonah68@gmail.com) 2023</a:t>
            </a:r>
          </a:p>
        </p:txBody>
      </p:sp>
    </p:spTree>
    <p:extLst>
      <p:ext uri="{BB962C8B-B14F-4D97-AF65-F5344CB8AC3E}">
        <p14:creationId xmlns:p14="http://schemas.microsoft.com/office/powerpoint/2010/main" val="3535345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2C123184-FD2A-478F-86DA-1BAA6B6AED07}"/>
              </a:ext>
            </a:extLst>
          </p:cNvPr>
          <p:cNvSpPr>
            <a:spLocks noGrp="1" noChangeArrowheads="1"/>
          </p:cNvSpPr>
          <p:nvPr>
            <p:ph type="title"/>
          </p:nvPr>
        </p:nvSpPr>
        <p:spPr>
          <a:xfrm>
            <a:off x="5014722" y="329184"/>
            <a:ext cx="5170932" cy="1783080"/>
          </a:xfrm>
        </p:spPr>
        <p:txBody>
          <a:bodyPr anchor="b">
            <a:normAutofit/>
          </a:bodyPr>
          <a:lstStyle/>
          <a:p>
            <a:pPr eaLnBrk="1" hangingPunct="1">
              <a:lnSpc>
                <a:spcPct val="90000"/>
              </a:lnSpc>
              <a:defRPr/>
            </a:pPr>
            <a:r>
              <a:rPr lang="en-US" altLang="en-US" sz="1900" b="1" dirty="0">
                <a:solidFill>
                  <a:srgbClr val="FF0000"/>
                </a:solidFill>
              </a:rPr>
              <a:t>Energy Products are being advertised all of the time, I need some extra energy, and I do not see any harm in buying over-the-counter energy products; what should be my response?</a:t>
            </a:r>
            <a:r>
              <a:rPr lang="en-US" altLang="en-US" sz="1900" dirty="0">
                <a:solidFill>
                  <a:srgbClr val="FF0000"/>
                </a:solidFill>
              </a:rPr>
              <a:t> </a:t>
            </a:r>
          </a:p>
        </p:txBody>
      </p:sp>
      <p:pic>
        <p:nvPicPr>
          <p:cNvPr id="56325" name="Picture 56324" descr="Ginger tea in glass">
            <a:extLst>
              <a:ext uri="{FF2B5EF4-FFF2-40B4-BE49-F238E27FC236}">
                <a16:creationId xmlns:a16="http://schemas.microsoft.com/office/drawing/2014/main" id="{62DB8EC5-B6DF-883B-8E61-129CF9340212}"/>
              </a:ext>
            </a:extLst>
          </p:cNvPr>
          <p:cNvPicPr>
            <a:picLocks noChangeAspect="1"/>
          </p:cNvPicPr>
          <p:nvPr/>
        </p:nvPicPr>
        <p:blipFill rotWithShape="1">
          <a:blip r:embed="rId2"/>
          <a:srcRect l="34407" r="36010" b="-2"/>
          <a:stretch/>
        </p:blipFill>
        <p:spPr>
          <a:xfrm>
            <a:off x="1524020" y="1"/>
            <a:ext cx="3039386"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56323" name="Rectangle 3">
            <a:extLst>
              <a:ext uri="{FF2B5EF4-FFF2-40B4-BE49-F238E27FC236}">
                <a16:creationId xmlns:a16="http://schemas.microsoft.com/office/drawing/2014/main" id="{03D56866-A1B8-4662-8332-C3F4AF9821E9}"/>
              </a:ext>
            </a:extLst>
          </p:cNvPr>
          <p:cNvSpPr>
            <a:spLocks noGrp="1" noChangeArrowheads="1"/>
          </p:cNvSpPr>
          <p:nvPr>
            <p:ph type="body" idx="1"/>
          </p:nvPr>
        </p:nvSpPr>
        <p:spPr>
          <a:xfrm>
            <a:off x="5014722" y="2706624"/>
            <a:ext cx="5170932" cy="3483864"/>
          </a:xfrm>
        </p:spPr>
        <p:txBody>
          <a:bodyPr>
            <a:normAutofit/>
          </a:bodyPr>
          <a:lstStyle/>
          <a:p>
            <a:pPr marL="0" indent="0">
              <a:buNone/>
              <a:defRPr/>
            </a:pPr>
            <a:r>
              <a:rPr lang="en-US" altLang="en-US" sz="1900" dirty="0">
                <a:hlinkClick r:id="rId3" action="ppaction://hlinksldjump"/>
              </a:rPr>
              <a:t>A. </a:t>
            </a:r>
            <a:r>
              <a:rPr lang="en-US" altLang="en-US" sz="1900" dirty="0"/>
              <a:t>Energy drinks are safe because they </a:t>
            </a:r>
          </a:p>
          <a:p>
            <a:pPr marL="0" indent="0">
              <a:buNone/>
              <a:defRPr/>
            </a:pPr>
            <a:r>
              <a:rPr lang="en-US" altLang="en-US" sz="1900" dirty="0"/>
              <a:t>    are advertised on television all of   </a:t>
            </a:r>
          </a:p>
          <a:p>
            <a:pPr marL="0" indent="0">
              <a:buNone/>
              <a:defRPr/>
            </a:pPr>
            <a:r>
              <a:rPr lang="en-US" altLang="en-US" sz="1900" dirty="0"/>
              <a:t>    the time.</a:t>
            </a:r>
          </a:p>
          <a:p>
            <a:pPr marL="0" indent="0">
              <a:buNone/>
              <a:defRPr/>
            </a:pPr>
            <a:r>
              <a:rPr lang="en-US" altLang="en-US" sz="1900" dirty="0">
                <a:hlinkClick r:id="rId4" action="ppaction://hlinksldjump"/>
              </a:rPr>
              <a:t>B</a:t>
            </a:r>
            <a:r>
              <a:rPr lang="en-US" altLang="en-US" sz="1900" dirty="0">
                <a:hlinkClick r:id="rId5" action="ppaction://hlinksldjump"/>
              </a:rPr>
              <a:t>. </a:t>
            </a:r>
            <a:r>
              <a:rPr lang="en-US" altLang="en-US" sz="1900" dirty="0"/>
              <a:t>Energy drinks are good for you; they</a:t>
            </a:r>
          </a:p>
          <a:p>
            <a:pPr marL="0" indent="0">
              <a:buNone/>
              <a:defRPr/>
            </a:pPr>
            <a:r>
              <a:rPr lang="en-US" altLang="en-US" sz="1900" dirty="0"/>
              <a:t>    are packed with vitamins. </a:t>
            </a:r>
          </a:p>
          <a:p>
            <a:pPr marL="0" indent="0">
              <a:buNone/>
              <a:defRPr/>
            </a:pPr>
            <a:r>
              <a:rPr lang="en-US" altLang="en-US" sz="1900" dirty="0">
                <a:hlinkClick r:id="rId6" action="ppaction://hlinksldjump"/>
              </a:rPr>
              <a:t>C. </a:t>
            </a:r>
            <a:r>
              <a:rPr lang="en-US" altLang="en-US" sz="1900" dirty="0"/>
              <a:t>The best way to be energized is to </a:t>
            </a:r>
          </a:p>
          <a:p>
            <a:pPr marL="0" indent="0">
              <a:buNone/>
              <a:defRPr/>
            </a:pPr>
            <a:r>
              <a:rPr lang="en-US" altLang="en-US" sz="1900" dirty="0"/>
              <a:t>     , exercise, eat a proper diet and get   </a:t>
            </a:r>
          </a:p>
          <a:p>
            <a:pPr marL="0" indent="0">
              <a:buNone/>
              <a:defRPr/>
            </a:pPr>
            <a:r>
              <a:rPr lang="en-US" altLang="en-US" sz="1900" dirty="0"/>
              <a:t>     enough rest.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a:extLst>
              <a:ext uri="{FF2B5EF4-FFF2-40B4-BE49-F238E27FC236}">
                <a16:creationId xmlns:a16="http://schemas.microsoft.com/office/drawing/2014/main" id="{AFA67F29-91D9-4EA3-8B80-CD68A0092143}"/>
              </a:ext>
            </a:extLst>
          </p:cNvPr>
          <p:cNvSpPr>
            <a:spLocks noGrp="1" noChangeArrowheads="1"/>
          </p:cNvSpPr>
          <p:nvPr>
            <p:ph type="title"/>
          </p:nvPr>
        </p:nvSpPr>
        <p:spPr>
          <a:xfrm>
            <a:off x="1937148" y="365126"/>
            <a:ext cx="8317705" cy="1325563"/>
          </a:xfrm>
        </p:spPr>
        <p:txBody>
          <a:bodyPr>
            <a:normAutofit/>
          </a:bodyPr>
          <a:lstStyle/>
          <a:p>
            <a:pPr eaLnBrk="1" hangingPunct="1">
              <a:defRPr/>
            </a:pPr>
            <a:r>
              <a:rPr lang="en-US" altLang="en-US" sz="3500" dirty="0">
                <a:solidFill>
                  <a:srgbClr val="FF0000"/>
                </a:solidFill>
              </a:rPr>
              <a:t>Right answer</a:t>
            </a:r>
          </a:p>
        </p:txBody>
      </p:sp>
      <p:graphicFrame>
        <p:nvGraphicFramePr>
          <p:cNvPr id="297989" name="Rectangle 3">
            <a:extLst>
              <a:ext uri="{FF2B5EF4-FFF2-40B4-BE49-F238E27FC236}">
                <a16:creationId xmlns:a16="http://schemas.microsoft.com/office/drawing/2014/main" id="{65060907-3BBE-938F-9379-5F63B19529C7}"/>
              </a:ext>
            </a:extLst>
          </p:cNvPr>
          <p:cNvGraphicFramePr/>
          <p:nvPr/>
        </p:nvGraphicFramePr>
        <p:xfrm>
          <a:off x="1934767" y="2133600"/>
          <a:ext cx="8320087" cy="4157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rrow: Right 1">
            <a:hlinkClick r:id="rId7" action="ppaction://hlinksldjump"/>
            <a:extLst>
              <a:ext uri="{FF2B5EF4-FFF2-40B4-BE49-F238E27FC236}">
                <a16:creationId xmlns:a16="http://schemas.microsoft.com/office/drawing/2014/main" id="{785DB97B-209C-BE00-760D-7FC3D68AFE17}"/>
              </a:ext>
            </a:extLst>
          </p:cNvPr>
          <p:cNvSpPr/>
          <p:nvPr/>
        </p:nvSpPr>
        <p:spPr bwMode="auto">
          <a:xfrm>
            <a:off x="6400800" y="6291264"/>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65" name="Picture 296964" descr="Three glasses of bubble milk tea">
            <a:extLst>
              <a:ext uri="{FF2B5EF4-FFF2-40B4-BE49-F238E27FC236}">
                <a16:creationId xmlns:a16="http://schemas.microsoft.com/office/drawing/2014/main" id="{EA20A180-8203-76BA-0C63-90701533A642}"/>
              </a:ext>
            </a:extLst>
          </p:cNvPr>
          <p:cNvPicPr>
            <a:picLocks noChangeAspect="1"/>
          </p:cNvPicPr>
          <p:nvPr/>
        </p:nvPicPr>
        <p:blipFill rotWithShape="1">
          <a:blip r:embed="rId2"/>
          <a:srcRect t="9091" r="19091"/>
          <a:stretch/>
        </p:blipFill>
        <p:spPr>
          <a:xfrm>
            <a:off x="1524010" y="129101"/>
            <a:ext cx="9143980" cy="6857990"/>
          </a:xfrm>
          <a:prstGeom prst="rect">
            <a:avLst/>
          </a:prstGeom>
        </p:spPr>
      </p:pic>
      <p:sp>
        <p:nvSpPr>
          <p:cNvPr id="296962" name="Rectangle 2">
            <a:extLst>
              <a:ext uri="{FF2B5EF4-FFF2-40B4-BE49-F238E27FC236}">
                <a16:creationId xmlns:a16="http://schemas.microsoft.com/office/drawing/2014/main" id="{63B53DDA-4092-468D-BDE2-DD7E577EABB4}"/>
              </a:ext>
            </a:extLst>
          </p:cNvPr>
          <p:cNvSpPr>
            <a:spLocks noGrp="1" noChangeArrowheads="1"/>
          </p:cNvSpPr>
          <p:nvPr>
            <p:ph type="title"/>
          </p:nvPr>
        </p:nvSpPr>
        <p:spPr>
          <a:xfrm>
            <a:off x="1970103" y="640264"/>
            <a:ext cx="4964858" cy="1344975"/>
          </a:xfrm>
        </p:spPr>
        <p:txBody>
          <a:bodyPr>
            <a:normAutofit/>
          </a:bodyPr>
          <a:lstStyle/>
          <a:p>
            <a:pPr eaLnBrk="1" hangingPunct="1">
              <a:defRPr/>
            </a:pPr>
            <a:r>
              <a:rPr lang="en-US" altLang="en-US" sz="3500" dirty="0">
                <a:solidFill>
                  <a:srgbClr val="FF0000"/>
                </a:solidFill>
              </a:rPr>
              <a:t>Wrong answer</a:t>
            </a:r>
          </a:p>
        </p:txBody>
      </p:sp>
      <p:sp>
        <p:nvSpPr>
          <p:cNvPr id="296963" name="Rectangle 3">
            <a:extLst>
              <a:ext uri="{FF2B5EF4-FFF2-40B4-BE49-F238E27FC236}">
                <a16:creationId xmlns:a16="http://schemas.microsoft.com/office/drawing/2014/main" id="{3A3325A4-7199-4EAD-BDEC-5071BB9DE649}"/>
              </a:ext>
            </a:extLst>
          </p:cNvPr>
          <p:cNvSpPr>
            <a:spLocks noGrp="1" noChangeArrowheads="1"/>
          </p:cNvSpPr>
          <p:nvPr>
            <p:ph type="body" idx="1"/>
          </p:nvPr>
        </p:nvSpPr>
        <p:spPr>
          <a:xfrm>
            <a:off x="1969582" y="2121763"/>
            <a:ext cx="4965379" cy="3773010"/>
          </a:xfrm>
        </p:spPr>
        <p:txBody>
          <a:bodyPr>
            <a:normAutofit/>
          </a:bodyPr>
          <a:lstStyle/>
          <a:p>
            <a:pPr marL="609600" indent="-609600">
              <a:defRPr/>
            </a:pPr>
            <a:r>
              <a:rPr lang="en-US" altLang="en-US" sz="2100" dirty="0"/>
              <a:t>Energy drinks are good for you; they are packed with vitamins. </a:t>
            </a:r>
          </a:p>
          <a:p>
            <a:pPr marL="609600" indent="-609600">
              <a:defRPr/>
            </a:pPr>
            <a:r>
              <a:rPr lang="en-US" altLang="en-US" sz="2100" dirty="0"/>
              <a:t>Sufficient research has not been done on energy drinks to determine the long-term health effects of excessive consumption of energy products. </a:t>
            </a:r>
          </a:p>
        </p:txBody>
      </p:sp>
      <p:sp>
        <p:nvSpPr>
          <p:cNvPr id="2" name="Arrow: Left 1">
            <a:hlinkClick r:id="rId3" action="ppaction://hlinksldjump"/>
            <a:extLst>
              <a:ext uri="{FF2B5EF4-FFF2-40B4-BE49-F238E27FC236}">
                <a16:creationId xmlns:a16="http://schemas.microsoft.com/office/drawing/2014/main" id="{6681A9FD-359D-CD38-2DBC-4F8A4A8D339D}"/>
              </a:ext>
            </a:extLst>
          </p:cNvPr>
          <p:cNvSpPr/>
          <p:nvPr/>
        </p:nvSpPr>
        <p:spPr bwMode="auto">
          <a:xfrm>
            <a:off x="7734748" y="4964654"/>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a:extLst>
              <a:ext uri="{FF2B5EF4-FFF2-40B4-BE49-F238E27FC236}">
                <a16:creationId xmlns:a16="http://schemas.microsoft.com/office/drawing/2014/main" id="{260D6203-8A38-447F-A34D-AD29996A96F0}"/>
              </a:ext>
            </a:extLst>
          </p:cNvPr>
          <p:cNvSpPr>
            <a:spLocks noGrp="1" noChangeArrowheads="1"/>
          </p:cNvSpPr>
          <p:nvPr>
            <p:ph type="title"/>
          </p:nvPr>
        </p:nvSpPr>
        <p:spPr>
          <a:xfrm>
            <a:off x="5497322" y="329184"/>
            <a:ext cx="4688333" cy="1783080"/>
          </a:xfrm>
        </p:spPr>
        <p:txBody>
          <a:bodyPr anchor="b">
            <a:normAutofit/>
          </a:bodyPr>
          <a:lstStyle/>
          <a:p>
            <a:pPr eaLnBrk="1" hangingPunct="1">
              <a:defRPr/>
            </a:pPr>
            <a:r>
              <a:rPr lang="en-US" altLang="en-US" sz="4700" dirty="0">
                <a:solidFill>
                  <a:srgbClr val="FF0000"/>
                </a:solidFill>
              </a:rPr>
              <a:t>Wrong answer</a:t>
            </a:r>
          </a:p>
        </p:txBody>
      </p:sp>
      <p:pic>
        <p:nvPicPr>
          <p:cNvPr id="295941" name="Picture 295940" descr="Plastic containers in bright colours">
            <a:extLst>
              <a:ext uri="{FF2B5EF4-FFF2-40B4-BE49-F238E27FC236}">
                <a16:creationId xmlns:a16="http://schemas.microsoft.com/office/drawing/2014/main" id="{3DD69228-4195-25A7-9011-4B116E9CA5C1}"/>
              </a:ext>
            </a:extLst>
          </p:cNvPr>
          <p:cNvPicPr>
            <a:picLocks noChangeAspect="1"/>
          </p:cNvPicPr>
          <p:nvPr/>
        </p:nvPicPr>
        <p:blipFill rotWithShape="1">
          <a:blip r:embed="rId2"/>
          <a:srcRect l="31778" r="34223" b="-1"/>
          <a:stretch/>
        </p:blipFill>
        <p:spPr>
          <a:xfrm>
            <a:off x="15240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95939" name="Rectangle 3">
            <a:extLst>
              <a:ext uri="{FF2B5EF4-FFF2-40B4-BE49-F238E27FC236}">
                <a16:creationId xmlns:a16="http://schemas.microsoft.com/office/drawing/2014/main" id="{2AA188F6-B96B-45F5-9B94-8E09A06E31CE}"/>
              </a:ext>
            </a:extLst>
          </p:cNvPr>
          <p:cNvSpPr>
            <a:spLocks noGrp="1" noChangeArrowheads="1"/>
          </p:cNvSpPr>
          <p:nvPr>
            <p:ph type="body" idx="1"/>
          </p:nvPr>
        </p:nvSpPr>
        <p:spPr>
          <a:xfrm>
            <a:off x="5497322" y="2706624"/>
            <a:ext cx="4688333" cy="3483864"/>
          </a:xfrm>
        </p:spPr>
        <p:txBody>
          <a:bodyPr>
            <a:normAutofit/>
          </a:bodyPr>
          <a:lstStyle/>
          <a:p>
            <a:pPr eaLnBrk="1" hangingPunct="1">
              <a:defRPr/>
            </a:pPr>
            <a:r>
              <a:rPr lang="en-US" altLang="en-US" sz="1900" b="1" dirty="0"/>
              <a:t>Energy Products are being advertised all of the time; I need some extra energy; I do not see any harm in buying over-the-counter energy products; what should be my response? </a:t>
            </a:r>
            <a:endParaRPr lang="en-US" altLang="en-US" sz="1900" dirty="0"/>
          </a:p>
          <a:p>
            <a:pPr eaLnBrk="1" hangingPunct="1">
              <a:defRPr/>
            </a:pPr>
            <a:r>
              <a:rPr lang="en-US" altLang="en-US" sz="1900" dirty="0">
                <a:solidFill>
                  <a:srgbClr val="FF0000"/>
                </a:solidFill>
              </a:rPr>
              <a:t>Energy drinks are safe; they are advertised on television all of the time.</a:t>
            </a:r>
          </a:p>
          <a:p>
            <a:pPr eaLnBrk="1" hangingPunct="1">
              <a:defRPr/>
            </a:pPr>
            <a:r>
              <a:rPr lang="en-US" altLang="en-US" sz="1900" dirty="0"/>
              <a:t>Assuming that all energy products are safe is a significant mistake. </a:t>
            </a:r>
          </a:p>
        </p:txBody>
      </p:sp>
      <p:sp>
        <p:nvSpPr>
          <p:cNvPr id="2" name="Arrow: Left 1">
            <a:hlinkClick r:id="rId3" action="ppaction://hlinksldjump"/>
            <a:extLst>
              <a:ext uri="{FF2B5EF4-FFF2-40B4-BE49-F238E27FC236}">
                <a16:creationId xmlns:a16="http://schemas.microsoft.com/office/drawing/2014/main" id="{A752E241-0EBC-4E54-4068-56B4323B0A5F}"/>
              </a:ext>
            </a:extLst>
          </p:cNvPr>
          <p:cNvSpPr/>
          <p:nvPr/>
        </p:nvSpPr>
        <p:spPr bwMode="auto">
          <a:xfrm>
            <a:off x="8001000" y="6190488"/>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8F3EA4D4-DF5C-43D8-9D45-A2A4A815AB94}"/>
              </a:ext>
            </a:extLst>
          </p:cNvPr>
          <p:cNvSpPr>
            <a:spLocks noGrp="1" noChangeArrowheads="1"/>
          </p:cNvSpPr>
          <p:nvPr>
            <p:ph type="title"/>
          </p:nvPr>
        </p:nvSpPr>
        <p:spPr>
          <a:xfrm>
            <a:off x="2000250" y="640823"/>
            <a:ext cx="2563994" cy="5583148"/>
          </a:xfrm>
        </p:spPr>
        <p:txBody>
          <a:bodyPr anchor="ctr">
            <a:normAutofit/>
          </a:bodyPr>
          <a:lstStyle/>
          <a:p>
            <a:pPr eaLnBrk="1" hangingPunct="1">
              <a:lnSpc>
                <a:spcPct val="90000"/>
              </a:lnSpc>
              <a:defRPr/>
            </a:pPr>
            <a:r>
              <a:rPr lang="en-US" altLang="en-US" sz="2900" b="1" dirty="0">
                <a:solidFill>
                  <a:srgbClr val="FF0000"/>
                </a:solidFill>
              </a:rPr>
              <a:t>I am eating a proper diet, getting enough rest, relaxation, and exercise; yet I am losing an excessive amount of weight, what should be my response?</a:t>
            </a:r>
            <a:r>
              <a:rPr lang="en-US" altLang="en-US" sz="2900" dirty="0">
                <a:solidFill>
                  <a:srgbClr val="FF0000"/>
                </a:solidFill>
              </a:rPr>
              <a:t> </a:t>
            </a:r>
          </a:p>
        </p:txBody>
      </p:sp>
      <p:graphicFrame>
        <p:nvGraphicFramePr>
          <p:cNvPr id="57349" name="Rectangle 3">
            <a:extLst>
              <a:ext uri="{FF2B5EF4-FFF2-40B4-BE49-F238E27FC236}">
                <a16:creationId xmlns:a16="http://schemas.microsoft.com/office/drawing/2014/main" id="{9E8FD2CE-691C-BCD2-ABE8-2A6CD24C1200}"/>
              </a:ext>
            </a:extLst>
          </p:cNvPr>
          <p:cNvGraphicFramePr/>
          <p:nvPr>
            <p:extLst>
              <p:ext uri="{D42A27DB-BD31-4B8C-83A1-F6EECF244321}">
                <p14:modId xmlns:p14="http://schemas.microsoft.com/office/powerpoint/2010/main" val="3149993056"/>
              </p:ext>
            </p:extLst>
          </p:nvPr>
        </p:nvGraphicFramePr>
        <p:xfrm>
          <a:off x="5010013" y="640823"/>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a:extLst>
              <a:ext uri="{FF2B5EF4-FFF2-40B4-BE49-F238E27FC236}">
                <a16:creationId xmlns:a16="http://schemas.microsoft.com/office/drawing/2014/main" id="{62918FB4-6B1D-4D97-A7F4-04AE0A3FE5AC}"/>
              </a:ext>
            </a:extLst>
          </p:cNvPr>
          <p:cNvSpPr>
            <a:spLocks noGrp="1" noChangeArrowheads="1"/>
          </p:cNvSpPr>
          <p:nvPr>
            <p:ph type="title"/>
          </p:nvPr>
        </p:nvSpPr>
        <p:spPr>
          <a:xfrm>
            <a:off x="2152650" y="365126"/>
            <a:ext cx="4045020" cy="1325563"/>
          </a:xfrm>
        </p:spPr>
        <p:txBody>
          <a:bodyPr>
            <a:normAutofit/>
          </a:bodyPr>
          <a:lstStyle/>
          <a:p>
            <a:pPr eaLnBrk="1" hangingPunct="1">
              <a:defRPr/>
            </a:pPr>
            <a:r>
              <a:rPr lang="en-US" altLang="en-US" dirty="0">
                <a:solidFill>
                  <a:srgbClr val="FF0000"/>
                </a:solidFill>
              </a:rPr>
              <a:t>Wrong answer</a:t>
            </a:r>
          </a:p>
        </p:txBody>
      </p:sp>
      <p:sp>
        <p:nvSpPr>
          <p:cNvPr id="300035" name="Rectangle 3">
            <a:extLst>
              <a:ext uri="{FF2B5EF4-FFF2-40B4-BE49-F238E27FC236}">
                <a16:creationId xmlns:a16="http://schemas.microsoft.com/office/drawing/2014/main" id="{A0805909-402A-44FC-AAB8-56295302A8E5}"/>
              </a:ext>
            </a:extLst>
          </p:cNvPr>
          <p:cNvSpPr>
            <a:spLocks noGrp="1" noChangeArrowheads="1"/>
          </p:cNvSpPr>
          <p:nvPr>
            <p:ph type="body" idx="1"/>
          </p:nvPr>
        </p:nvSpPr>
        <p:spPr>
          <a:xfrm>
            <a:off x="2152650" y="1825625"/>
            <a:ext cx="4045020" cy="4351338"/>
          </a:xfrm>
        </p:spPr>
        <p:txBody>
          <a:bodyPr>
            <a:normAutofit/>
          </a:bodyPr>
          <a:lstStyle/>
          <a:p>
            <a:pPr marL="609600" indent="-609600">
              <a:defRPr/>
            </a:pPr>
            <a:r>
              <a:rPr lang="en-US" altLang="en-US" dirty="0">
                <a:solidFill>
                  <a:srgbClr val="FF0000"/>
                </a:solidFill>
              </a:rPr>
              <a:t>Losing weight is a good thing; there is no problem. </a:t>
            </a:r>
          </a:p>
          <a:p>
            <a:pPr marL="609600" indent="-609600">
              <a:defRPr/>
            </a:pPr>
            <a:r>
              <a:rPr lang="en-US" altLang="en-US" dirty="0"/>
              <a:t>Sudden weight loss or excessive weight loss can be a symptom of a significant health issue.</a:t>
            </a:r>
          </a:p>
        </p:txBody>
      </p:sp>
      <p:pic>
        <p:nvPicPr>
          <p:cNvPr id="300039" name="Graphic 300038" descr="Scale">
            <a:extLst>
              <a:ext uri="{FF2B5EF4-FFF2-40B4-BE49-F238E27FC236}">
                <a16:creationId xmlns:a16="http://schemas.microsoft.com/office/drawing/2014/main" id="{2AA7ED91-19C8-7C42-90CF-706A72DE3E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39388" y="1689117"/>
            <a:ext cx="2835788" cy="283578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 name="Arrow: Left 1">
            <a:hlinkClick r:id="rId4" action="ppaction://hlinksldjump"/>
            <a:extLst>
              <a:ext uri="{FF2B5EF4-FFF2-40B4-BE49-F238E27FC236}">
                <a16:creationId xmlns:a16="http://schemas.microsoft.com/office/drawing/2014/main" id="{4A9C7802-E998-0C63-5F13-C7EF1DF45DD8}"/>
              </a:ext>
            </a:extLst>
          </p:cNvPr>
          <p:cNvSpPr/>
          <p:nvPr/>
        </p:nvSpPr>
        <p:spPr bwMode="auto">
          <a:xfrm>
            <a:off x="6361329" y="5902643"/>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9016" name="Rectangle 299015">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018" name="Freeform: Shape 299017">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99010" name="Rectangle 2">
            <a:extLst>
              <a:ext uri="{FF2B5EF4-FFF2-40B4-BE49-F238E27FC236}">
                <a16:creationId xmlns:a16="http://schemas.microsoft.com/office/drawing/2014/main" id="{A3356A24-EFF9-4009-88FC-B6D00A1312EE}"/>
              </a:ext>
            </a:extLst>
          </p:cNvPr>
          <p:cNvSpPr>
            <a:spLocks noGrp="1" noChangeArrowheads="1"/>
          </p:cNvSpPr>
          <p:nvPr>
            <p:ph type="title"/>
          </p:nvPr>
        </p:nvSpPr>
        <p:spPr>
          <a:xfrm>
            <a:off x="838200" y="643467"/>
            <a:ext cx="2951205" cy="5571066"/>
          </a:xfrm>
        </p:spPr>
        <p:txBody>
          <a:bodyPr>
            <a:normAutofit/>
          </a:bodyPr>
          <a:lstStyle/>
          <a:p>
            <a:pPr eaLnBrk="1" hangingPunct="1">
              <a:defRPr/>
            </a:pPr>
            <a:r>
              <a:rPr lang="en-US" altLang="en-US">
                <a:solidFill>
                  <a:srgbClr val="FFFFFF"/>
                </a:solidFill>
              </a:rPr>
              <a:t>Wrong answer</a:t>
            </a:r>
          </a:p>
        </p:txBody>
      </p:sp>
      <p:sp>
        <p:nvSpPr>
          <p:cNvPr id="299011" name="Rectangle 3">
            <a:extLst>
              <a:ext uri="{FF2B5EF4-FFF2-40B4-BE49-F238E27FC236}">
                <a16:creationId xmlns:a16="http://schemas.microsoft.com/office/drawing/2014/main" id="{45358358-90A5-4998-A589-E520ADF00DD3}"/>
              </a:ext>
            </a:extLst>
          </p:cNvPr>
          <p:cNvSpPr>
            <a:spLocks noGrp="1" noChangeArrowheads="1"/>
          </p:cNvSpPr>
          <p:nvPr>
            <p:ph type="body" idx="1"/>
          </p:nvPr>
        </p:nvSpPr>
        <p:spPr>
          <a:xfrm>
            <a:off x="5207640" y="1673166"/>
            <a:ext cx="6291714" cy="3471335"/>
          </a:xfrm>
        </p:spPr>
        <p:txBody>
          <a:bodyPr>
            <a:normAutofit/>
          </a:bodyPr>
          <a:lstStyle/>
          <a:p>
            <a:pPr marL="180594" indent="-180594" defTabSz="722376">
              <a:spcBef>
                <a:spcPts val="790"/>
              </a:spcBef>
              <a:defRPr/>
            </a:pPr>
            <a:r>
              <a:rPr lang="en-US" altLang="en-US" sz="2133" b="1" kern="1200">
                <a:solidFill>
                  <a:schemeClr val="tx1"/>
                </a:solidFill>
                <a:latin typeface="+mn-lt"/>
                <a:ea typeface="+mn-ea"/>
                <a:cs typeface="+mn-cs"/>
              </a:rPr>
              <a:t>I am eating a proper diet, getting enough rest, and exercising regularly, yet I am losing an excessive amount of weight; what should be my response?</a:t>
            </a:r>
            <a:endParaRPr lang="en-US" altLang="en-US" sz="2133" kern="1200">
              <a:solidFill>
                <a:schemeClr val="tx1"/>
              </a:solidFill>
              <a:latin typeface="+mn-lt"/>
              <a:ea typeface="+mn-ea"/>
              <a:cs typeface="+mn-cs"/>
            </a:endParaRPr>
          </a:p>
          <a:p>
            <a:pPr marL="180594" indent="-180594" defTabSz="722376">
              <a:spcBef>
                <a:spcPts val="790"/>
              </a:spcBef>
              <a:defRPr/>
            </a:pPr>
            <a:r>
              <a:rPr lang="en-US" altLang="en-US" sz="2133" kern="1200">
                <a:solidFill>
                  <a:srgbClr val="FF0000"/>
                </a:solidFill>
                <a:latin typeface="+mn-lt"/>
                <a:ea typeface="+mn-ea"/>
                <a:cs typeface="+mn-cs"/>
              </a:rPr>
              <a:t>Ignore the symptoms of weight loss because weight tends to fluctuate up and down.</a:t>
            </a:r>
          </a:p>
          <a:p>
            <a:pPr marL="180594" indent="-180594" defTabSz="722376">
              <a:spcBef>
                <a:spcPts val="790"/>
              </a:spcBef>
              <a:defRPr/>
            </a:pPr>
            <a:r>
              <a:rPr lang="en-US" altLang="en-US" sz="2133" kern="1200">
                <a:solidFill>
                  <a:schemeClr val="tx1"/>
                </a:solidFill>
                <a:latin typeface="+mn-lt"/>
                <a:ea typeface="+mn-ea"/>
                <a:cs typeface="+mn-cs"/>
              </a:rPr>
              <a:t>To be on the safe side, get yourself checked by a Health Care Provider just to put your mind at rest, and it may save your life.</a:t>
            </a:r>
          </a:p>
          <a:p>
            <a:pPr eaLnBrk="1" hangingPunct="1">
              <a:defRPr/>
            </a:pPr>
            <a:endParaRPr lang="en-US" altLang="en-US" sz="2700"/>
          </a:p>
        </p:txBody>
      </p:sp>
      <p:sp>
        <p:nvSpPr>
          <p:cNvPr id="2" name="Arrow: Left 1">
            <a:hlinkClick r:id="rId2" action="ppaction://hlinksldjump"/>
            <a:extLst>
              <a:ext uri="{FF2B5EF4-FFF2-40B4-BE49-F238E27FC236}">
                <a16:creationId xmlns:a16="http://schemas.microsoft.com/office/drawing/2014/main" id="{F5555CF2-26AE-3B52-092C-CFC22DB80F5A}"/>
              </a:ext>
            </a:extLst>
          </p:cNvPr>
          <p:cNvSpPr/>
          <p:nvPr/>
        </p:nvSpPr>
        <p:spPr bwMode="auto">
          <a:xfrm>
            <a:off x="7985972" y="4679145"/>
            <a:ext cx="729474" cy="218842"/>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1066" name="Rectangle 301065">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058" name="Rectangle 2">
            <a:extLst>
              <a:ext uri="{FF2B5EF4-FFF2-40B4-BE49-F238E27FC236}">
                <a16:creationId xmlns:a16="http://schemas.microsoft.com/office/drawing/2014/main" id="{39180497-A44D-4B50-9506-75E1F9B13583}"/>
              </a:ext>
            </a:extLst>
          </p:cNvPr>
          <p:cNvSpPr>
            <a:spLocks noGrp="1" noChangeArrowheads="1"/>
          </p:cNvSpPr>
          <p:nvPr>
            <p:ph type="title"/>
          </p:nvPr>
        </p:nvSpPr>
        <p:spPr>
          <a:xfrm>
            <a:off x="630935" y="639520"/>
            <a:ext cx="3844245" cy="1719072"/>
          </a:xfrm>
        </p:spPr>
        <p:txBody>
          <a:bodyPr anchor="b">
            <a:normAutofit/>
          </a:bodyPr>
          <a:lstStyle/>
          <a:p>
            <a:pPr eaLnBrk="1" hangingPunct="1">
              <a:defRPr/>
            </a:pPr>
            <a:r>
              <a:rPr lang="en-US" altLang="en-US" sz="5400" dirty="0">
                <a:solidFill>
                  <a:srgbClr val="FF0000"/>
                </a:solidFill>
              </a:rPr>
              <a:t>Right answer</a:t>
            </a:r>
          </a:p>
        </p:txBody>
      </p:sp>
      <p:sp>
        <p:nvSpPr>
          <p:cNvPr id="301068"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059" name="Rectangle 3">
            <a:extLst>
              <a:ext uri="{FF2B5EF4-FFF2-40B4-BE49-F238E27FC236}">
                <a16:creationId xmlns:a16="http://schemas.microsoft.com/office/drawing/2014/main" id="{95E67C29-A65F-4057-B4FA-542927665FF4}"/>
              </a:ext>
            </a:extLst>
          </p:cNvPr>
          <p:cNvSpPr>
            <a:spLocks noGrp="1" noChangeArrowheads="1"/>
          </p:cNvSpPr>
          <p:nvPr>
            <p:ph type="body" idx="1"/>
          </p:nvPr>
        </p:nvSpPr>
        <p:spPr>
          <a:xfrm>
            <a:off x="630936" y="2807208"/>
            <a:ext cx="3429000" cy="3410712"/>
          </a:xfrm>
        </p:spPr>
        <p:txBody>
          <a:bodyPr anchor="t">
            <a:normAutofit/>
          </a:bodyPr>
          <a:lstStyle/>
          <a:p>
            <a:pPr marL="609600" indent="-609600">
              <a:defRPr/>
            </a:pPr>
            <a:r>
              <a:rPr lang="en-US" altLang="en-US" sz="2000"/>
              <a:t>If you are losing weight rapidly, get yourself checked by a Healthcare Provider; it may save your life.</a:t>
            </a:r>
          </a:p>
          <a:p>
            <a:pPr marL="609600" indent="-609600">
              <a:defRPr/>
            </a:pPr>
            <a:r>
              <a:rPr lang="en-US" altLang="en-US" sz="2000"/>
              <a:t>Ignoring excessive weight loss is not a good idea. Sudden weight loss or excessive weight loss can be a symptom of a significant health issue. </a:t>
            </a:r>
          </a:p>
        </p:txBody>
      </p:sp>
      <p:pic>
        <p:nvPicPr>
          <p:cNvPr id="301063" name="Graphic 301062" descr="Health">
            <a:extLst>
              <a:ext uri="{FF2B5EF4-FFF2-40B4-BE49-F238E27FC236}">
                <a16:creationId xmlns:a16="http://schemas.microsoft.com/office/drawing/2014/main" id="{61A60838-E6EB-932A-DE97-8017E9FDCE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17236" y="640080"/>
            <a:ext cx="5577840" cy="5577840"/>
          </a:xfrm>
          <a:prstGeom prst="rect">
            <a:avLst/>
          </a:prstGeom>
        </p:spPr>
      </p:pic>
      <p:sp>
        <p:nvSpPr>
          <p:cNvPr id="2" name="Arrow: Right 1">
            <a:hlinkClick r:id="rId4" action="ppaction://hlinksldjump"/>
            <a:extLst>
              <a:ext uri="{FF2B5EF4-FFF2-40B4-BE49-F238E27FC236}">
                <a16:creationId xmlns:a16="http://schemas.microsoft.com/office/drawing/2014/main" id="{0CEF1DF7-1CC3-4906-8B25-6F5C80FB7503}"/>
              </a:ext>
            </a:extLst>
          </p:cNvPr>
          <p:cNvSpPr/>
          <p:nvPr/>
        </p:nvSpPr>
        <p:spPr bwMode="auto">
          <a:xfrm>
            <a:off x="5764306" y="5324139"/>
            <a:ext cx="1066800"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Graphic 70" descr="Avocado">
            <a:extLst>
              <a:ext uri="{FF2B5EF4-FFF2-40B4-BE49-F238E27FC236}">
                <a16:creationId xmlns:a16="http://schemas.microsoft.com/office/drawing/2014/main" id="{47EDBA78-4357-8BFD-A476-7D34AFFFF4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29789" y="1551128"/>
            <a:ext cx="3583036" cy="358303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58370" name="Rectangle 2">
            <a:extLst>
              <a:ext uri="{FF2B5EF4-FFF2-40B4-BE49-F238E27FC236}">
                <a16:creationId xmlns:a16="http://schemas.microsoft.com/office/drawing/2014/main" id="{DC6D8F62-D586-46A0-9C25-376E2AD757B8}"/>
              </a:ext>
            </a:extLst>
          </p:cNvPr>
          <p:cNvSpPr>
            <a:spLocks noGrp="1" noChangeArrowheads="1"/>
          </p:cNvSpPr>
          <p:nvPr>
            <p:ph type="title"/>
          </p:nvPr>
        </p:nvSpPr>
        <p:spPr>
          <a:xfrm>
            <a:off x="2152649" y="479494"/>
            <a:ext cx="8249995" cy="1325563"/>
          </a:xfrm>
        </p:spPr>
        <p:txBody>
          <a:bodyPr>
            <a:noAutofit/>
          </a:bodyPr>
          <a:lstStyle/>
          <a:p>
            <a:pPr eaLnBrk="1" hangingPunct="1">
              <a:lnSpc>
                <a:spcPct val="90000"/>
              </a:lnSpc>
              <a:defRPr/>
            </a:pPr>
            <a:r>
              <a:rPr lang="en-US" altLang="en-US" sz="3200" b="1" dirty="0">
                <a:solidFill>
                  <a:srgbClr val="FF0000"/>
                </a:solidFill>
              </a:rPr>
              <a:t>You are concerned about gaining weight, yet you are not doing anything to address the problem, what are your two responses?</a:t>
            </a:r>
            <a:r>
              <a:rPr lang="en-US" altLang="en-US" sz="3200" dirty="0">
                <a:solidFill>
                  <a:srgbClr val="FF0000"/>
                </a:solidFill>
              </a:rPr>
              <a:t> </a:t>
            </a:r>
          </a:p>
        </p:txBody>
      </p:sp>
      <p:sp>
        <p:nvSpPr>
          <p:cNvPr id="58371" name="Rectangle 3">
            <a:extLst>
              <a:ext uri="{FF2B5EF4-FFF2-40B4-BE49-F238E27FC236}">
                <a16:creationId xmlns:a16="http://schemas.microsoft.com/office/drawing/2014/main" id="{80F6E0D1-C4C7-497B-A47C-6365420F660F}"/>
              </a:ext>
            </a:extLst>
          </p:cNvPr>
          <p:cNvSpPr>
            <a:spLocks noGrp="1" noChangeArrowheads="1"/>
          </p:cNvSpPr>
          <p:nvPr>
            <p:ph type="body" idx="1"/>
          </p:nvPr>
        </p:nvSpPr>
        <p:spPr>
          <a:xfrm>
            <a:off x="2152650" y="1941413"/>
            <a:ext cx="3943350" cy="4192520"/>
          </a:xfrm>
        </p:spPr>
        <p:txBody>
          <a:bodyPr>
            <a:normAutofit/>
          </a:bodyPr>
          <a:lstStyle/>
          <a:p>
            <a:pPr marL="0" indent="0">
              <a:buNone/>
              <a:defRPr/>
            </a:pPr>
            <a:r>
              <a:rPr lang="en-US" altLang="en-US" sz="1500" dirty="0">
                <a:hlinkClick r:id="rId4" action="ppaction://hlinksldjump"/>
              </a:rPr>
              <a:t>A. </a:t>
            </a:r>
            <a:r>
              <a:rPr lang="en-US" altLang="en-US" sz="1500" dirty="0"/>
              <a:t>Continue to eat anything you want after </a:t>
            </a:r>
          </a:p>
          <a:p>
            <a:pPr marL="0" indent="0">
              <a:buNone/>
              <a:defRPr/>
            </a:pPr>
            <a:r>
              <a:rPr lang="en-US" altLang="en-US" sz="1500" dirty="0"/>
              <a:t>     all  the food taste good and you feel </a:t>
            </a:r>
          </a:p>
          <a:p>
            <a:pPr marL="0" indent="0">
              <a:buNone/>
              <a:defRPr/>
            </a:pPr>
            <a:r>
              <a:rPr lang="en-US" altLang="en-US" sz="1500" dirty="0"/>
              <a:t>     good.</a:t>
            </a:r>
          </a:p>
          <a:p>
            <a:pPr marL="0" indent="0">
              <a:buNone/>
              <a:defRPr/>
            </a:pPr>
            <a:r>
              <a:rPr lang="en-US" altLang="en-US" sz="1500" dirty="0">
                <a:hlinkClick r:id="rId5" action="ppaction://hlinksldjump"/>
              </a:rPr>
              <a:t>B. </a:t>
            </a:r>
            <a:r>
              <a:rPr lang="en-US" altLang="en-US" sz="1500" dirty="0"/>
              <a:t>Exercise and maintain the same diet.</a:t>
            </a:r>
          </a:p>
          <a:p>
            <a:pPr marL="0" indent="0">
              <a:buNone/>
              <a:defRPr/>
            </a:pPr>
            <a:endParaRPr lang="en-US" altLang="en-US" sz="1500" dirty="0"/>
          </a:p>
          <a:p>
            <a:pPr marL="0" indent="0">
              <a:buNone/>
              <a:defRPr/>
            </a:pPr>
            <a:r>
              <a:rPr lang="en-US" altLang="en-US" sz="1500" dirty="0">
                <a:hlinkClick r:id="rId6" action="ppaction://hlinksldjump"/>
              </a:rPr>
              <a:t>C. </a:t>
            </a:r>
            <a:r>
              <a:rPr lang="en-US" altLang="en-US" sz="1500" dirty="0"/>
              <a:t>Change your lifestyle eat a balanced diet, </a:t>
            </a:r>
          </a:p>
          <a:p>
            <a:pPr marL="0" indent="0">
              <a:buNone/>
              <a:defRPr/>
            </a:pPr>
            <a:r>
              <a:rPr lang="en-US" altLang="en-US" sz="1500" dirty="0"/>
              <a:t>     exercise, get enough sleep and    </a:t>
            </a:r>
          </a:p>
          <a:p>
            <a:pPr marL="0" indent="0">
              <a:buNone/>
              <a:defRPr/>
            </a:pPr>
            <a:r>
              <a:rPr lang="en-US" altLang="en-US" sz="1500" dirty="0"/>
              <a:t>     relaxation, drink lots of water and  be </a:t>
            </a:r>
          </a:p>
          <a:p>
            <a:pPr marL="0" indent="0">
              <a:buNone/>
              <a:defRPr/>
            </a:pPr>
            <a:r>
              <a:rPr lang="en-US" altLang="en-US" sz="1500" dirty="0"/>
              <a:t>     consistent in what you do because no </a:t>
            </a:r>
          </a:p>
          <a:p>
            <a:pPr marL="0" indent="0">
              <a:buNone/>
              <a:defRPr/>
            </a:pPr>
            <a:r>
              <a:rPr lang="en-US" altLang="en-US" sz="1500" dirty="0"/>
              <a:t>     diet or exercise plan will work if you are </a:t>
            </a:r>
          </a:p>
          <a:p>
            <a:pPr marL="0" indent="0">
              <a:buNone/>
              <a:defRPr/>
            </a:pPr>
            <a:r>
              <a:rPr lang="en-US" altLang="en-US" sz="1500" dirty="0"/>
              <a:t>     not consistent.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ray of takeaway coffees">
            <a:extLst>
              <a:ext uri="{FF2B5EF4-FFF2-40B4-BE49-F238E27FC236}">
                <a16:creationId xmlns:a16="http://schemas.microsoft.com/office/drawing/2014/main" id="{77B1C758-DB17-9921-F46F-2E8B6B87878C}"/>
              </a:ext>
            </a:extLst>
          </p:cNvPr>
          <p:cNvPicPr>
            <a:picLocks noChangeAspect="1"/>
          </p:cNvPicPr>
          <p:nvPr/>
        </p:nvPicPr>
        <p:blipFill rotWithShape="1">
          <a:blip r:embed="rId2"/>
          <a:srcRect r="15627" b="-1"/>
          <a:stretch/>
        </p:blipFill>
        <p:spPr>
          <a:xfrm>
            <a:off x="4004514" y="0"/>
            <a:ext cx="8668512" cy="6857990"/>
          </a:xfrm>
          <a:prstGeom prst="rect">
            <a:avLst/>
          </a:prstGeom>
        </p:spPr>
      </p:pic>
      <p:sp>
        <p:nvSpPr>
          <p:cNvPr id="13" name="Rectangle 1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A2D939-E868-7279-67D8-7DD7BFCCA374}"/>
              </a:ext>
            </a:extLst>
          </p:cNvPr>
          <p:cNvSpPr>
            <a:spLocks noGrp="1"/>
          </p:cNvSpPr>
          <p:nvPr>
            <p:ph type="title"/>
          </p:nvPr>
        </p:nvSpPr>
        <p:spPr>
          <a:xfrm>
            <a:off x="481029" y="1122363"/>
            <a:ext cx="4020312" cy="739037"/>
          </a:xfrm>
        </p:spPr>
        <p:txBody>
          <a:bodyPr vert="horz" lIns="91440" tIns="45720" rIns="91440" bIns="45720" rtlCol="0" anchor="b">
            <a:normAutofit fontScale="90000"/>
          </a:bodyPr>
          <a:lstStyle/>
          <a:p>
            <a:r>
              <a:rPr lang="en-US" sz="4800" dirty="0"/>
              <a:t>Wrong Answer</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FE18F28-B18C-E819-FCDE-490DE3C66CF0}"/>
              </a:ext>
            </a:extLst>
          </p:cNvPr>
          <p:cNvSpPr txBox="1"/>
          <p:nvPr/>
        </p:nvSpPr>
        <p:spPr>
          <a:xfrm>
            <a:off x="1301675" y="3238051"/>
            <a:ext cx="9388737" cy="2015936"/>
          </a:xfrm>
          <a:prstGeom prst="rect">
            <a:avLst/>
          </a:prstGeom>
          <a:noFill/>
        </p:spPr>
        <p:txBody>
          <a:bodyPr wrap="square">
            <a:spAutoFit/>
          </a:bodyPr>
          <a:lstStyle/>
          <a:p>
            <a:pPr marL="0" indent="0">
              <a:spcAft>
                <a:spcPts val="600"/>
              </a:spcAft>
              <a:buNone/>
              <a:defRPr/>
            </a:pPr>
            <a:r>
              <a:rPr lang="en-US" altLang="en-US" sz="4000" dirty="0"/>
              <a:t>Continue to eat anything you want after  all  the food tastes good, and you feel </a:t>
            </a:r>
          </a:p>
          <a:p>
            <a:pPr marL="0" indent="0">
              <a:spcAft>
                <a:spcPts val="600"/>
              </a:spcAft>
              <a:buNone/>
              <a:defRPr/>
            </a:pPr>
            <a:r>
              <a:rPr lang="en-US" altLang="en-US" sz="4000" dirty="0"/>
              <a:t>good.</a:t>
            </a:r>
          </a:p>
        </p:txBody>
      </p:sp>
      <p:sp>
        <p:nvSpPr>
          <p:cNvPr id="6" name="Arrow: Right 5">
            <a:hlinkClick r:id="rId3" action="ppaction://hlinksldjump"/>
            <a:extLst>
              <a:ext uri="{FF2B5EF4-FFF2-40B4-BE49-F238E27FC236}">
                <a16:creationId xmlns:a16="http://schemas.microsoft.com/office/drawing/2014/main" id="{5DA99048-65A9-7B4B-95E1-0ADD36A04B87}"/>
              </a:ext>
            </a:extLst>
          </p:cNvPr>
          <p:cNvSpPr/>
          <p:nvPr/>
        </p:nvSpPr>
        <p:spPr>
          <a:xfrm rot="10800000">
            <a:off x="6164919" y="5453560"/>
            <a:ext cx="914400" cy="27432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Tree>
    <p:extLst>
      <p:ext uri="{BB962C8B-B14F-4D97-AF65-F5344CB8AC3E}">
        <p14:creationId xmlns:p14="http://schemas.microsoft.com/office/powerpoint/2010/main" val="173022216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290" name="Rectangle 5428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286" name="Picture 54285" descr="Tray of takeaway coffees">
            <a:extLst>
              <a:ext uri="{FF2B5EF4-FFF2-40B4-BE49-F238E27FC236}">
                <a16:creationId xmlns:a16="http://schemas.microsoft.com/office/drawing/2014/main" id="{292A74D5-0B98-2D32-24BA-991E7FB907F9}"/>
              </a:ext>
            </a:extLst>
          </p:cNvPr>
          <p:cNvPicPr>
            <a:picLocks noChangeAspect="1"/>
          </p:cNvPicPr>
          <p:nvPr/>
        </p:nvPicPr>
        <p:blipFill rotWithShape="1">
          <a:blip r:embed="rId2"/>
          <a:srcRect l="596" r="5286" b="-1"/>
          <a:stretch/>
        </p:blipFill>
        <p:spPr>
          <a:xfrm>
            <a:off x="1" y="10"/>
            <a:ext cx="9669642" cy="6857990"/>
          </a:xfrm>
          <a:prstGeom prst="rect">
            <a:avLst/>
          </a:prstGeom>
        </p:spPr>
      </p:pic>
      <p:sp>
        <p:nvSpPr>
          <p:cNvPr id="54292" name="Rectangle 5429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274" name="Rectangle 2">
            <a:extLst>
              <a:ext uri="{FF2B5EF4-FFF2-40B4-BE49-F238E27FC236}">
                <a16:creationId xmlns:a16="http://schemas.microsoft.com/office/drawing/2014/main" id="{444079F3-B067-46E3-82B5-6E1C7D4194D2}"/>
              </a:ext>
            </a:extLst>
          </p:cNvPr>
          <p:cNvSpPr>
            <a:spLocks noGrp="1" noChangeArrowheads="1"/>
          </p:cNvSpPr>
          <p:nvPr>
            <p:ph type="title"/>
          </p:nvPr>
        </p:nvSpPr>
        <p:spPr>
          <a:xfrm>
            <a:off x="7531610" y="365125"/>
            <a:ext cx="3822189" cy="1899912"/>
          </a:xfrm>
        </p:spPr>
        <p:txBody>
          <a:bodyPr>
            <a:normAutofit/>
          </a:bodyPr>
          <a:lstStyle/>
          <a:p>
            <a:pPr eaLnBrk="1" hangingPunct="1">
              <a:defRPr/>
            </a:pPr>
            <a:r>
              <a:rPr lang="en-US" altLang="en-US" sz="4000" b="1" dirty="0">
                <a:solidFill>
                  <a:srgbClr val="FF0000"/>
                </a:solidFill>
              </a:rPr>
              <a:t>The Abuse of Food</a:t>
            </a:r>
          </a:p>
        </p:txBody>
      </p:sp>
      <p:sp>
        <p:nvSpPr>
          <p:cNvPr id="54275" name="Rectangle 3">
            <a:extLst>
              <a:ext uri="{FF2B5EF4-FFF2-40B4-BE49-F238E27FC236}">
                <a16:creationId xmlns:a16="http://schemas.microsoft.com/office/drawing/2014/main" id="{417BD475-8092-4849-AFCB-44CB9DB454CF}"/>
              </a:ext>
            </a:extLst>
          </p:cNvPr>
          <p:cNvSpPr>
            <a:spLocks noGrp="1" noChangeArrowheads="1"/>
          </p:cNvSpPr>
          <p:nvPr>
            <p:ph type="body" idx="1"/>
          </p:nvPr>
        </p:nvSpPr>
        <p:spPr>
          <a:xfrm>
            <a:off x="7531610" y="2434201"/>
            <a:ext cx="3822189" cy="3742762"/>
          </a:xfrm>
        </p:spPr>
        <p:txBody>
          <a:bodyPr>
            <a:normAutofit/>
          </a:bodyPr>
          <a:lstStyle/>
          <a:p>
            <a:pPr marL="609600" indent="-609600">
              <a:buNone/>
              <a:defRPr/>
            </a:pPr>
            <a:r>
              <a:rPr lang="en-US" altLang="en-US" sz="1700" b="1" dirty="0"/>
              <a:t>You eat food that tastes good but </a:t>
            </a:r>
          </a:p>
          <a:p>
            <a:pPr marL="609600" indent="-609600">
              <a:buNone/>
              <a:defRPr/>
            </a:pPr>
            <a:r>
              <a:rPr lang="en-US" altLang="en-US" sz="1700" b="1" dirty="0"/>
              <a:t>disagrees with you; what should be your </a:t>
            </a:r>
          </a:p>
          <a:p>
            <a:pPr marL="609600" indent="-609600">
              <a:buNone/>
              <a:defRPr/>
            </a:pPr>
            <a:r>
              <a:rPr lang="en-US" altLang="en-US" sz="1700" b="1" dirty="0"/>
              <a:t>response?</a:t>
            </a:r>
          </a:p>
          <a:p>
            <a:pPr marL="0" indent="0">
              <a:buNone/>
              <a:defRPr/>
            </a:pPr>
            <a:r>
              <a:rPr lang="en-US" altLang="en-US" sz="1700" b="1" dirty="0">
                <a:hlinkClick r:id="rId3" action="ppaction://hlinksldjump"/>
              </a:rPr>
              <a:t>A. </a:t>
            </a:r>
            <a:r>
              <a:rPr lang="en-US" altLang="en-US" sz="1700" dirty="0"/>
              <a:t>Continue to eat the same food   </a:t>
            </a:r>
          </a:p>
          <a:p>
            <a:pPr marL="0" indent="0">
              <a:buNone/>
              <a:defRPr/>
            </a:pPr>
            <a:r>
              <a:rPr lang="en-US" altLang="en-US" sz="1700" dirty="0"/>
              <a:t>     because the taste of the food out </a:t>
            </a:r>
          </a:p>
          <a:p>
            <a:pPr marL="0" indent="0">
              <a:buNone/>
              <a:defRPr/>
            </a:pPr>
            <a:r>
              <a:rPr lang="en-US" altLang="en-US" sz="1700" dirty="0"/>
              <a:t>     ways  the pain and discomfort </a:t>
            </a:r>
          </a:p>
          <a:p>
            <a:pPr marL="0" indent="0">
              <a:buNone/>
              <a:defRPr/>
            </a:pPr>
            <a:r>
              <a:rPr lang="en-US" altLang="en-US" sz="1700" dirty="0"/>
              <a:t>     that is caused by eating the food.</a:t>
            </a:r>
          </a:p>
          <a:p>
            <a:pPr marL="0" indent="0">
              <a:buNone/>
              <a:defRPr/>
            </a:pPr>
            <a:r>
              <a:rPr lang="en-US" altLang="en-US" sz="1700" dirty="0">
                <a:hlinkClick r:id="rId4" action="ppaction://hlinksldjump"/>
              </a:rPr>
              <a:t>B</a:t>
            </a:r>
            <a:r>
              <a:rPr lang="en-US" altLang="en-US" sz="1700" dirty="0">
                <a:hlinkClick r:id="" action="ppaction://noaction"/>
              </a:rPr>
              <a:t>. </a:t>
            </a:r>
            <a:r>
              <a:rPr lang="en-US" altLang="en-US" sz="1700" dirty="0"/>
              <a:t>Stop eating the food if it causes </a:t>
            </a:r>
          </a:p>
          <a:p>
            <a:pPr marL="0" indent="0">
              <a:buNone/>
              <a:defRPr/>
            </a:pPr>
            <a:r>
              <a:rPr lang="en-US" altLang="en-US" sz="1700" dirty="0"/>
              <a:t>     pain and discomfort.</a:t>
            </a:r>
          </a:p>
          <a:p>
            <a:pPr marL="0" indent="0">
              <a:buNone/>
              <a:defRPr/>
            </a:pPr>
            <a:r>
              <a:rPr lang="en-US" altLang="en-US" sz="1700" dirty="0">
                <a:hlinkClick r:id="rId5" action="ppaction://hlinksldjump"/>
              </a:rPr>
              <a:t>C</a:t>
            </a:r>
            <a:r>
              <a:rPr lang="en-US" altLang="en-US" sz="1700" dirty="0">
                <a:hlinkClick r:id="" action="ppaction://noaction"/>
              </a:rPr>
              <a:t>. </a:t>
            </a:r>
            <a:r>
              <a:rPr lang="en-US" altLang="en-US" sz="1700" dirty="0"/>
              <a:t>Eat the food now and then.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334AF7-15F6-34F8-07FA-B284B16FF662}"/>
              </a:ext>
            </a:extLst>
          </p:cNvPr>
          <p:cNvSpPr>
            <a:spLocks noGrp="1"/>
          </p:cNvSpPr>
          <p:nvPr>
            <p:ph type="title"/>
          </p:nvPr>
        </p:nvSpPr>
        <p:spPr>
          <a:xfrm>
            <a:off x="6094105" y="802955"/>
            <a:ext cx="4977976" cy="1454051"/>
          </a:xfrm>
        </p:spPr>
        <p:txBody>
          <a:bodyPr>
            <a:normAutofit/>
          </a:bodyPr>
          <a:lstStyle/>
          <a:p>
            <a:r>
              <a:rPr lang="en-US" sz="3600" dirty="0">
                <a:solidFill>
                  <a:srgbClr val="FF0000"/>
                </a:solidFill>
              </a:rPr>
              <a:t>Wrong Answer</a:t>
            </a:r>
          </a:p>
        </p:txBody>
      </p:sp>
      <p:pic>
        <p:nvPicPr>
          <p:cNvPr id="7" name="Graphic 6" descr="Person Eating">
            <a:extLst>
              <a:ext uri="{FF2B5EF4-FFF2-40B4-BE49-F238E27FC236}">
                <a16:creationId xmlns:a16="http://schemas.microsoft.com/office/drawing/2014/main" id="{8D6A4E58-01D2-92AE-E822-35FA4A88B5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2886A102-9E70-BC1E-12FE-6A18F9896500}"/>
              </a:ext>
            </a:extLst>
          </p:cNvPr>
          <p:cNvSpPr>
            <a:spLocks noGrp="1"/>
          </p:cNvSpPr>
          <p:nvPr>
            <p:ph idx="1"/>
          </p:nvPr>
        </p:nvSpPr>
        <p:spPr>
          <a:xfrm>
            <a:off x="6090574" y="2421682"/>
            <a:ext cx="4977578" cy="3639289"/>
          </a:xfrm>
        </p:spPr>
        <p:txBody>
          <a:bodyPr anchor="ctr">
            <a:normAutofit/>
          </a:bodyPr>
          <a:lstStyle/>
          <a:p>
            <a:r>
              <a:rPr lang="en-US" altLang="en-US" sz="1800" dirty="0">
                <a:solidFill>
                  <a:schemeClr val="tx2"/>
                </a:solidFill>
              </a:rPr>
              <a:t>Exercise and maintain the same diet.</a:t>
            </a:r>
          </a:p>
          <a:p>
            <a:endParaRPr lang="en-US" sz="1800" dirty="0">
              <a:solidFill>
                <a:schemeClr val="tx2"/>
              </a:solidFill>
            </a:endParaRP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Arrow: Right 3">
            <a:hlinkClick r:id="rId4" action="ppaction://hlinksldjump"/>
            <a:extLst>
              <a:ext uri="{FF2B5EF4-FFF2-40B4-BE49-F238E27FC236}">
                <a16:creationId xmlns:a16="http://schemas.microsoft.com/office/drawing/2014/main" id="{E483B258-5FF6-24B2-91DE-2880FE4C5DA7}"/>
              </a:ext>
            </a:extLst>
          </p:cNvPr>
          <p:cNvSpPr/>
          <p:nvPr/>
        </p:nvSpPr>
        <p:spPr>
          <a:xfrm rot="10800000">
            <a:off x="7853082" y="5373444"/>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5215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0D8513-DD28-E6A0-307F-D0C02FCC8B72}"/>
              </a:ext>
            </a:extLst>
          </p:cNvPr>
          <p:cNvSpPr>
            <a:spLocks noGrp="1"/>
          </p:cNvSpPr>
          <p:nvPr>
            <p:ph type="title"/>
          </p:nvPr>
        </p:nvSpPr>
        <p:spPr>
          <a:xfrm>
            <a:off x="5297762" y="329184"/>
            <a:ext cx="6251110" cy="1783080"/>
          </a:xfrm>
        </p:spPr>
        <p:txBody>
          <a:bodyPr anchor="b">
            <a:normAutofit/>
          </a:bodyPr>
          <a:lstStyle/>
          <a:p>
            <a:r>
              <a:rPr lang="en-US" sz="5400" dirty="0">
                <a:solidFill>
                  <a:srgbClr val="FF0000"/>
                </a:solidFill>
              </a:rPr>
              <a:t>Right Answer</a:t>
            </a:r>
          </a:p>
        </p:txBody>
      </p:sp>
      <p:pic>
        <p:nvPicPr>
          <p:cNvPr id="5" name="Picture 4" descr="Glass of fruit-infused water">
            <a:extLst>
              <a:ext uri="{FF2B5EF4-FFF2-40B4-BE49-F238E27FC236}">
                <a16:creationId xmlns:a16="http://schemas.microsoft.com/office/drawing/2014/main" id="{A4F0EA88-59E1-0E82-CCA4-7FF9A8018E51}"/>
              </a:ext>
            </a:extLst>
          </p:cNvPr>
          <p:cNvPicPr>
            <a:picLocks noChangeAspect="1"/>
          </p:cNvPicPr>
          <p:nvPr/>
        </p:nvPicPr>
        <p:blipFill rotWithShape="1">
          <a:blip r:embed="rId2"/>
          <a:srcRect l="4921" r="49747"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DA6D6F0-88BF-DACF-11CE-8D003313DCC2}"/>
              </a:ext>
            </a:extLst>
          </p:cNvPr>
          <p:cNvSpPr>
            <a:spLocks noGrp="1"/>
          </p:cNvSpPr>
          <p:nvPr>
            <p:ph idx="1"/>
          </p:nvPr>
        </p:nvSpPr>
        <p:spPr>
          <a:xfrm>
            <a:off x="5297762" y="2706624"/>
            <a:ext cx="6251110" cy="3483864"/>
          </a:xfrm>
        </p:spPr>
        <p:txBody>
          <a:bodyPr>
            <a:normAutofit/>
          </a:bodyPr>
          <a:lstStyle/>
          <a:p>
            <a:pPr marL="0" indent="0">
              <a:buNone/>
              <a:defRPr/>
            </a:pPr>
            <a:r>
              <a:rPr lang="en-US" altLang="en-US" sz="2200" dirty="0"/>
              <a:t>     Change your lifestyle eat a balanced diet, </a:t>
            </a:r>
          </a:p>
          <a:p>
            <a:pPr marL="0" indent="0">
              <a:buNone/>
              <a:defRPr/>
            </a:pPr>
            <a:r>
              <a:rPr lang="en-US" altLang="en-US" sz="2200" dirty="0"/>
              <a:t>     exercise, get enough sleep and    </a:t>
            </a:r>
          </a:p>
          <a:p>
            <a:pPr marL="0" indent="0">
              <a:buNone/>
              <a:defRPr/>
            </a:pPr>
            <a:r>
              <a:rPr lang="en-US" altLang="en-US" sz="2200" dirty="0"/>
              <a:t>     relaxation, drink lots of water, and  be </a:t>
            </a:r>
          </a:p>
          <a:p>
            <a:pPr marL="0" indent="0">
              <a:buNone/>
              <a:defRPr/>
            </a:pPr>
            <a:r>
              <a:rPr lang="en-US" altLang="en-US" sz="2200" dirty="0"/>
              <a:t>     consistent in what you do because no </a:t>
            </a:r>
          </a:p>
          <a:p>
            <a:pPr marL="0" indent="0">
              <a:buNone/>
              <a:defRPr/>
            </a:pPr>
            <a:r>
              <a:rPr lang="en-US" altLang="en-US" sz="2200" dirty="0"/>
              <a:t>     diet or exercise plan will work if you are </a:t>
            </a:r>
          </a:p>
          <a:p>
            <a:pPr marL="0" indent="0">
              <a:buNone/>
              <a:defRPr/>
            </a:pPr>
            <a:r>
              <a:rPr lang="en-US" altLang="en-US" sz="2200" dirty="0"/>
              <a:t>     not consistent.</a:t>
            </a:r>
          </a:p>
          <a:p>
            <a:endParaRPr lang="en-US" sz="2200" dirty="0"/>
          </a:p>
        </p:txBody>
      </p:sp>
      <p:sp>
        <p:nvSpPr>
          <p:cNvPr id="4" name="Arrow: Right 3">
            <a:hlinkClick r:id="rId3" action="ppaction://hlinksldjump"/>
            <a:extLst>
              <a:ext uri="{FF2B5EF4-FFF2-40B4-BE49-F238E27FC236}">
                <a16:creationId xmlns:a16="http://schemas.microsoft.com/office/drawing/2014/main" id="{9CD538FB-195E-C008-5D64-80825127FA94}"/>
              </a:ext>
            </a:extLst>
          </p:cNvPr>
          <p:cNvSpPr/>
          <p:nvPr/>
        </p:nvSpPr>
        <p:spPr>
          <a:xfrm>
            <a:off x="7917628" y="5615492"/>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8366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449" name="Rectangle 6144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51" name="Rectangle 61450">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42" name="Rectangle 2">
            <a:extLst>
              <a:ext uri="{FF2B5EF4-FFF2-40B4-BE49-F238E27FC236}">
                <a16:creationId xmlns:a16="http://schemas.microsoft.com/office/drawing/2014/main" id="{FC21F27A-2E00-48B3-B3FA-2D87E13EE6A7}"/>
              </a:ext>
            </a:extLst>
          </p:cNvPr>
          <p:cNvSpPr>
            <a:spLocks noGrp="1" noChangeArrowheads="1"/>
          </p:cNvSpPr>
          <p:nvPr>
            <p:ph type="title"/>
          </p:nvPr>
        </p:nvSpPr>
        <p:spPr>
          <a:xfrm>
            <a:off x="7320466" y="609600"/>
            <a:ext cx="4140014" cy="1330839"/>
          </a:xfrm>
        </p:spPr>
        <p:txBody>
          <a:bodyPr>
            <a:normAutofit/>
          </a:bodyPr>
          <a:lstStyle/>
          <a:p>
            <a:pPr eaLnBrk="1" hangingPunct="1">
              <a:defRPr/>
            </a:pPr>
            <a:r>
              <a:rPr lang="en-US" altLang="en-US" sz="2400" b="1"/>
              <a:t>After 9 pm you are hungry you desire to eat some food, what should be your response?</a:t>
            </a:r>
          </a:p>
        </p:txBody>
      </p:sp>
      <p:pic>
        <p:nvPicPr>
          <p:cNvPr id="61445" name="Picture 61444" descr="Fruity ice cream cones in order against their fruit counterparts">
            <a:extLst>
              <a:ext uri="{FF2B5EF4-FFF2-40B4-BE49-F238E27FC236}">
                <a16:creationId xmlns:a16="http://schemas.microsoft.com/office/drawing/2014/main" id="{7AD8385C-5AE7-3765-BB4F-03A02EE7352D}"/>
              </a:ext>
            </a:extLst>
          </p:cNvPr>
          <p:cNvPicPr>
            <a:picLocks noChangeAspect="1"/>
          </p:cNvPicPr>
          <p:nvPr/>
        </p:nvPicPr>
        <p:blipFill rotWithShape="1">
          <a:blip r:embed="rId2"/>
          <a:srcRect l="19589" r="17512"/>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61443" name="Rectangle 3">
            <a:extLst>
              <a:ext uri="{FF2B5EF4-FFF2-40B4-BE49-F238E27FC236}">
                <a16:creationId xmlns:a16="http://schemas.microsoft.com/office/drawing/2014/main" id="{CBC0BBEC-A4F6-46B6-9B60-692E89D929F1}"/>
              </a:ext>
            </a:extLst>
          </p:cNvPr>
          <p:cNvSpPr>
            <a:spLocks noGrp="1" noChangeArrowheads="1"/>
          </p:cNvSpPr>
          <p:nvPr>
            <p:ph type="body" idx="1"/>
          </p:nvPr>
        </p:nvSpPr>
        <p:spPr>
          <a:xfrm>
            <a:off x="7320465" y="2194102"/>
            <a:ext cx="4140013" cy="3908586"/>
          </a:xfrm>
        </p:spPr>
        <p:txBody>
          <a:bodyPr>
            <a:normAutofit/>
          </a:bodyPr>
          <a:lstStyle/>
          <a:p>
            <a:pPr marL="0" indent="0">
              <a:buNone/>
              <a:defRPr/>
            </a:pPr>
            <a:r>
              <a:rPr lang="en-US" altLang="en-US" sz="2000" dirty="0">
                <a:hlinkClick r:id="rId3" action="ppaction://hlinksldjump"/>
              </a:rPr>
              <a:t>A. </a:t>
            </a:r>
            <a:r>
              <a:rPr lang="en-US" altLang="en-US" sz="2000" dirty="0"/>
              <a:t>Make no exceptions. Eat as </a:t>
            </a:r>
          </a:p>
          <a:p>
            <a:pPr marL="0" indent="0">
              <a:buNone/>
              <a:defRPr/>
            </a:pPr>
            <a:r>
              <a:rPr lang="en-US" altLang="en-US" sz="2000" dirty="0"/>
              <a:t>    much as you want.</a:t>
            </a:r>
          </a:p>
          <a:p>
            <a:pPr marL="0" indent="0">
              <a:buNone/>
              <a:defRPr/>
            </a:pPr>
            <a:r>
              <a:rPr lang="en-US" altLang="en-US" sz="2000" dirty="0">
                <a:hlinkClick r:id="rId4" action="ppaction://hlinksldjump"/>
              </a:rPr>
              <a:t>B. </a:t>
            </a:r>
            <a:r>
              <a:rPr lang="en-US" altLang="en-US" sz="2000" dirty="0"/>
              <a:t>Refuse to eat and go to bed hungry.</a:t>
            </a:r>
          </a:p>
          <a:p>
            <a:pPr marL="0" indent="0">
              <a:buNone/>
              <a:defRPr/>
            </a:pPr>
            <a:r>
              <a:rPr lang="en-US" altLang="en-US" sz="2000" dirty="0">
                <a:hlinkClick r:id="rId5" action="ppaction://hlinksldjump"/>
              </a:rPr>
              <a:t>C. </a:t>
            </a:r>
            <a:r>
              <a:rPr lang="en-US" altLang="en-US" sz="2000" dirty="0"/>
              <a:t>If you are going to eat after </a:t>
            </a:r>
          </a:p>
          <a:p>
            <a:pPr marL="0" indent="0">
              <a:buNone/>
              <a:defRPr/>
            </a:pPr>
            <a:r>
              <a:rPr lang="en-US" altLang="en-US" sz="2000" dirty="0"/>
              <a:t>    7 pm, eat something light such </a:t>
            </a:r>
          </a:p>
          <a:p>
            <a:pPr marL="0" indent="0">
              <a:buNone/>
              <a:defRPr/>
            </a:pPr>
            <a:r>
              <a:rPr lang="en-US" altLang="en-US" sz="2000" dirty="0"/>
              <a:t>    as fruit or drink some water or </a:t>
            </a:r>
          </a:p>
          <a:p>
            <a:pPr marL="0" indent="0">
              <a:buNone/>
              <a:defRPr/>
            </a:pPr>
            <a:r>
              <a:rPr lang="en-US" altLang="en-US" sz="2000" dirty="0"/>
              <a:t>    follow your Health Care </a:t>
            </a:r>
          </a:p>
          <a:p>
            <a:pPr marL="0" indent="0">
              <a:buNone/>
              <a:defRPr/>
            </a:pPr>
            <a:r>
              <a:rPr lang="en-US" altLang="en-US" sz="2000" dirty="0"/>
              <a:t>    Providers recommendations.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Vegetables on display at a market">
            <a:extLst>
              <a:ext uri="{FF2B5EF4-FFF2-40B4-BE49-F238E27FC236}">
                <a16:creationId xmlns:a16="http://schemas.microsoft.com/office/drawing/2014/main" id="{28B5C130-2928-E934-F150-D15572FF2095}"/>
              </a:ext>
            </a:extLst>
          </p:cNvPr>
          <p:cNvPicPr>
            <a:picLocks noChangeAspect="1"/>
          </p:cNvPicPr>
          <p:nvPr/>
        </p:nvPicPr>
        <p:blipFill rotWithShape="1">
          <a:blip r:embed="rId2"/>
          <a:srcRect l="5884" r="-1" b="-1"/>
          <a:stretch/>
        </p:blipFill>
        <p:spPr>
          <a:xfrm>
            <a:off x="11" y="10"/>
            <a:ext cx="6317509" cy="448056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D6DA8C2-4DC0-41A7-E200-1AB40C94010A}"/>
              </a:ext>
            </a:extLst>
          </p:cNvPr>
          <p:cNvSpPr>
            <a:spLocks noGrp="1"/>
          </p:cNvSpPr>
          <p:nvPr>
            <p:ph type="title"/>
          </p:nvPr>
        </p:nvSpPr>
        <p:spPr>
          <a:xfrm>
            <a:off x="7531610" y="365125"/>
            <a:ext cx="3822189" cy="1899912"/>
          </a:xfrm>
        </p:spPr>
        <p:txBody>
          <a:bodyPr>
            <a:normAutofit/>
          </a:bodyPr>
          <a:lstStyle/>
          <a:p>
            <a:r>
              <a:rPr lang="en-US" sz="4000" dirty="0">
                <a:solidFill>
                  <a:srgbClr val="FF0000"/>
                </a:solidFill>
              </a:rPr>
              <a:t>Right Answer</a:t>
            </a:r>
          </a:p>
        </p:txBody>
      </p:sp>
      <p:sp>
        <p:nvSpPr>
          <p:cNvPr id="3" name="Content Placeholder 2">
            <a:extLst>
              <a:ext uri="{FF2B5EF4-FFF2-40B4-BE49-F238E27FC236}">
                <a16:creationId xmlns:a16="http://schemas.microsoft.com/office/drawing/2014/main" id="{EFBC1831-C6CA-6DB3-0FDA-4316892C926E}"/>
              </a:ext>
            </a:extLst>
          </p:cNvPr>
          <p:cNvSpPr>
            <a:spLocks noGrp="1"/>
          </p:cNvSpPr>
          <p:nvPr>
            <p:ph idx="1"/>
          </p:nvPr>
        </p:nvSpPr>
        <p:spPr>
          <a:xfrm>
            <a:off x="7531610" y="2434201"/>
            <a:ext cx="3822189" cy="3742762"/>
          </a:xfrm>
        </p:spPr>
        <p:txBody>
          <a:bodyPr>
            <a:normAutofit/>
          </a:bodyPr>
          <a:lstStyle/>
          <a:p>
            <a:pPr marL="0" indent="0">
              <a:buNone/>
              <a:defRPr/>
            </a:pPr>
            <a:r>
              <a:rPr lang="en-US" altLang="en-US" sz="2000" dirty="0"/>
              <a:t>    If you are going to eat after </a:t>
            </a:r>
          </a:p>
          <a:p>
            <a:pPr marL="0" indent="0">
              <a:buNone/>
              <a:defRPr/>
            </a:pPr>
            <a:r>
              <a:rPr lang="en-US" altLang="en-US" sz="2000" dirty="0"/>
              <a:t>    7 pm, eat something light such </a:t>
            </a:r>
          </a:p>
          <a:p>
            <a:pPr marL="0" indent="0">
              <a:buNone/>
              <a:defRPr/>
            </a:pPr>
            <a:r>
              <a:rPr lang="en-US" altLang="en-US" sz="2000" dirty="0"/>
              <a:t>    as fruit or drink some water or </a:t>
            </a:r>
          </a:p>
          <a:p>
            <a:pPr marL="0" indent="0">
              <a:buNone/>
              <a:defRPr/>
            </a:pPr>
            <a:r>
              <a:rPr lang="en-US" altLang="en-US" sz="2000" dirty="0"/>
              <a:t>    follow your Health Care </a:t>
            </a:r>
          </a:p>
          <a:p>
            <a:pPr marL="0" indent="0">
              <a:buNone/>
              <a:defRPr/>
            </a:pPr>
            <a:r>
              <a:rPr lang="en-US" altLang="en-US" sz="2000" dirty="0"/>
              <a:t>    Providers recommendations.</a:t>
            </a:r>
            <a:endParaRPr lang="en-US" sz="2000" dirty="0"/>
          </a:p>
        </p:txBody>
      </p:sp>
      <p:sp>
        <p:nvSpPr>
          <p:cNvPr id="4" name="Arrow: Right 3">
            <a:hlinkClick r:id="rId3" action="ppaction://hlinksldjump"/>
            <a:extLst>
              <a:ext uri="{FF2B5EF4-FFF2-40B4-BE49-F238E27FC236}">
                <a16:creationId xmlns:a16="http://schemas.microsoft.com/office/drawing/2014/main" id="{57E998DE-1F06-9D82-8408-B90350C16848}"/>
              </a:ext>
            </a:extLst>
          </p:cNvPr>
          <p:cNvSpPr/>
          <p:nvPr/>
        </p:nvSpPr>
        <p:spPr>
          <a:xfrm>
            <a:off x="8541572" y="5314278"/>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2983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79D1CF-9538-3462-447C-F68E04FA33CB}"/>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Wrong Answer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2090C61-98F2-E28B-C47C-FD35D9942875}"/>
              </a:ext>
            </a:extLst>
          </p:cNvPr>
          <p:cNvSpPr>
            <a:spLocks noGrp="1"/>
          </p:cNvSpPr>
          <p:nvPr>
            <p:ph idx="1"/>
          </p:nvPr>
        </p:nvSpPr>
        <p:spPr>
          <a:xfrm>
            <a:off x="4447308" y="591344"/>
            <a:ext cx="6906491" cy="5585619"/>
          </a:xfrm>
        </p:spPr>
        <p:txBody>
          <a:bodyPr anchor="ctr">
            <a:normAutofit/>
          </a:bodyPr>
          <a:lstStyle/>
          <a:p>
            <a:pPr marL="0" indent="0">
              <a:buNone/>
              <a:defRPr/>
            </a:pPr>
            <a:r>
              <a:rPr lang="en-US" altLang="en-US" dirty="0"/>
              <a:t>Make no exceptions. Eat as </a:t>
            </a:r>
          </a:p>
          <a:p>
            <a:pPr marL="0" indent="0">
              <a:buNone/>
              <a:defRPr/>
            </a:pPr>
            <a:r>
              <a:rPr lang="en-US" altLang="en-US" dirty="0"/>
              <a:t>    much as you want.</a:t>
            </a:r>
          </a:p>
          <a:p>
            <a:endParaRPr lang="en-US" dirty="0"/>
          </a:p>
        </p:txBody>
      </p:sp>
      <p:sp>
        <p:nvSpPr>
          <p:cNvPr id="6" name="Arrow: Right 5">
            <a:hlinkClick r:id="rId2" action="ppaction://hlinksldjump"/>
            <a:extLst>
              <a:ext uri="{FF2B5EF4-FFF2-40B4-BE49-F238E27FC236}">
                <a16:creationId xmlns:a16="http://schemas.microsoft.com/office/drawing/2014/main" id="{6E40047E-19C3-28C7-6E22-1F1096E8CE6D}"/>
              </a:ext>
            </a:extLst>
          </p:cNvPr>
          <p:cNvSpPr/>
          <p:nvPr/>
        </p:nvSpPr>
        <p:spPr>
          <a:xfrm rot="10800000">
            <a:off x="6777318" y="4523591"/>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0779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1CD35CB-A497-2198-0C3E-721D5F65D7B9}"/>
              </a:ext>
            </a:extLst>
          </p:cNvPr>
          <p:cNvPicPr>
            <a:picLocks noChangeAspect="1"/>
          </p:cNvPicPr>
          <p:nvPr/>
        </p:nvPicPr>
        <p:blipFill rotWithShape="1">
          <a:blip r:embed="rId2"/>
          <a:srcRect l="245" r="20444"/>
          <a:stretch/>
        </p:blipFill>
        <p:spPr>
          <a:xfrm>
            <a:off x="287383" y="10"/>
            <a:ext cx="11937700" cy="685799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F3B936-8129-6A03-876A-52514F9FDFCE}"/>
              </a:ext>
            </a:extLst>
          </p:cNvPr>
          <p:cNvSpPr>
            <a:spLocks noGrp="1"/>
          </p:cNvSpPr>
          <p:nvPr>
            <p:ph type="title"/>
          </p:nvPr>
        </p:nvSpPr>
        <p:spPr>
          <a:xfrm>
            <a:off x="838200" y="365125"/>
            <a:ext cx="4517571" cy="1899912"/>
          </a:xfrm>
        </p:spPr>
        <p:txBody>
          <a:bodyPr vert="horz" lIns="91440" tIns="45720" rIns="91440" bIns="45720" rtlCol="0">
            <a:normAutofit/>
          </a:bodyPr>
          <a:lstStyle/>
          <a:p>
            <a:r>
              <a:rPr lang="en-US" sz="3700" dirty="0">
                <a:solidFill>
                  <a:srgbClr val="FF0000"/>
                </a:solidFill>
              </a:rPr>
              <a:t>Wrong Answer ( however it may an option for some)</a:t>
            </a:r>
          </a:p>
        </p:txBody>
      </p:sp>
      <p:sp>
        <p:nvSpPr>
          <p:cNvPr id="3" name="Content Placeholder 2">
            <a:extLst>
              <a:ext uri="{FF2B5EF4-FFF2-40B4-BE49-F238E27FC236}">
                <a16:creationId xmlns:a16="http://schemas.microsoft.com/office/drawing/2014/main" id="{1FA03825-45FF-B64F-20DC-3BCA7E914F4B}"/>
              </a:ext>
            </a:extLst>
          </p:cNvPr>
          <p:cNvSpPr>
            <a:spLocks noGrp="1"/>
          </p:cNvSpPr>
          <p:nvPr>
            <p:ph idx="1"/>
          </p:nvPr>
        </p:nvSpPr>
        <p:spPr>
          <a:xfrm>
            <a:off x="838200" y="2434201"/>
            <a:ext cx="3822189" cy="3742762"/>
          </a:xfrm>
        </p:spPr>
        <p:txBody>
          <a:bodyPr vert="horz" lIns="91440" tIns="45720" rIns="91440" bIns="45720" rtlCol="0">
            <a:normAutofit/>
          </a:bodyPr>
          <a:lstStyle/>
          <a:p>
            <a:pPr marL="0" indent="0">
              <a:buNone/>
            </a:pPr>
            <a:r>
              <a:rPr lang="en-US" sz="2000">
                <a:hlinkClick r:id="" action="ppaction://noaction"/>
              </a:rPr>
              <a:t>Refuse</a:t>
            </a:r>
            <a:r>
              <a:rPr lang="en-US" sz="2000"/>
              <a:t> to eat and go to bed hungry</a:t>
            </a:r>
          </a:p>
        </p:txBody>
      </p:sp>
      <p:sp>
        <p:nvSpPr>
          <p:cNvPr id="4" name="Arrow: Right 3">
            <a:hlinkClick r:id="rId3" action="ppaction://hlinksldjump"/>
            <a:extLst>
              <a:ext uri="{FF2B5EF4-FFF2-40B4-BE49-F238E27FC236}">
                <a16:creationId xmlns:a16="http://schemas.microsoft.com/office/drawing/2014/main" id="{6AEBD096-A5DA-190D-0D3C-D79DA78245A3}"/>
              </a:ext>
            </a:extLst>
          </p:cNvPr>
          <p:cNvSpPr/>
          <p:nvPr/>
        </p:nvSpPr>
        <p:spPr>
          <a:xfrm rot="10800000">
            <a:off x="6348548" y="5902643"/>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836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7449" name="Rectangle 31744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7445" name="Picture 317444" descr="Puzzle pieces">
            <a:extLst>
              <a:ext uri="{FF2B5EF4-FFF2-40B4-BE49-F238E27FC236}">
                <a16:creationId xmlns:a16="http://schemas.microsoft.com/office/drawing/2014/main" id="{61A5E47B-623A-5576-CAC0-621031E51901}"/>
              </a:ext>
            </a:extLst>
          </p:cNvPr>
          <p:cNvPicPr>
            <a:picLocks noChangeAspect="1"/>
          </p:cNvPicPr>
          <p:nvPr/>
        </p:nvPicPr>
        <p:blipFill rotWithShape="1">
          <a:blip r:embed="rId2"/>
          <a:srcRect l="6236"/>
          <a:stretch/>
        </p:blipFill>
        <p:spPr>
          <a:xfrm>
            <a:off x="1" y="10"/>
            <a:ext cx="9669642" cy="6857990"/>
          </a:xfrm>
          <a:prstGeom prst="rect">
            <a:avLst/>
          </a:prstGeom>
        </p:spPr>
      </p:pic>
      <p:sp>
        <p:nvSpPr>
          <p:cNvPr id="317451" name="Rectangle 31745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7442" name="Rectangle 2">
            <a:extLst>
              <a:ext uri="{FF2B5EF4-FFF2-40B4-BE49-F238E27FC236}">
                <a16:creationId xmlns:a16="http://schemas.microsoft.com/office/drawing/2014/main" id="{A419A676-F102-4910-BDC2-D92C8CFCBBC0}"/>
              </a:ext>
            </a:extLst>
          </p:cNvPr>
          <p:cNvSpPr>
            <a:spLocks noGrp="1" noChangeArrowheads="1"/>
          </p:cNvSpPr>
          <p:nvPr>
            <p:ph type="title"/>
          </p:nvPr>
        </p:nvSpPr>
        <p:spPr>
          <a:xfrm>
            <a:off x="7531610" y="365125"/>
            <a:ext cx="3822189" cy="1899912"/>
          </a:xfrm>
        </p:spPr>
        <p:txBody>
          <a:bodyPr>
            <a:normAutofit/>
          </a:bodyPr>
          <a:lstStyle/>
          <a:p>
            <a:pPr eaLnBrk="1" hangingPunct="1">
              <a:defRPr/>
            </a:pPr>
            <a:r>
              <a:rPr lang="en-US" altLang="en-US" sz="4000" dirty="0">
                <a:solidFill>
                  <a:srgbClr val="FF0000"/>
                </a:solidFill>
              </a:rPr>
              <a:t>Right answer</a:t>
            </a:r>
          </a:p>
        </p:txBody>
      </p:sp>
      <p:sp>
        <p:nvSpPr>
          <p:cNvPr id="317443" name="Rectangle 3">
            <a:extLst>
              <a:ext uri="{FF2B5EF4-FFF2-40B4-BE49-F238E27FC236}">
                <a16:creationId xmlns:a16="http://schemas.microsoft.com/office/drawing/2014/main" id="{9A36ED68-5DCF-4221-BD5A-9CA4AA95F2AC}"/>
              </a:ext>
            </a:extLst>
          </p:cNvPr>
          <p:cNvSpPr>
            <a:spLocks noGrp="1" noChangeArrowheads="1"/>
          </p:cNvSpPr>
          <p:nvPr>
            <p:ph type="body" idx="1"/>
          </p:nvPr>
        </p:nvSpPr>
        <p:spPr>
          <a:xfrm>
            <a:off x="7531610" y="2434201"/>
            <a:ext cx="3822189" cy="3742762"/>
          </a:xfrm>
        </p:spPr>
        <p:txBody>
          <a:bodyPr>
            <a:normAutofit/>
          </a:bodyPr>
          <a:lstStyle/>
          <a:p>
            <a:pPr marL="609600" indent="-609600">
              <a:defRPr/>
            </a:pPr>
            <a:r>
              <a:rPr lang="en-US" altLang="en-US" sz="1300" b="1"/>
              <a:t>Talk with a trusted friend or trusted adult to develop a strategy to address your feelings of despair; all feelings of loneliness and sadness should be addressed; compulsive eating is not the answer.</a:t>
            </a:r>
            <a:endParaRPr lang="en-US" altLang="en-US" sz="1300"/>
          </a:p>
          <a:p>
            <a:pPr marL="609600" indent="-609600">
              <a:defRPr/>
            </a:pPr>
            <a:r>
              <a:rPr lang="en-US" altLang="en-US" sz="1300" dirty="0"/>
              <a:t>Refusing to eat food or drink water when lonely or depressed is not the best option. Most people need vitamins and nutrients for health and strength. Excessive eating can also be harmful. Overeating can lead to significant health issues that may cause sleeplessness, bloating, pain, or discomfort. The best option is to talk with a trusted friend or a trusted adult to develop a strategy to address the feelings of loneliness or despair. Compulsive eating or refusing to eat or drink is not a favorable option.</a:t>
            </a:r>
          </a:p>
        </p:txBody>
      </p:sp>
      <p:sp>
        <p:nvSpPr>
          <p:cNvPr id="2" name="Arrow: Right 1">
            <a:hlinkClick r:id="" action="ppaction://noaction"/>
            <a:extLst>
              <a:ext uri="{FF2B5EF4-FFF2-40B4-BE49-F238E27FC236}">
                <a16:creationId xmlns:a16="http://schemas.microsoft.com/office/drawing/2014/main" id="{6ADA4010-ED15-A896-A125-C0920FD109ED}"/>
              </a:ext>
            </a:extLst>
          </p:cNvPr>
          <p:cNvSpPr/>
          <p:nvPr/>
        </p:nvSpPr>
        <p:spPr bwMode="auto">
          <a:xfrm>
            <a:off x="5181600" y="5396641"/>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5401" name="Rectangle 31540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394" name="Rectangle 2">
            <a:extLst>
              <a:ext uri="{FF2B5EF4-FFF2-40B4-BE49-F238E27FC236}">
                <a16:creationId xmlns:a16="http://schemas.microsoft.com/office/drawing/2014/main" id="{9DFC2911-DBC3-45AB-9A20-1CD05BA92F01}"/>
              </a:ext>
            </a:extLst>
          </p:cNvPr>
          <p:cNvSpPr>
            <a:spLocks noGrp="1" noChangeArrowheads="1"/>
          </p:cNvSpPr>
          <p:nvPr>
            <p:ph type="title"/>
          </p:nvPr>
        </p:nvSpPr>
        <p:spPr>
          <a:xfrm>
            <a:off x="640080" y="325369"/>
            <a:ext cx="4368602" cy="1956841"/>
          </a:xfrm>
        </p:spPr>
        <p:txBody>
          <a:bodyPr anchor="b">
            <a:normAutofit/>
          </a:bodyPr>
          <a:lstStyle/>
          <a:p>
            <a:pPr eaLnBrk="1" hangingPunct="1">
              <a:defRPr/>
            </a:pPr>
            <a:r>
              <a:rPr lang="en-US" altLang="en-US" sz="5400" dirty="0">
                <a:solidFill>
                  <a:srgbClr val="FF0000"/>
                </a:solidFill>
              </a:rPr>
              <a:t>Wrong answer</a:t>
            </a:r>
          </a:p>
        </p:txBody>
      </p:sp>
      <p:sp>
        <p:nvSpPr>
          <p:cNvPr id="31540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395" name="Rectangle 3">
            <a:extLst>
              <a:ext uri="{FF2B5EF4-FFF2-40B4-BE49-F238E27FC236}">
                <a16:creationId xmlns:a16="http://schemas.microsoft.com/office/drawing/2014/main" id="{3B793C28-32A8-47B3-8153-8C7AFAAFF70E}"/>
              </a:ext>
            </a:extLst>
          </p:cNvPr>
          <p:cNvSpPr>
            <a:spLocks noGrp="1" noChangeArrowheads="1"/>
          </p:cNvSpPr>
          <p:nvPr>
            <p:ph type="body" idx="1"/>
          </p:nvPr>
        </p:nvSpPr>
        <p:spPr>
          <a:xfrm>
            <a:off x="640080" y="2872899"/>
            <a:ext cx="4243589" cy="3320668"/>
          </a:xfrm>
        </p:spPr>
        <p:txBody>
          <a:bodyPr>
            <a:normAutofit/>
          </a:bodyPr>
          <a:lstStyle/>
          <a:p>
            <a:pPr eaLnBrk="1" hangingPunct="1">
              <a:defRPr/>
            </a:pPr>
            <a:r>
              <a:rPr lang="en-US" altLang="en-US" sz="2200" b="1"/>
              <a:t>You are lonely or depressed the first thing you think about is food; what should be your response?</a:t>
            </a:r>
            <a:endParaRPr lang="en-US" altLang="en-US" sz="2200"/>
          </a:p>
          <a:p>
            <a:pPr eaLnBrk="1" hangingPunct="1">
              <a:defRPr/>
            </a:pPr>
            <a:r>
              <a:rPr lang="en-US" altLang="en-US" sz="2200"/>
              <a:t>Eat as much food as you would like to relieve your feelings of loneliness.</a:t>
            </a:r>
          </a:p>
        </p:txBody>
      </p:sp>
      <p:pic>
        <p:nvPicPr>
          <p:cNvPr id="315397" name="Picture 315396" descr="Empty speech bubbles">
            <a:extLst>
              <a:ext uri="{FF2B5EF4-FFF2-40B4-BE49-F238E27FC236}">
                <a16:creationId xmlns:a16="http://schemas.microsoft.com/office/drawing/2014/main" id="{62053449-837E-1BF5-ECA8-A3C57F31867B}"/>
              </a:ext>
            </a:extLst>
          </p:cNvPr>
          <p:cNvPicPr>
            <a:picLocks noChangeAspect="1"/>
          </p:cNvPicPr>
          <p:nvPr/>
        </p:nvPicPr>
        <p:blipFill rotWithShape="1">
          <a:blip r:embed="rId2"/>
          <a:srcRect l="20771" r="1227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Arrow: Left 1">
            <a:hlinkClick r:id="" action="ppaction://noaction"/>
            <a:extLst>
              <a:ext uri="{FF2B5EF4-FFF2-40B4-BE49-F238E27FC236}">
                <a16:creationId xmlns:a16="http://schemas.microsoft.com/office/drawing/2014/main" id="{C851B030-FAE4-45C1-0152-691501E0DE55}"/>
              </a:ext>
            </a:extLst>
          </p:cNvPr>
          <p:cNvSpPr/>
          <p:nvPr/>
        </p:nvSpPr>
        <p:spPr bwMode="auto">
          <a:xfrm>
            <a:off x="5962917" y="4922474"/>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497" name="Rectangle 6349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90" name="Rectangle 2">
            <a:extLst>
              <a:ext uri="{FF2B5EF4-FFF2-40B4-BE49-F238E27FC236}">
                <a16:creationId xmlns:a16="http://schemas.microsoft.com/office/drawing/2014/main" id="{8841D6E7-0D30-40EB-B44C-EA0339AC4442}"/>
              </a:ext>
            </a:extLst>
          </p:cNvPr>
          <p:cNvSpPr>
            <a:spLocks noGrp="1" noChangeArrowheads="1"/>
          </p:cNvSpPr>
          <p:nvPr>
            <p:ph type="title"/>
          </p:nvPr>
        </p:nvSpPr>
        <p:spPr>
          <a:xfrm>
            <a:off x="640080" y="325369"/>
            <a:ext cx="4368602" cy="1956841"/>
          </a:xfrm>
        </p:spPr>
        <p:txBody>
          <a:bodyPr anchor="b">
            <a:normAutofit/>
          </a:bodyPr>
          <a:lstStyle/>
          <a:p>
            <a:pPr eaLnBrk="1" hangingPunct="1">
              <a:defRPr/>
            </a:pPr>
            <a:r>
              <a:rPr lang="en-US" altLang="en-US" sz="2200" b="1" dirty="0">
                <a:solidFill>
                  <a:srgbClr val="FF0000"/>
                </a:solidFill>
              </a:rPr>
              <a:t>A person eats a lot of food, and within a short period, they retreat to the restroom and purge the food up; what a proper response to the problem is?</a:t>
            </a:r>
          </a:p>
        </p:txBody>
      </p:sp>
      <p:sp>
        <p:nvSpPr>
          <p:cNvPr id="6349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91" name="Rectangle 3">
            <a:extLst>
              <a:ext uri="{FF2B5EF4-FFF2-40B4-BE49-F238E27FC236}">
                <a16:creationId xmlns:a16="http://schemas.microsoft.com/office/drawing/2014/main" id="{96403841-E614-4623-A837-6D732D9C2AFE}"/>
              </a:ext>
            </a:extLst>
          </p:cNvPr>
          <p:cNvSpPr>
            <a:spLocks noGrp="1" noChangeArrowheads="1"/>
          </p:cNvSpPr>
          <p:nvPr>
            <p:ph type="body" idx="1"/>
          </p:nvPr>
        </p:nvSpPr>
        <p:spPr>
          <a:xfrm>
            <a:off x="640080" y="2872899"/>
            <a:ext cx="4243589" cy="3320668"/>
          </a:xfrm>
        </p:spPr>
        <p:txBody>
          <a:bodyPr>
            <a:normAutofit/>
          </a:bodyPr>
          <a:lstStyle/>
          <a:p>
            <a:pPr marL="0" indent="0">
              <a:buNone/>
              <a:defRPr/>
            </a:pPr>
            <a:r>
              <a:rPr lang="en-US" altLang="en-US" sz="2200" dirty="0">
                <a:hlinkClick r:id="rId2" action="ppaction://hlinksldjump"/>
              </a:rPr>
              <a:t>A. </a:t>
            </a:r>
            <a:r>
              <a:rPr lang="en-US" altLang="en-US" sz="2200" dirty="0"/>
              <a:t>Don’t tell anyone there is no   </a:t>
            </a:r>
          </a:p>
          <a:p>
            <a:pPr marL="0" indent="0">
              <a:buNone/>
              <a:defRPr/>
            </a:pPr>
            <a:r>
              <a:rPr lang="en-US" altLang="en-US" sz="2200" dirty="0"/>
              <a:t>    major problem.</a:t>
            </a:r>
          </a:p>
          <a:p>
            <a:pPr marL="0" indent="0">
              <a:buNone/>
              <a:defRPr/>
            </a:pPr>
            <a:r>
              <a:rPr lang="en-US" altLang="en-US" sz="2200" dirty="0">
                <a:hlinkClick r:id="rId3" action="ppaction://hlinksldjump"/>
              </a:rPr>
              <a:t>B</a:t>
            </a:r>
            <a:r>
              <a:rPr lang="en-US" altLang="en-US" sz="2200" dirty="0">
                <a:hlinkClick r:id="" action="ppaction://noaction"/>
              </a:rPr>
              <a:t>. </a:t>
            </a:r>
            <a:r>
              <a:rPr lang="en-US" altLang="en-US" sz="2200" dirty="0"/>
              <a:t>It is a temporary phase it will </a:t>
            </a:r>
          </a:p>
          <a:p>
            <a:pPr marL="0" indent="0">
              <a:buNone/>
              <a:defRPr/>
            </a:pPr>
            <a:r>
              <a:rPr lang="en-US" altLang="en-US" sz="2200" dirty="0"/>
              <a:t>     pass without intervention.</a:t>
            </a:r>
          </a:p>
          <a:p>
            <a:pPr marL="0" indent="0">
              <a:buNone/>
              <a:defRPr/>
            </a:pPr>
            <a:r>
              <a:rPr lang="en-US" altLang="en-US" sz="2200" dirty="0">
                <a:hlinkClick r:id="rId4" action="ppaction://hlinksldjump"/>
              </a:rPr>
              <a:t>C. </a:t>
            </a:r>
            <a:r>
              <a:rPr lang="en-US" altLang="en-US" sz="2200" dirty="0"/>
              <a:t>Share your concerns with your </a:t>
            </a:r>
          </a:p>
          <a:p>
            <a:pPr marL="0" indent="0">
              <a:buNone/>
              <a:defRPr/>
            </a:pPr>
            <a:r>
              <a:rPr lang="en-US" altLang="en-US" sz="2200" dirty="0"/>
              <a:t>    parents; seek professional help </a:t>
            </a:r>
          </a:p>
          <a:p>
            <a:pPr marL="0" indent="0">
              <a:buNone/>
              <a:defRPr/>
            </a:pPr>
            <a:r>
              <a:rPr lang="en-US" altLang="en-US" sz="2200" dirty="0"/>
              <a:t>    it could save your life.</a:t>
            </a:r>
          </a:p>
        </p:txBody>
      </p:sp>
      <p:pic>
        <p:nvPicPr>
          <p:cNvPr id="63493" name="Picture 63492" descr="Desk with stethoscope and computer keyboard">
            <a:extLst>
              <a:ext uri="{FF2B5EF4-FFF2-40B4-BE49-F238E27FC236}">
                <a16:creationId xmlns:a16="http://schemas.microsoft.com/office/drawing/2014/main" id="{06146D3C-F2AC-E1A1-7614-14F1DA7E0099}"/>
              </a:ext>
            </a:extLst>
          </p:cNvPr>
          <p:cNvPicPr>
            <a:picLocks noChangeAspect="1"/>
          </p:cNvPicPr>
          <p:nvPr/>
        </p:nvPicPr>
        <p:blipFill rotWithShape="1">
          <a:blip r:embed="rId5"/>
          <a:srcRect l="33048"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29532021-C5CB-BD28-1AAA-1F9659D28652}"/>
              </a:ext>
            </a:extLst>
          </p:cNvPr>
          <p:cNvSpPr>
            <a:spLocks noGrp="1"/>
          </p:cNvSpPr>
          <p:nvPr>
            <p:ph type="title"/>
          </p:nvPr>
        </p:nvSpPr>
        <p:spPr>
          <a:xfrm>
            <a:off x="479394" y="1070800"/>
            <a:ext cx="3939688" cy="5583126"/>
          </a:xfrm>
        </p:spPr>
        <p:txBody>
          <a:bodyPr>
            <a:normAutofit/>
          </a:bodyPr>
          <a:lstStyle/>
          <a:p>
            <a:pPr algn="r"/>
            <a:r>
              <a:rPr lang="en-US" sz="8000" dirty="0">
                <a:solidFill>
                  <a:srgbClr val="FF0000"/>
                </a:solidFill>
              </a:rPr>
              <a:t>Wrong Answer</a:t>
            </a:r>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A372493-0B5A-C275-F0B7-984E437FCBC1}"/>
              </a:ext>
            </a:extLst>
          </p:cNvPr>
          <p:cNvSpPr>
            <a:spLocks noGrp="1"/>
          </p:cNvSpPr>
          <p:nvPr>
            <p:ph idx="1"/>
          </p:nvPr>
        </p:nvSpPr>
        <p:spPr>
          <a:xfrm>
            <a:off x="5108535" y="2573333"/>
            <a:ext cx="6245265" cy="2584280"/>
          </a:xfrm>
        </p:spPr>
        <p:txBody>
          <a:bodyPr/>
          <a:lstStyle/>
          <a:p>
            <a:pPr marL="0" indent="0" defTabSz="539496">
              <a:spcBef>
                <a:spcPts val="590"/>
              </a:spcBef>
              <a:buNone/>
              <a:defRPr/>
            </a:pPr>
            <a:r>
              <a:rPr lang="en-US" altLang="en-US" sz="1888" kern="1200" dirty="0">
                <a:solidFill>
                  <a:schemeClr val="tx1"/>
                </a:solidFill>
                <a:latin typeface="+mn-lt"/>
                <a:ea typeface="+mn-ea"/>
                <a:cs typeface="+mn-cs"/>
              </a:rPr>
              <a:t>    </a:t>
            </a:r>
            <a:r>
              <a:rPr lang="en-US" altLang="en-US" sz="4000" kern="1200" dirty="0">
                <a:solidFill>
                  <a:schemeClr val="tx1"/>
                </a:solidFill>
                <a:latin typeface="+mn-lt"/>
                <a:ea typeface="+mn-ea"/>
                <a:cs typeface="+mn-cs"/>
              </a:rPr>
              <a:t>Don’t tell anyone there is no   </a:t>
            </a:r>
          </a:p>
          <a:p>
            <a:pPr marL="0" indent="0" defTabSz="539496">
              <a:spcBef>
                <a:spcPts val="590"/>
              </a:spcBef>
              <a:buNone/>
              <a:defRPr/>
            </a:pPr>
            <a:r>
              <a:rPr lang="en-US" altLang="en-US" sz="4000" kern="1200" dirty="0">
                <a:solidFill>
                  <a:schemeClr val="tx1"/>
                </a:solidFill>
                <a:latin typeface="+mn-lt"/>
                <a:ea typeface="+mn-ea"/>
                <a:cs typeface="+mn-cs"/>
              </a:rPr>
              <a:t>  major problem.</a:t>
            </a:r>
          </a:p>
          <a:p>
            <a:endParaRPr lang="en-US" dirty="0"/>
          </a:p>
        </p:txBody>
      </p:sp>
      <p:sp>
        <p:nvSpPr>
          <p:cNvPr id="4" name="Arrow: Right 3">
            <a:hlinkClick r:id="rId2" action="ppaction://hlinksldjump"/>
            <a:extLst>
              <a:ext uri="{FF2B5EF4-FFF2-40B4-BE49-F238E27FC236}">
                <a16:creationId xmlns:a16="http://schemas.microsoft.com/office/drawing/2014/main" id="{585D8583-D678-848E-5920-4A9FE8068448}"/>
              </a:ext>
            </a:extLst>
          </p:cNvPr>
          <p:cNvSpPr/>
          <p:nvPr/>
        </p:nvSpPr>
        <p:spPr>
          <a:xfrm rot="10800000">
            <a:off x="8022753" y="4248840"/>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8204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1883"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1845" name="Picture 291844" descr="A chopping board with spices on top">
            <a:extLst>
              <a:ext uri="{FF2B5EF4-FFF2-40B4-BE49-F238E27FC236}">
                <a16:creationId xmlns:a16="http://schemas.microsoft.com/office/drawing/2014/main" id="{17E1A4B7-EA13-FF00-0550-9D981370A859}"/>
              </a:ext>
            </a:extLst>
          </p:cNvPr>
          <p:cNvPicPr>
            <a:picLocks noChangeAspect="1"/>
          </p:cNvPicPr>
          <p:nvPr/>
        </p:nvPicPr>
        <p:blipFill rotWithShape="1">
          <a:blip r:embed="rId2">
            <a:alphaModFix amt="55000"/>
          </a:blip>
          <a:srcRect t="21329"/>
          <a:stretch/>
        </p:blipFill>
        <p:spPr>
          <a:xfrm>
            <a:off x="20" y="-9107"/>
            <a:ext cx="12191980" cy="6858000"/>
          </a:xfrm>
          <a:prstGeom prst="rect">
            <a:avLst/>
          </a:prstGeom>
        </p:spPr>
      </p:pic>
      <p:sp>
        <p:nvSpPr>
          <p:cNvPr id="291842" name="Rectangle 2">
            <a:extLst>
              <a:ext uri="{FF2B5EF4-FFF2-40B4-BE49-F238E27FC236}">
                <a16:creationId xmlns:a16="http://schemas.microsoft.com/office/drawing/2014/main" id="{CC8977BF-4436-43BE-AE33-8BBF001252E1}"/>
              </a:ext>
            </a:extLst>
          </p:cNvPr>
          <p:cNvSpPr>
            <a:spLocks noGrp="1" noChangeArrowheads="1"/>
          </p:cNvSpPr>
          <p:nvPr>
            <p:ph type="title"/>
          </p:nvPr>
        </p:nvSpPr>
        <p:spPr>
          <a:xfrm>
            <a:off x="686834" y="591344"/>
            <a:ext cx="3200400" cy="5585619"/>
          </a:xfrm>
        </p:spPr>
        <p:txBody>
          <a:bodyPr>
            <a:normAutofit/>
          </a:bodyPr>
          <a:lstStyle/>
          <a:p>
            <a:pPr eaLnBrk="1" hangingPunct="1">
              <a:defRPr/>
            </a:pPr>
            <a:r>
              <a:rPr lang="en-US" altLang="en-US" b="1">
                <a:solidFill>
                  <a:srgbClr val="FFFFFF"/>
                </a:solidFill>
              </a:rPr>
              <a:t>Wrong Answer   </a:t>
            </a:r>
            <a:endParaRPr lang="en-US" altLang="en-US">
              <a:solidFill>
                <a:srgbClr val="FFFFFF"/>
              </a:solidFill>
            </a:endParaRPr>
          </a:p>
        </p:txBody>
      </p:sp>
      <p:sp>
        <p:nvSpPr>
          <p:cNvPr id="291885" name="Arc 29188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1843" name="Rectangle 3">
            <a:extLst>
              <a:ext uri="{FF2B5EF4-FFF2-40B4-BE49-F238E27FC236}">
                <a16:creationId xmlns:a16="http://schemas.microsoft.com/office/drawing/2014/main" id="{E139236E-44D1-4FF9-9F52-73E0FA3ACD5D}"/>
              </a:ext>
            </a:extLst>
          </p:cNvPr>
          <p:cNvSpPr>
            <a:spLocks noGrp="1" noChangeArrowheads="1"/>
          </p:cNvSpPr>
          <p:nvPr>
            <p:ph type="body" idx="1"/>
          </p:nvPr>
        </p:nvSpPr>
        <p:spPr>
          <a:xfrm>
            <a:off x="4447308" y="591344"/>
            <a:ext cx="6906491" cy="5585619"/>
          </a:xfrm>
        </p:spPr>
        <p:txBody>
          <a:bodyPr anchor="ctr">
            <a:normAutofit/>
          </a:bodyPr>
          <a:lstStyle/>
          <a:p>
            <a:pPr eaLnBrk="1" hangingPunct="1">
              <a:defRPr/>
            </a:pPr>
            <a:r>
              <a:rPr lang="en-US" altLang="en-US">
                <a:solidFill>
                  <a:srgbClr val="FFFFFF"/>
                </a:solidFill>
              </a:rPr>
              <a:t>Eat the food now and then.</a:t>
            </a:r>
          </a:p>
          <a:p>
            <a:pPr eaLnBrk="1" hangingPunct="1">
              <a:defRPr/>
            </a:pPr>
            <a:r>
              <a:rPr lang="en-US" altLang="en-US">
                <a:solidFill>
                  <a:srgbClr val="FFFFFF"/>
                </a:solidFill>
              </a:rPr>
              <a:t>Continue to take a risk and eat the food because it tastes good is also a bad idea. Stop eating the food altogether or do some research and find out what is causing the pain or discomfort is the best option. </a:t>
            </a:r>
          </a:p>
          <a:p>
            <a:pPr eaLnBrk="1" hangingPunct="1">
              <a:buFont typeface="Wingdings" panose="05000000000000000000" pitchFamily="2" charset="2"/>
              <a:buNone/>
              <a:defRPr/>
            </a:pPr>
            <a:endParaRPr lang="en-US" altLang="en-US">
              <a:solidFill>
                <a:srgbClr val="FFFFFF"/>
              </a:solidFill>
            </a:endParaRPr>
          </a:p>
        </p:txBody>
      </p:sp>
      <p:sp>
        <p:nvSpPr>
          <p:cNvPr id="2" name="Arrow: Left 1">
            <a:hlinkClick r:id="rId3" action="ppaction://hlinksldjump"/>
            <a:extLst>
              <a:ext uri="{FF2B5EF4-FFF2-40B4-BE49-F238E27FC236}">
                <a16:creationId xmlns:a16="http://schemas.microsoft.com/office/drawing/2014/main" id="{1299EFD9-101A-D8EF-92C6-04C8017492DC}"/>
              </a:ext>
            </a:extLst>
          </p:cNvPr>
          <p:cNvSpPr/>
          <p:nvPr/>
        </p:nvSpPr>
        <p:spPr bwMode="auto">
          <a:xfrm>
            <a:off x="6734342" y="5815141"/>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493" name="Picture 319492" descr="Sticky notes with question marks">
            <a:extLst>
              <a:ext uri="{FF2B5EF4-FFF2-40B4-BE49-F238E27FC236}">
                <a16:creationId xmlns:a16="http://schemas.microsoft.com/office/drawing/2014/main" id="{DA1816F1-6BC1-F802-E2F3-9C7BFA3B4357}"/>
              </a:ext>
            </a:extLst>
          </p:cNvPr>
          <p:cNvPicPr>
            <a:picLocks noChangeAspect="1"/>
          </p:cNvPicPr>
          <p:nvPr/>
        </p:nvPicPr>
        <p:blipFill rotWithShape="1">
          <a:blip r:embed="rId2"/>
          <a:srcRect l="33499" r="31055" b="-1"/>
          <a:stretch/>
        </p:blipFill>
        <p:spPr>
          <a:xfrm>
            <a:off x="1518476" y="10"/>
            <a:ext cx="3641692"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319490" name="Rectangle 2">
            <a:extLst>
              <a:ext uri="{FF2B5EF4-FFF2-40B4-BE49-F238E27FC236}">
                <a16:creationId xmlns:a16="http://schemas.microsoft.com/office/drawing/2014/main" id="{AF4081E8-2B80-4497-A6A4-A82672BFFDDF}"/>
              </a:ext>
            </a:extLst>
          </p:cNvPr>
          <p:cNvSpPr>
            <a:spLocks noGrp="1" noChangeArrowheads="1"/>
          </p:cNvSpPr>
          <p:nvPr>
            <p:ph type="title"/>
          </p:nvPr>
        </p:nvSpPr>
        <p:spPr>
          <a:xfrm>
            <a:off x="5894287" y="407988"/>
            <a:ext cx="4291113" cy="1325563"/>
          </a:xfrm>
        </p:spPr>
        <p:txBody>
          <a:bodyPr>
            <a:normAutofit/>
          </a:bodyPr>
          <a:lstStyle/>
          <a:p>
            <a:pPr eaLnBrk="1" hangingPunct="1">
              <a:defRPr/>
            </a:pPr>
            <a:r>
              <a:rPr lang="en-US" altLang="en-US" dirty="0">
                <a:solidFill>
                  <a:srgbClr val="FF0000"/>
                </a:solidFill>
              </a:rPr>
              <a:t>Wrong answer</a:t>
            </a:r>
          </a:p>
        </p:txBody>
      </p:sp>
      <p:sp>
        <p:nvSpPr>
          <p:cNvPr id="319491" name="Rectangle 3">
            <a:extLst>
              <a:ext uri="{FF2B5EF4-FFF2-40B4-BE49-F238E27FC236}">
                <a16:creationId xmlns:a16="http://schemas.microsoft.com/office/drawing/2014/main" id="{9C570FC5-624D-44E8-9661-C3A821371224}"/>
              </a:ext>
            </a:extLst>
          </p:cNvPr>
          <p:cNvSpPr>
            <a:spLocks noGrp="1" noChangeArrowheads="1"/>
          </p:cNvSpPr>
          <p:nvPr>
            <p:ph type="body" idx="1"/>
          </p:nvPr>
        </p:nvSpPr>
        <p:spPr>
          <a:xfrm>
            <a:off x="5894287" y="1868487"/>
            <a:ext cx="4291113" cy="4351338"/>
          </a:xfrm>
        </p:spPr>
        <p:txBody>
          <a:bodyPr>
            <a:normAutofit/>
          </a:bodyPr>
          <a:lstStyle/>
          <a:p>
            <a:pPr marL="609600" indent="-609600">
              <a:defRPr/>
            </a:pPr>
            <a:r>
              <a:rPr lang="en-US" altLang="en-US" dirty="0"/>
              <a:t>It is a temporary problem; it will pass without intervention.</a:t>
            </a:r>
          </a:p>
        </p:txBody>
      </p:sp>
      <p:sp>
        <p:nvSpPr>
          <p:cNvPr id="2" name="Arrow: Left 1">
            <a:hlinkClick r:id="rId3" action="ppaction://hlinksldjump"/>
            <a:extLst>
              <a:ext uri="{FF2B5EF4-FFF2-40B4-BE49-F238E27FC236}">
                <a16:creationId xmlns:a16="http://schemas.microsoft.com/office/drawing/2014/main" id="{E33A1F91-F51B-77DE-D17D-389B38793859}"/>
              </a:ext>
            </a:extLst>
          </p:cNvPr>
          <p:cNvSpPr/>
          <p:nvPr/>
        </p:nvSpPr>
        <p:spPr bwMode="auto">
          <a:xfrm>
            <a:off x="7467600" y="44958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0520" name="Rectangle 320519">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522" name="Rectangle 320521">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524" name="Freeform: Shape 320523">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0514" name="Rectangle 2">
            <a:extLst>
              <a:ext uri="{FF2B5EF4-FFF2-40B4-BE49-F238E27FC236}">
                <a16:creationId xmlns:a16="http://schemas.microsoft.com/office/drawing/2014/main" id="{96997254-E7AE-4578-B9B5-E3648E57D330}"/>
              </a:ext>
            </a:extLst>
          </p:cNvPr>
          <p:cNvSpPr>
            <a:spLocks noGrp="1" noChangeArrowheads="1"/>
          </p:cNvSpPr>
          <p:nvPr>
            <p:ph type="title"/>
          </p:nvPr>
        </p:nvSpPr>
        <p:spPr>
          <a:xfrm>
            <a:off x="2636837" y="228600"/>
            <a:ext cx="2344310" cy="4714875"/>
          </a:xfrm>
        </p:spPr>
        <p:txBody>
          <a:bodyPr>
            <a:normAutofit/>
          </a:bodyPr>
          <a:lstStyle/>
          <a:p>
            <a:pPr defTabSz="786384">
              <a:defRPr/>
            </a:pPr>
            <a:r>
              <a:rPr lang="en-US" altLang="en-US" sz="4042" kern="1200">
                <a:solidFill>
                  <a:srgbClr val="FF0000"/>
                </a:solidFill>
                <a:latin typeface="+mj-lt"/>
                <a:ea typeface="+mj-ea"/>
                <a:cs typeface="+mj-cs"/>
              </a:rPr>
              <a:t>Right answer</a:t>
            </a:r>
            <a:endParaRPr lang="en-US" altLang="en-US" sz="4700">
              <a:solidFill>
                <a:srgbClr val="FF0000"/>
              </a:solidFill>
            </a:endParaRPr>
          </a:p>
        </p:txBody>
      </p:sp>
      <p:sp>
        <p:nvSpPr>
          <p:cNvPr id="320515" name="Rectangle 3">
            <a:extLst>
              <a:ext uri="{FF2B5EF4-FFF2-40B4-BE49-F238E27FC236}">
                <a16:creationId xmlns:a16="http://schemas.microsoft.com/office/drawing/2014/main" id="{34800089-B280-4E34-892F-1C3FE01C6853}"/>
              </a:ext>
            </a:extLst>
          </p:cNvPr>
          <p:cNvSpPr>
            <a:spLocks noGrp="1" noChangeArrowheads="1"/>
          </p:cNvSpPr>
          <p:nvPr>
            <p:ph type="body" idx="1"/>
          </p:nvPr>
        </p:nvSpPr>
        <p:spPr>
          <a:xfrm>
            <a:off x="5426661" y="231596"/>
            <a:ext cx="4052301" cy="4714875"/>
          </a:xfrm>
        </p:spPr>
        <p:txBody>
          <a:bodyPr anchor="ctr">
            <a:normAutofit/>
          </a:bodyPr>
          <a:lstStyle/>
          <a:p>
            <a:pPr marL="524256" indent="-524256" defTabSz="786384">
              <a:spcBef>
                <a:spcPts val="860"/>
              </a:spcBef>
              <a:defRPr/>
            </a:pPr>
            <a:r>
              <a:rPr lang="en-US" altLang="en-US" sz="1548" b="1" kern="1200">
                <a:solidFill>
                  <a:srgbClr val="FF0000"/>
                </a:solidFill>
                <a:latin typeface="+mn-lt"/>
                <a:ea typeface="+mn-ea"/>
                <a:cs typeface="+mn-cs"/>
              </a:rPr>
              <a:t>Share your concerns with your parents and seek professional help; it could save your life.</a:t>
            </a:r>
            <a:endParaRPr lang="en-US" altLang="en-US" sz="1548" kern="1200">
              <a:solidFill>
                <a:srgbClr val="FF0000"/>
              </a:solidFill>
              <a:latin typeface="+mn-lt"/>
              <a:ea typeface="+mn-ea"/>
              <a:cs typeface="+mn-cs"/>
            </a:endParaRPr>
          </a:p>
          <a:p>
            <a:pPr marL="524256" indent="-524256" defTabSz="786384">
              <a:spcBef>
                <a:spcPts val="860"/>
              </a:spcBef>
              <a:defRPr/>
            </a:pPr>
            <a:r>
              <a:rPr lang="en-US" altLang="en-US" sz="1548" kern="1200">
                <a:solidFill>
                  <a:schemeClr val="tx1"/>
                </a:solidFill>
                <a:latin typeface="+mn-lt"/>
                <a:ea typeface="+mn-ea"/>
                <a:cs typeface="+mn-cs"/>
              </a:rPr>
              <a:t>A failure to tell a trusted, responsible person about an eating and purging problem can be deadly. Various issues need to be shared with others. Some problems are too large or too complex to solve on our own. Believing that the problem is temporary and will pass away without intervention can be devastating. </a:t>
            </a:r>
          </a:p>
          <a:p>
            <a:pPr marL="524256" indent="-524256" defTabSz="786384">
              <a:spcBef>
                <a:spcPts val="860"/>
              </a:spcBef>
              <a:defRPr/>
            </a:pPr>
            <a:r>
              <a:rPr lang="en-US" altLang="en-US" sz="1548" kern="1200">
                <a:solidFill>
                  <a:schemeClr val="tx1"/>
                </a:solidFill>
                <a:latin typeface="+mn-lt"/>
                <a:ea typeface="+mn-ea"/>
                <a:cs typeface="+mn-cs"/>
              </a:rPr>
              <a:t>Some problems will not automatically disappear. Making a trusted parent or friend aware of the problem is the first step to addressing it. It is essential to seek professional help if it is severe. Various eating disorders can lead to organ failure or death.</a:t>
            </a:r>
            <a:endParaRPr lang="en-US" altLang="en-US" sz="1800"/>
          </a:p>
        </p:txBody>
      </p:sp>
      <p:sp>
        <p:nvSpPr>
          <p:cNvPr id="2" name="Arrow: Right 1">
            <a:hlinkClick r:id="rId2" action="ppaction://hlinksldjump"/>
            <a:extLst>
              <a:ext uri="{FF2B5EF4-FFF2-40B4-BE49-F238E27FC236}">
                <a16:creationId xmlns:a16="http://schemas.microsoft.com/office/drawing/2014/main" id="{D5EC4FB1-673A-6C44-ED4C-446FB619D6A2}"/>
              </a:ext>
            </a:extLst>
          </p:cNvPr>
          <p:cNvSpPr/>
          <p:nvPr/>
        </p:nvSpPr>
        <p:spPr bwMode="auto">
          <a:xfrm>
            <a:off x="7446961" y="4943475"/>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8472" name="Rectangle 318471">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474" name="Rectangle 318473">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476" name="Freeform: Shape 318475">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8467" name="Rectangle 3">
            <a:extLst>
              <a:ext uri="{FF2B5EF4-FFF2-40B4-BE49-F238E27FC236}">
                <a16:creationId xmlns:a16="http://schemas.microsoft.com/office/drawing/2014/main" id="{7C89A40D-CD14-469A-AD36-994B885878F8}"/>
              </a:ext>
            </a:extLst>
          </p:cNvPr>
          <p:cNvSpPr>
            <a:spLocks noGrp="1" noChangeArrowheads="1"/>
          </p:cNvSpPr>
          <p:nvPr>
            <p:ph type="body" idx="1"/>
          </p:nvPr>
        </p:nvSpPr>
        <p:spPr>
          <a:xfrm>
            <a:off x="1926468" y="300744"/>
            <a:ext cx="4631812" cy="4389734"/>
          </a:xfrm>
        </p:spPr>
        <p:txBody>
          <a:bodyPr>
            <a:normAutofit/>
          </a:bodyPr>
          <a:lstStyle/>
          <a:p>
            <a:pPr marL="253746" indent="-253746" defTabSz="1014984">
              <a:spcBef>
                <a:spcPts val="1110"/>
              </a:spcBef>
              <a:defRPr/>
            </a:pPr>
            <a:r>
              <a:rPr lang="en-US" altLang="en-US" sz="2997" b="1" kern="1200">
                <a:solidFill>
                  <a:schemeClr val="tx1"/>
                </a:solidFill>
                <a:latin typeface="+mn-lt"/>
                <a:ea typeface="+mn-ea"/>
                <a:cs typeface="+mn-cs"/>
              </a:rPr>
              <a:t>A person over eats, and within a short period, they retreat to the restroom to purge the food up; what is a proper response to the problem?</a:t>
            </a:r>
            <a:endParaRPr lang="en-US" altLang="en-US" sz="2997" kern="1200">
              <a:solidFill>
                <a:schemeClr val="tx1"/>
              </a:solidFill>
              <a:latin typeface="+mn-lt"/>
              <a:ea typeface="+mn-ea"/>
              <a:cs typeface="+mn-cs"/>
            </a:endParaRPr>
          </a:p>
          <a:p>
            <a:pPr marL="253746" indent="-253746" defTabSz="1014984">
              <a:spcBef>
                <a:spcPts val="1110"/>
              </a:spcBef>
              <a:defRPr/>
            </a:pPr>
            <a:r>
              <a:rPr lang="en-US" altLang="en-US" sz="2997" kern="1200">
                <a:solidFill>
                  <a:srgbClr val="FF0000"/>
                </a:solidFill>
                <a:latin typeface="+mn-lt"/>
                <a:ea typeface="+mn-ea"/>
                <a:cs typeface="+mn-cs"/>
              </a:rPr>
              <a:t>Don’t tell anyone; it will cause significant problems.</a:t>
            </a:r>
            <a:endParaRPr lang="en-US" altLang="en-US" sz="2700">
              <a:solidFill>
                <a:srgbClr val="FF0000"/>
              </a:solidFill>
            </a:endParaRPr>
          </a:p>
        </p:txBody>
      </p:sp>
      <p:sp>
        <p:nvSpPr>
          <p:cNvPr id="318466" name="Rectangle 2">
            <a:extLst>
              <a:ext uri="{FF2B5EF4-FFF2-40B4-BE49-F238E27FC236}">
                <a16:creationId xmlns:a16="http://schemas.microsoft.com/office/drawing/2014/main" id="{DFFF3AEE-3FE4-41FA-A917-D32E303FEA9F}"/>
              </a:ext>
            </a:extLst>
          </p:cNvPr>
          <p:cNvSpPr>
            <a:spLocks noGrp="1" noChangeArrowheads="1"/>
          </p:cNvSpPr>
          <p:nvPr>
            <p:ph type="title"/>
          </p:nvPr>
        </p:nvSpPr>
        <p:spPr>
          <a:xfrm>
            <a:off x="7478286" y="228600"/>
            <a:ext cx="2711045" cy="4534018"/>
          </a:xfrm>
        </p:spPr>
        <p:txBody>
          <a:bodyPr>
            <a:normAutofit/>
          </a:bodyPr>
          <a:lstStyle/>
          <a:p>
            <a:pPr defTabSz="1014984">
              <a:defRPr/>
            </a:pPr>
            <a:r>
              <a:rPr lang="en-US" altLang="en-US" sz="4884" kern="1200">
                <a:solidFill>
                  <a:srgbClr val="FFFFFF"/>
                </a:solidFill>
                <a:latin typeface="+mj-lt"/>
                <a:ea typeface="+mj-ea"/>
                <a:cs typeface="+mj-cs"/>
              </a:rPr>
              <a:t>Wrong Answer</a:t>
            </a:r>
            <a:endParaRPr lang="en-US" altLang="en-US">
              <a:solidFill>
                <a:srgbClr val="FFFFFF"/>
              </a:solidFill>
            </a:endParaRPr>
          </a:p>
        </p:txBody>
      </p:sp>
      <p:sp>
        <p:nvSpPr>
          <p:cNvPr id="2" name="Arrow: Left 1">
            <a:hlinkClick r:id="rId2" action="ppaction://hlinksldjump"/>
            <a:extLst>
              <a:ext uri="{FF2B5EF4-FFF2-40B4-BE49-F238E27FC236}">
                <a16:creationId xmlns:a16="http://schemas.microsoft.com/office/drawing/2014/main" id="{3A01D984-64B4-B2A2-B277-898D8A15ED0A}"/>
              </a:ext>
            </a:extLst>
          </p:cNvPr>
          <p:cNvSpPr/>
          <p:nvPr/>
        </p:nvSpPr>
        <p:spPr bwMode="auto">
          <a:xfrm>
            <a:off x="6558280" y="4703566"/>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D6D7C4-D619-3B61-4AEA-322E3545944C}"/>
              </a:ext>
            </a:extLst>
          </p:cNvPr>
          <p:cNvSpPr>
            <a:spLocks noGrp="1"/>
          </p:cNvSpPr>
          <p:nvPr>
            <p:ph type="title"/>
          </p:nvPr>
        </p:nvSpPr>
        <p:spPr>
          <a:xfrm>
            <a:off x="838200" y="365125"/>
            <a:ext cx="5558489" cy="1325563"/>
          </a:xfrm>
        </p:spPr>
        <p:txBody>
          <a:bodyPr>
            <a:normAutofit/>
          </a:bodyPr>
          <a:lstStyle/>
          <a:p>
            <a:r>
              <a:rPr lang="en-US" sz="2800" dirty="0">
                <a:solidFill>
                  <a:srgbClr val="FF0000"/>
                </a:solidFill>
              </a:rPr>
              <a:t>If you are lonely and depressed, you turn to excessive eating what should be your response?</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4256207-2496-4BE2-5960-8F396322239A}"/>
              </a:ext>
            </a:extLst>
          </p:cNvPr>
          <p:cNvSpPr>
            <a:spLocks noGrp="1"/>
          </p:cNvSpPr>
          <p:nvPr>
            <p:ph idx="1"/>
          </p:nvPr>
        </p:nvSpPr>
        <p:spPr>
          <a:xfrm>
            <a:off x="838200" y="1825625"/>
            <a:ext cx="5558489" cy="4351338"/>
          </a:xfrm>
        </p:spPr>
        <p:txBody>
          <a:bodyPr>
            <a:normAutofit/>
          </a:bodyPr>
          <a:lstStyle/>
          <a:p>
            <a:pPr marL="0" indent="0">
              <a:buNone/>
            </a:pPr>
            <a:r>
              <a:rPr lang="en-US" dirty="0">
                <a:hlinkClick r:id="rId2" action="ppaction://hlinksldjump"/>
              </a:rPr>
              <a:t>A. </a:t>
            </a:r>
            <a:r>
              <a:rPr lang="en-US" dirty="0"/>
              <a:t>Don’t tell anyone to avoid drawing attention to yourself</a:t>
            </a:r>
          </a:p>
          <a:p>
            <a:pPr marL="0" indent="0">
              <a:buNone/>
            </a:pPr>
            <a:r>
              <a:rPr lang="en-US" dirty="0">
                <a:hlinkClick r:id="rId3" action="ppaction://hlinksldjump"/>
              </a:rPr>
              <a:t>B. </a:t>
            </a:r>
            <a:r>
              <a:rPr lang="en-US" dirty="0"/>
              <a:t>It  is a temporary problem it will pass with no intervening</a:t>
            </a:r>
          </a:p>
          <a:p>
            <a:pPr marL="0" indent="0">
              <a:buNone/>
            </a:pPr>
            <a:r>
              <a:rPr lang="en-US" dirty="0">
                <a:hlinkClick r:id="rId4" action="ppaction://hlinksldjump"/>
              </a:rPr>
              <a:t>C. </a:t>
            </a:r>
            <a:r>
              <a:rPr lang="en-US" dirty="0"/>
              <a:t>Tell a trusted parent or school counselor to seek professional help it </a:t>
            </a:r>
          </a:p>
          <a:p>
            <a:pPr marL="0" indent="0">
              <a:buNone/>
            </a:pPr>
            <a:r>
              <a:rPr lang="en-US" dirty="0"/>
              <a:t>needed or recommend</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61604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EDA425-C5B7-09F3-569D-3CB09C1E00DF}"/>
              </a:ext>
            </a:extLst>
          </p:cNvPr>
          <p:cNvSpPr>
            <a:spLocks noGrp="1"/>
          </p:cNvSpPr>
          <p:nvPr>
            <p:ph type="title"/>
          </p:nvPr>
        </p:nvSpPr>
        <p:spPr>
          <a:xfrm>
            <a:off x="1171074" y="1396686"/>
            <a:ext cx="3240506" cy="4064628"/>
          </a:xfrm>
        </p:spPr>
        <p:txBody>
          <a:bodyPr>
            <a:normAutofit/>
          </a:bodyPr>
          <a:lstStyle/>
          <a:p>
            <a:r>
              <a:rPr lang="en-US">
                <a:solidFill>
                  <a:srgbClr val="FFFFFF"/>
                </a:solidFill>
              </a:rPr>
              <a:t>Right Answer</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60547EA-7907-6102-9ECD-C50C8F7A8F0D}"/>
              </a:ext>
            </a:extLst>
          </p:cNvPr>
          <p:cNvSpPr>
            <a:spLocks noGrp="1"/>
          </p:cNvSpPr>
          <p:nvPr>
            <p:ph idx="1"/>
          </p:nvPr>
        </p:nvSpPr>
        <p:spPr>
          <a:xfrm>
            <a:off x="5370153" y="1526033"/>
            <a:ext cx="5536397" cy="3935281"/>
          </a:xfrm>
        </p:spPr>
        <p:txBody>
          <a:bodyPr>
            <a:normAutofit/>
          </a:bodyPr>
          <a:lstStyle/>
          <a:p>
            <a:pPr marL="0" indent="0">
              <a:buNone/>
            </a:pPr>
            <a:r>
              <a:rPr lang="en-US" dirty="0"/>
              <a:t>Tell a trusted parent or school counselor to seek professional help it needed or recommend.</a:t>
            </a:r>
          </a:p>
          <a:p>
            <a:endParaRPr lang="en-US" dirty="0"/>
          </a:p>
        </p:txBody>
      </p:sp>
      <p:sp>
        <p:nvSpPr>
          <p:cNvPr id="4" name="Arrow: Right 3">
            <a:hlinkClick r:id="rId2" action="ppaction://hlinksldjump"/>
            <a:extLst>
              <a:ext uri="{FF2B5EF4-FFF2-40B4-BE49-F238E27FC236}">
                <a16:creationId xmlns:a16="http://schemas.microsoft.com/office/drawing/2014/main" id="{C128662D-2E44-ACE7-552A-800460470379}"/>
              </a:ext>
            </a:extLst>
          </p:cNvPr>
          <p:cNvSpPr/>
          <p:nvPr/>
        </p:nvSpPr>
        <p:spPr>
          <a:xfrm>
            <a:off x="7293684" y="4556384"/>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4732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9797" name="Picture 289796" descr="Vegetables and fruits in a row">
            <a:extLst>
              <a:ext uri="{FF2B5EF4-FFF2-40B4-BE49-F238E27FC236}">
                <a16:creationId xmlns:a16="http://schemas.microsoft.com/office/drawing/2014/main" id="{FBF9030F-E9B6-FAED-739C-82F7C0172F00}"/>
              </a:ext>
            </a:extLst>
          </p:cNvPr>
          <p:cNvPicPr>
            <a:picLocks noChangeAspect="1"/>
          </p:cNvPicPr>
          <p:nvPr/>
        </p:nvPicPr>
        <p:blipFill rotWithShape="1">
          <a:blip r:embed="rId2">
            <a:duotone>
              <a:schemeClr val="bg2">
                <a:shade val="45000"/>
                <a:satMod val="135000"/>
              </a:schemeClr>
              <a:prstClr val="white"/>
            </a:duotone>
          </a:blip>
          <a:srcRect t="23391" r="9091"/>
          <a:stretch/>
        </p:blipFill>
        <p:spPr>
          <a:xfrm>
            <a:off x="20" y="10"/>
            <a:ext cx="12191980" cy="6857990"/>
          </a:xfrm>
          <a:prstGeom prst="rect">
            <a:avLst/>
          </a:prstGeom>
        </p:spPr>
      </p:pic>
      <p:sp>
        <p:nvSpPr>
          <p:cNvPr id="289811" name="Rectangle 28981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794" name="Rectangle 2">
            <a:extLst>
              <a:ext uri="{FF2B5EF4-FFF2-40B4-BE49-F238E27FC236}">
                <a16:creationId xmlns:a16="http://schemas.microsoft.com/office/drawing/2014/main" id="{D119ABB8-C010-4DF5-9AFB-F88CD0E69350}"/>
              </a:ext>
            </a:extLst>
          </p:cNvPr>
          <p:cNvSpPr>
            <a:spLocks noGrp="1" noChangeArrowheads="1"/>
          </p:cNvSpPr>
          <p:nvPr>
            <p:ph type="title"/>
          </p:nvPr>
        </p:nvSpPr>
        <p:spPr>
          <a:xfrm>
            <a:off x="838200" y="365125"/>
            <a:ext cx="10515600" cy="1325563"/>
          </a:xfrm>
        </p:spPr>
        <p:txBody>
          <a:bodyPr>
            <a:normAutofit/>
          </a:bodyPr>
          <a:lstStyle/>
          <a:p>
            <a:pPr eaLnBrk="1" hangingPunct="1">
              <a:defRPr/>
            </a:pPr>
            <a:r>
              <a:rPr lang="en-US" altLang="en-US" dirty="0">
                <a:solidFill>
                  <a:srgbClr val="FF0000"/>
                </a:solidFill>
              </a:rPr>
              <a:t>Wrong Answer</a:t>
            </a:r>
          </a:p>
        </p:txBody>
      </p:sp>
      <p:sp>
        <p:nvSpPr>
          <p:cNvPr id="289810" name="Rectangle 3">
            <a:extLst>
              <a:ext uri="{FF2B5EF4-FFF2-40B4-BE49-F238E27FC236}">
                <a16:creationId xmlns:a16="http://schemas.microsoft.com/office/drawing/2014/main" id="{1626F877-B187-45C8-BF26-50407626C077}"/>
              </a:ext>
            </a:extLst>
          </p:cNvPr>
          <p:cNvSpPr>
            <a:spLocks noGrp="1" noChangeArrowheads="1"/>
          </p:cNvSpPr>
          <p:nvPr>
            <p:ph type="body" idx="1"/>
          </p:nvPr>
        </p:nvSpPr>
        <p:spPr>
          <a:xfrm>
            <a:off x="838200" y="1825625"/>
            <a:ext cx="10515600" cy="4351338"/>
          </a:xfrm>
        </p:spPr>
        <p:txBody>
          <a:bodyPr>
            <a:normAutofit/>
          </a:bodyPr>
          <a:lstStyle/>
          <a:p>
            <a:pPr eaLnBrk="1" hangingPunct="1">
              <a:buFont typeface="Wingdings" panose="05000000000000000000" pitchFamily="2" charset="2"/>
              <a:buNone/>
              <a:defRPr/>
            </a:pPr>
            <a:r>
              <a:rPr lang="en-US" altLang="en-US" dirty="0"/>
              <a:t>You eat food that tastes good</a:t>
            </a:r>
          </a:p>
          <a:p>
            <a:pPr eaLnBrk="1" hangingPunct="1">
              <a:buFont typeface="Wingdings" panose="05000000000000000000" pitchFamily="2" charset="2"/>
              <a:buNone/>
              <a:defRPr/>
            </a:pPr>
            <a:r>
              <a:rPr lang="en-US" altLang="en-US" dirty="0"/>
              <a:t>but disagrees with you.  </a:t>
            </a:r>
          </a:p>
          <a:p>
            <a:pPr eaLnBrk="1" hangingPunct="1">
              <a:buFont typeface="Wingdings" panose="05000000000000000000" pitchFamily="2" charset="2"/>
              <a:buNone/>
              <a:defRPr/>
            </a:pPr>
            <a:r>
              <a:rPr lang="en-US" altLang="en-US" dirty="0"/>
              <a:t>The food usually causes you </a:t>
            </a:r>
          </a:p>
          <a:p>
            <a:pPr eaLnBrk="1" hangingPunct="1">
              <a:buFont typeface="Wingdings" panose="05000000000000000000" pitchFamily="2" charset="2"/>
              <a:buNone/>
              <a:defRPr/>
            </a:pPr>
            <a:r>
              <a:rPr lang="en-US" altLang="en-US" dirty="0"/>
              <a:t>pain and discomfort, what </a:t>
            </a:r>
          </a:p>
          <a:p>
            <a:pPr eaLnBrk="1" hangingPunct="1">
              <a:buFont typeface="Wingdings" panose="05000000000000000000" pitchFamily="2" charset="2"/>
              <a:buNone/>
              <a:defRPr/>
            </a:pPr>
            <a:r>
              <a:rPr lang="en-US" altLang="en-US" dirty="0"/>
              <a:t>should be your response?</a:t>
            </a:r>
          </a:p>
          <a:p>
            <a:pPr eaLnBrk="1" hangingPunct="1">
              <a:defRPr/>
            </a:pPr>
            <a:r>
              <a:rPr lang="en-US" altLang="en-US" dirty="0">
                <a:solidFill>
                  <a:srgbClr val="FF0000"/>
                </a:solidFill>
              </a:rPr>
              <a:t>Wrong answer</a:t>
            </a:r>
          </a:p>
          <a:p>
            <a:pPr eaLnBrk="1" hangingPunct="1">
              <a:defRPr/>
            </a:pPr>
            <a:r>
              <a:rPr lang="en-US" altLang="en-US" dirty="0"/>
              <a:t>Continue to eat the same food because of the taste of the food. </a:t>
            </a:r>
          </a:p>
        </p:txBody>
      </p:sp>
      <p:sp>
        <p:nvSpPr>
          <p:cNvPr id="2" name="Arrow: Left 1">
            <a:hlinkClick r:id="rId3" action="ppaction://hlinksldjump"/>
            <a:extLst>
              <a:ext uri="{FF2B5EF4-FFF2-40B4-BE49-F238E27FC236}">
                <a16:creationId xmlns:a16="http://schemas.microsoft.com/office/drawing/2014/main" id="{FDCD2A10-9132-7D36-A74A-517A14ED588B}"/>
              </a:ext>
            </a:extLst>
          </p:cNvPr>
          <p:cNvSpPr/>
          <p:nvPr/>
        </p:nvSpPr>
        <p:spPr bwMode="auto">
          <a:xfrm>
            <a:off x="6116569" y="6039803"/>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0821" name="Picture 290820" descr="Assorted vegetables and fruits">
            <a:extLst>
              <a:ext uri="{FF2B5EF4-FFF2-40B4-BE49-F238E27FC236}">
                <a16:creationId xmlns:a16="http://schemas.microsoft.com/office/drawing/2014/main" id="{851A0182-0687-FC35-8D5D-36E1B42E09D2}"/>
              </a:ext>
            </a:extLst>
          </p:cNvPr>
          <p:cNvPicPr>
            <a:picLocks noChangeAspect="1"/>
          </p:cNvPicPr>
          <p:nvPr/>
        </p:nvPicPr>
        <p:blipFill rotWithShape="1">
          <a:blip r:embed="rId2"/>
          <a:srcRect r="9091" b="23391"/>
          <a:stretch/>
        </p:blipFill>
        <p:spPr>
          <a:xfrm>
            <a:off x="20" y="10"/>
            <a:ext cx="12191980" cy="6857990"/>
          </a:xfrm>
          <a:prstGeom prst="rect">
            <a:avLst/>
          </a:prstGeom>
        </p:spPr>
      </p:pic>
      <p:sp>
        <p:nvSpPr>
          <p:cNvPr id="290842" name="Rectangle 290841">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0818" name="Rectangle 2">
            <a:extLst>
              <a:ext uri="{FF2B5EF4-FFF2-40B4-BE49-F238E27FC236}">
                <a16:creationId xmlns:a16="http://schemas.microsoft.com/office/drawing/2014/main" id="{ED168567-F36D-4D91-974B-5258C7229D76}"/>
              </a:ext>
            </a:extLst>
          </p:cNvPr>
          <p:cNvSpPr>
            <a:spLocks noGrp="1" noChangeArrowheads="1"/>
          </p:cNvSpPr>
          <p:nvPr>
            <p:ph type="title"/>
          </p:nvPr>
        </p:nvSpPr>
        <p:spPr>
          <a:xfrm>
            <a:off x="838200" y="365125"/>
            <a:ext cx="10515600" cy="1325563"/>
          </a:xfrm>
        </p:spPr>
        <p:txBody>
          <a:bodyPr>
            <a:normAutofit/>
          </a:bodyPr>
          <a:lstStyle/>
          <a:p>
            <a:pPr eaLnBrk="1" hangingPunct="1">
              <a:defRPr/>
            </a:pPr>
            <a:r>
              <a:rPr lang="en-US" altLang="en-US" dirty="0">
                <a:solidFill>
                  <a:srgbClr val="FF0000"/>
                </a:solidFill>
              </a:rPr>
              <a:t>Right Answer</a:t>
            </a:r>
          </a:p>
        </p:txBody>
      </p:sp>
      <p:sp>
        <p:nvSpPr>
          <p:cNvPr id="290819" name="Rectangle 3">
            <a:extLst>
              <a:ext uri="{FF2B5EF4-FFF2-40B4-BE49-F238E27FC236}">
                <a16:creationId xmlns:a16="http://schemas.microsoft.com/office/drawing/2014/main" id="{CAA7E81D-1E2E-42C9-A9CA-FB95F1A13D61}"/>
              </a:ext>
            </a:extLst>
          </p:cNvPr>
          <p:cNvSpPr>
            <a:spLocks noGrp="1" noChangeArrowheads="1"/>
          </p:cNvSpPr>
          <p:nvPr>
            <p:ph type="body" idx="1"/>
          </p:nvPr>
        </p:nvSpPr>
        <p:spPr>
          <a:xfrm>
            <a:off x="838200" y="1825625"/>
            <a:ext cx="10515600" cy="4351338"/>
          </a:xfrm>
        </p:spPr>
        <p:txBody>
          <a:bodyPr>
            <a:normAutofit/>
          </a:bodyPr>
          <a:lstStyle/>
          <a:p>
            <a:pPr marL="609600" indent="-609600">
              <a:buNone/>
              <a:defRPr/>
            </a:pPr>
            <a:r>
              <a:rPr lang="en-US" altLang="en-US" b="1"/>
              <a:t>The right answer Stop eating</a:t>
            </a:r>
          </a:p>
          <a:p>
            <a:pPr marL="609600" indent="-609600">
              <a:buNone/>
              <a:defRPr/>
            </a:pPr>
            <a:r>
              <a:rPr lang="en-US" altLang="en-US" b="1"/>
              <a:t> the food. </a:t>
            </a:r>
          </a:p>
          <a:p>
            <a:pPr marL="609600" indent="-609600">
              <a:buNone/>
              <a:defRPr/>
            </a:pPr>
            <a:endParaRPr lang="en-US" altLang="en-US"/>
          </a:p>
          <a:p>
            <a:pPr marL="609600" indent="-609600">
              <a:defRPr/>
            </a:pPr>
            <a:r>
              <a:rPr lang="en-US" altLang="en-US"/>
              <a:t>Eating disagreeable foods now and then should not be an option. A little bit of food that causes pain and discomfort could lead to significant health issues. Continuing to take a risk and eat the food because it tastes good is also a bad idea. Stop eating the food altogether or do some research and find out what is causing the pain or discomfort is the best option. </a:t>
            </a:r>
          </a:p>
        </p:txBody>
      </p:sp>
      <p:sp>
        <p:nvSpPr>
          <p:cNvPr id="2" name="Arrow: Right 1">
            <a:hlinkClick r:id="rId3" action="ppaction://hlinksldjump"/>
            <a:extLst>
              <a:ext uri="{FF2B5EF4-FFF2-40B4-BE49-F238E27FC236}">
                <a16:creationId xmlns:a16="http://schemas.microsoft.com/office/drawing/2014/main" id="{38771906-61C8-5485-FA67-ACF7144A4FD9}"/>
              </a:ext>
            </a:extLst>
          </p:cNvPr>
          <p:cNvSpPr/>
          <p:nvPr/>
        </p:nvSpPr>
        <p:spPr bwMode="auto">
          <a:xfrm>
            <a:off x="5638800" y="6218555"/>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D2E8B792-C910-43EB-9B00-1DF351423CAF}"/>
              </a:ext>
            </a:extLst>
          </p:cNvPr>
          <p:cNvSpPr>
            <a:spLocks noGrp="1" noChangeArrowheads="1"/>
          </p:cNvSpPr>
          <p:nvPr>
            <p:ph type="title"/>
          </p:nvPr>
        </p:nvSpPr>
        <p:spPr>
          <a:xfrm>
            <a:off x="6337672" y="304801"/>
            <a:ext cx="3630007" cy="1807305"/>
          </a:xfrm>
        </p:spPr>
        <p:txBody>
          <a:bodyPr>
            <a:normAutofit/>
          </a:bodyPr>
          <a:lstStyle/>
          <a:p>
            <a:pPr eaLnBrk="1" hangingPunct="1">
              <a:lnSpc>
                <a:spcPct val="90000"/>
              </a:lnSpc>
              <a:defRPr/>
            </a:pPr>
            <a:r>
              <a:rPr lang="en-US" altLang="en-US" sz="2000" b="1" dirty="0">
                <a:solidFill>
                  <a:srgbClr val="FF0000"/>
                </a:solidFill>
              </a:rPr>
              <a:t>It is a hamburger, a hotdog, a bag of potato chips, and a soda; you never change your diet; what should be your response?</a:t>
            </a:r>
          </a:p>
        </p:txBody>
      </p:sp>
      <p:pic>
        <p:nvPicPr>
          <p:cNvPr id="55301" name="Picture 55300" descr="Burgers and milkshakes">
            <a:extLst>
              <a:ext uri="{FF2B5EF4-FFF2-40B4-BE49-F238E27FC236}">
                <a16:creationId xmlns:a16="http://schemas.microsoft.com/office/drawing/2014/main" id="{870A1580-4EEC-DF05-614D-19A7F2B1A07D}"/>
              </a:ext>
            </a:extLst>
          </p:cNvPr>
          <p:cNvPicPr>
            <a:picLocks noChangeAspect="1"/>
          </p:cNvPicPr>
          <p:nvPr/>
        </p:nvPicPr>
        <p:blipFill rotWithShape="1">
          <a:blip r:embed="rId2"/>
          <a:srcRect l="29296" r="26053" b="-1"/>
          <a:stretch/>
        </p:blipFill>
        <p:spPr>
          <a:xfrm>
            <a:off x="15240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5299" name="Rectangle 3">
            <a:extLst>
              <a:ext uri="{FF2B5EF4-FFF2-40B4-BE49-F238E27FC236}">
                <a16:creationId xmlns:a16="http://schemas.microsoft.com/office/drawing/2014/main" id="{F96E76B4-E180-4268-800B-FFAF21295C3B}"/>
              </a:ext>
            </a:extLst>
          </p:cNvPr>
          <p:cNvSpPr>
            <a:spLocks noGrp="1" noChangeArrowheads="1"/>
          </p:cNvSpPr>
          <p:nvPr>
            <p:ph type="body" idx="1"/>
          </p:nvPr>
        </p:nvSpPr>
        <p:spPr>
          <a:xfrm>
            <a:off x="6409342" y="2333297"/>
            <a:ext cx="3630007" cy="3843666"/>
          </a:xfrm>
        </p:spPr>
        <p:txBody>
          <a:bodyPr>
            <a:normAutofit/>
          </a:bodyPr>
          <a:lstStyle/>
          <a:p>
            <a:pPr marL="0" indent="0">
              <a:buNone/>
              <a:defRPr/>
            </a:pPr>
            <a:r>
              <a:rPr lang="en-US" altLang="en-US" sz="1700" dirty="0">
                <a:hlinkClick r:id="rId3" action="ppaction://hlinksldjump"/>
              </a:rPr>
              <a:t>A. </a:t>
            </a:r>
            <a:r>
              <a:rPr lang="en-US" altLang="en-US" sz="1700" dirty="0"/>
              <a:t>Drink sodas, eat hamburgers, </a:t>
            </a:r>
          </a:p>
          <a:p>
            <a:pPr marL="0" indent="0">
              <a:buNone/>
              <a:defRPr/>
            </a:pPr>
            <a:r>
              <a:rPr lang="en-US" altLang="en-US" sz="1700" dirty="0"/>
              <a:t>    hotdogs and potato chips on a </a:t>
            </a:r>
          </a:p>
          <a:p>
            <a:pPr marL="0" indent="0">
              <a:buNone/>
              <a:defRPr/>
            </a:pPr>
            <a:r>
              <a:rPr lang="en-US" altLang="en-US" sz="1700" dirty="0"/>
              <a:t>    regular basis.</a:t>
            </a:r>
          </a:p>
          <a:p>
            <a:pPr marL="0" indent="0">
              <a:buNone/>
              <a:defRPr/>
            </a:pPr>
            <a:r>
              <a:rPr lang="en-US" altLang="en-US" sz="1700" dirty="0">
                <a:hlinkClick r:id="rId4" action="ppaction://hlinksldjump"/>
              </a:rPr>
              <a:t>B. </a:t>
            </a:r>
            <a:r>
              <a:rPr lang="en-US" altLang="en-US" sz="1700" dirty="0"/>
              <a:t>If  the food tastes good, eat it, </a:t>
            </a:r>
          </a:p>
          <a:p>
            <a:pPr marL="0" indent="0">
              <a:buNone/>
              <a:defRPr/>
            </a:pPr>
            <a:r>
              <a:rPr lang="en-US" altLang="en-US" sz="1700" dirty="0"/>
              <a:t>    don’t  be concerned about what  </a:t>
            </a:r>
          </a:p>
          <a:p>
            <a:pPr marL="0" indent="0">
              <a:buNone/>
              <a:defRPr/>
            </a:pPr>
            <a:r>
              <a:rPr lang="en-US" altLang="en-US" sz="1700" dirty="0"/>
              <a:t>    you eat.</a:t>
            </a:r>
          </a:p>
          <a:p>
            <a:pPr marL="0" indent="0">
              <a:buNone/>
              <a:defRPr/>
            </a:pPr>
            <a:r>
              <a:rPr lang="en-US" altLang="en-US" sz="1700" dirty="0">
                <a:hlinkClick r:id="rId5" action="ppaction://hlinksldjump"/>
              </a:rPr>
              <a:t>C. </a:t>
            </a:r>
            <a:r>
              <a:rPr lang="en-US" altLang="en-US" sz="1700" dirty="0"/>
              <a:t>Eat a balanced diet because  </a:t>
            </a:r>
          </a:p>
          <a:p>
            <a:pPr marL="0" indent="0">
              <a:buNone/>
              <a:defRPr/>
            </a:pPr>
            <a:r>
              <a:rPr lang="en-US" altLang="en-US" sz="1700" dirty="0"/>
              <a:t>    our bodies need a variety of </a:t>
            </a:r>
          </a:p>
          <a:p>
            <a:pPr marL="0" indent="0">
              <a:buNone/>
              <a:defRPr/>
            </a:pPr>
            <a:r>
              <a:rPr lang="en-US" altLang="en-US" sz="1700" dirty="0"/>
              <a:t>    vitamins and nutrients to function     </a:t>
            </a:r>
          </a:p>
          <a:p>
            <a:pPr marL="0" indent="0">
              <a:buNone/>
              <a:defRPr/>
            </a:pPr>
            <a:r>
              <a:rPr lang="en-US" altLang="en-US" sz="1700" dirty="0"/>
              <a:t>     properly.</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4921" name="Rectangle 29492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4917" name="Picture 294916" descr="Vegetables on display at a market">
            <a:extLst>
              <a:ext uri="{FF2B5EF4-FFF2-40B4-BE49-F238E27FC236}">
                <a16:creationId xmlns:a16="http://schemas.microsoft.com/office/drawing/2014/main" id="{D354D343-C4C2-DC68-9ECE-72461DAB8FEC}"/>
              </a:ext>
            </a:extLst>
          </p:cNvPr>
          <p:cNvPicPr>
            <a:picLocks noChangeAspect="1"/>
          </p:cNvPicPr>
          <p:nvPr/>
        </p:nvPicPr>
        <p:blipFill rotWithShape="1">
          <a:blip r:embed="rId2"/>
          <a:srcRect l="5884" r="-1" b="-1"/>
          <a:stretch/>
        </p:blipFill>
        <p:spPr>
          <a:xfrm>
            <a:off x="-13062" y="10"/>
            <a:ext cx="9669642" cy="6857990"/>
          </a:xfrm>
          <a:prstGeom prst="rect">
            <a:avLst/>
          </a:prstGeom>
        </p:spPr>
      </p:pic>
      <p:sp>
        <p:nvSpPr>
          <p:cNvPr id="294923" name="Rectangle 29492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914" name="Rectangle 2">
            <a:extLst>
              <a:ext uri="{FF2B5EF4-FFF2-40B4-BE49-F238E27FC236}">
                <a16:creationId xmlns:a16="http://schemas.microsoft.com/office/drawing/2014/main" id="{6069BA13-0407-4536-9140-DDFD45B5BCC3}"/>
              </a:ext>
            </a:extLst>
          </p:cNvPr>
          <p:cNvSpPr>
            <a:spLocks noGrp="1" noChangeArrowheads="1"/>
          </p:cNvSpPr>
          <p:nvPr>
            <p:ph type="title"/>
          </p:nvPr>
        </p:nvSpPr>
        <p:spPr>
          <a:xfrm>
            <a:off x="7531610" y="365125"/>
            <a:ext cx="3822189" cy="1899912"/>
          </a:xfrm>
        </p:spPr>
        <p:txBody>
          <a:bodyPr>
            <a:normAutofit/>
          </a:bodyPr>
          <a:lstStyle/>
          <a:p>
            <a:pPr eaLnBrk="1" hangingPunct="1">
              <a:defRPr/>
            </a:pPr>
            <a:r>
              <a:rPr lang="en-US" altLang="en-US" sz="4000" dirty="0">
                <a:solidFill>
                  <a:srgbClr val="FF0000"/>
                </a:solidFill>
              </a:rPr>
              <a:t>Right answer</a:t>
            </a:r>
          </a:p>
        </p:txBody>
      </p:sp>
      <p:sp>
        <p:nvSpPr>
          <p:cNvPr id="294915" name="Rectangle 3">
            <a:extLst>
              <a:ext uri="{FF2B5EF4-FFF2-40B4-BE49-F238E27FC236}">
                <a16:creationId xmlns:a16="http://schemas.microsoft.com/office/drawing/2014/main" id="{80ACC243-A158-44C0-B97D-4842263F04F0}"/>
              </a:ext>
            </a:extLst>
          </p:cNvPr>
          <p:cNvSpPr>
            <a:spLocks noGrp="1" noChangeArrowheads="1"/>
          </p:cNvSpPr>
          <p:nvPr>
            <p:ph type="body" idx="1"/>
          </p:nvPr>
        </p:nvSpPr>
        <p:spPr>
          <a:xfrm>
            <a:off x="7531610" y="2434201"/>
            <a:ext cx="3822189" cy="3742762"/>
          </a:xfrm>
        </p:spPr>
        <p:txBody>
          <a:bodyPr>
            <a:normAutofit/>
          </a:bodyPr>
          <a:lstStyle/>
          <a:p>
            <a:pPr marL="609600" indent="-609600">
              <a:defRPr/>
            </a:pPr>
            <a:r>
              <a:rPr lang="en-US" altLang="en-US" sz="1600" b="1"/>
              <a:t>Eat a balanced diet; our bodies need a variety of vitamins and nutrients to function correctly.</a:t>
            </a:r>
            <a:endParaRPr lang="en-US" altLang="en-US" sz="1600"/>
          </a:p>
          <a:p>
            <a:pPr marL="609600" indent="-609600">
              <a:buNone/>
              <a:defRPr/>
            </a:pPr>
            <a:endParaRPr lang="en-US" altLang="en-US" sz="1600"/>
          </a:p>
          <a:p>
            <a:pPr marL="609600" indent="-609600">
              <a:defRPr/>
            </a:pPr>
            <a:r>
              <a:rPr lang="en-US" altLang="en-US" sz="1600"/>
              <a:t>There is a story of a young lady who ate a steady diet of potato chips, hot dogs, and sodas for most of her early life and well into her adult life; when she reached the age of fifty, she suffered a variety of problems; Kidney failure was one of them. Inability to eat a proper diet and drink enough water probably caused Kidney failure.</a:t>
            </a:r>
          </a:p>
        </p:txBody>
      </p:sp>
      <p:sp>
        <p:nvSpPr>
          <p:cNvPr id="2" name="Arrow: Right 1">
            <a:hlinkClick r:id="rId3" action="ppaction://hlinksldjump"/>
            <a:extLst>
              <a:ext uri="{FF2B5EF4-FFF2-40B4-BE49-F238E27FC236}">
                <a16:creationId xmlns:a16="http://schemas.microsoft.com/office/drawing/2014/main" id="{DF569F95-82B6-3F2B-E98B-2C20AFFB30DA}"/>
              </a:ext>
            </a:extLst>
          </p:cNvPr>
          <p:cNvSpPr/>
          <p:nvPr/>
        </p:nvSpPr>
        <p:spPr bwMode="auto">
          <a:xfrm>
            <a:off x="8873266" y="6106001"/>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a:extLst>
              <a:ext uri="{FF2B5EF4-FFF2-40B4-BE49-F238E27FC236}">
                <a16:creationId xmlns:a16="http://schemas.microsoft.com/office/drawing/2014/main" id="{A4E37F6F-B0C9-4508-BD64-1C6C766828F5}"/>
              </a:ext>
            </a:extLst>
          </p:cNvPr>
          <p:cNvSpPr>
            <a:spLocks noGrp="1" noChangeArrowheads="1"/>
          </p:cNvSpPr>
          <p:nvPr>
            <p:ph type="title"/>
          </p:nvPr>
        </p:nvSpPr>
        <p:spPr>
          <a:xfrm>
            <a:off x="2127504" y="381001"/>
            <a:ext cx="3733482" cy="838200"/>
          </a:xfrm>
        </p:spPr>
        <p:txBody>
          <a:bodyPr>
            <a:normAutofit/>
          </a:bodyPr>
          <a:lstStyle/>
          <a:p>
            <a:pPr eaLnBrk="1" hangingPunct="1">
              <a:defRPr/>
            </a:pPr>
            <a:r>
              <a:rPr lang="en-US" altLang="en-US" sz="3100" dirty="0">
                <a:solidFill>
                  <a:srgbClr val="FF0000"/>
                </a:solidFill>
              </a:rPr>
              <a:t>Wrong answer</a:t>
            </a:r>
          </a:p>
        </p:txBody>
      </p:sp>
      <p:sp>
        <p:nvSpPr>
          <p:cNvPr id="293891" name="Rectangle 3">
            <a:extLst>
              <a:ext uri="{FF2B5EF4-FFF2-40B4-BE49-F238E27FC236}">
                <a16:creationId xmlns:a16="http://schemas.microsoft.com/office/drawing/2014/main" id="{4E561EBC-0B7A-4D9E-BE1C-D27BEF4B2424}"/>
              </a:ext>
            </a:extLst>
          </p:cNvPr>
          <p:cNvSpPr>
            <a:spLocks noGrp="1" noChangeArrowheads="1"/>
          </p:cNvSpPr>
          <p:nvPr>
            <p:ph type="body" idx="1"/>
          </p:nvPr>
        </p:nvSpPr>
        <p:spPr>
          <a:xfrm>
            <a:off x="2127505" y="1447801"/>
            <a:ext cx="3733183" cy="4613171"/>
          </a:xfrm>
        </p:spPr>
        <p:txBody>
          <a:bodyPr anchor="ctr">
            <a:normAutofit/>
          </a:bodyPr>
          <a:lstStyle/>
          <a:p>
            <a:pPr marL="609600" indent="-609600">
              <a:buNone/>
              <a:defRPr/>
            </a:pPr>
            <a:r>
              <a:rPr lang="en-US" altLang="en-US" sz="2400" dirty="0">
                <a:solidFill>
                  <a:srgbClr val="FF0000"/>
                </a:solidFill>
              </a:rPr>
              <a:t>If it tastes good, eat it, do</a:t>
            </a:r>
          </a:p>
          <a:p>
            <a:pPr marL="609600" indent="-609600">
              <a:buNone/>
              <a:defRPr/>
            </a:pPr>
            <a:r>
              <a:rPr lang="en-US" altLang="en-US" sz="2400" dirty="0">
                <a:solidFill>
                  <a:srgbClr val="FF0000"/>
                </a:solidFill>
              </a:rPr>
              <a:t>not worry about what you</a:t>
            </a:r>
          </a:p>
          <a:p>
            <a:pPr marL="609600" indent="-609600">
              <a:buNone/>
              <a:defRPr/>
            </a:pPr>
            <a:r>
              <a:rPr lang="en-US" altLang="en-US" sz="2400" dirty="0">
                <a:solidFill>
                  <a:srgbClr val="FF0000"/>
                </a:solidFill>
              </a:rPr>
              <a:t>eat.</a:t>
            </a:r>
          </a:p>
          <a:p>
            <a:pPr marL="609600" indent="-609600">
              <a:defRPr/>
            </a:pPr>
            <a:r>
              <a:rPr lang="en-US" altLang="en-US" sz="2400" dirty="0">
                <a:solidFill>
                  <a:schemeClr val="tx2"/>
                </a:solidFill>
              </a:rPr>
              <a:t>Eating a balanced diet is extremely important. Hamburgers, Hot dogs, Potato chips, and sodas are good when mixed with a balanced diet. </a:t>
            </a:r>
          </a:p>
          <a:p>
            <a:pPr marL="609600" indent="-609600">
              <a:buNone/>
              <a:defRPr/>
            </a:pPr>
            <a:endParaRPr lang="en-US" altLang="en-US" sz="1600" dirty="0">
              <a:solidFill>
                <a:schemeClr val="tx2"/>
              </a:solidFill>
            </a:endParaRPr>
          </a:p>
        </p:txBody>
      </p:sp>
      <p:pic>
        <p:nvPicPr>
          <p:cNvPr id="293895" name="Graphic 293894" descr="Burger and Drink">
            <a:extLst>
              <a:ext uri="{FF2B5EF4-FFF2-40B4-BE49-F238E27FC236}">
                <a16:creationId xmlns:a16="http://schemas.microsoft.com/office/drawing/2014/main" id="{84FE292F-50BA-E6A1-AA8B-7ED41576AF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9615" y="2065912"/>
            <a:ext cx="2746374" cy="2746374"/>
          </a:xfrm>
          <a:prstGeom prst="rect">
            <a:avLst/>
          </a:prstGeom>
        </p:spPr>
      </p:pic>
      <p:sp>
        <p:nvSpPr>
          <p:cNvPr id="2" name="Arrow: Left 1">
            <a:hlinkClick r:id="rId4" action="ppaction://hlinksldjump"/>
            <a:extLst>
              <a:ext uri="{FF2B5EF4-FFF2-40B4-BE49-F238E27FC236}">
                <a16:creationId xmlns:a16="http://schemas.microsoft.com/office/drawing/2014/main" id="{96F1C6E6-CF0B-C52A-63FB-457795DA19AA}"/>
              </a:ext>
            </a:extLst>
          </p:cNvPr>
          <p:cNvSpPr/>
          <p:nvPr/>
        </p:nvSpPr>
        <p:spPr bwMode="auto">
          <a:xfrm>
            <a:off x="6685215" y="5725466"/>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2879" name="Rectangle 292878">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866" name="Rectangle 2">
            <a:extLst>
              <a:ext uri="{FF2B5EF4-FFF2-40B4-BE49-F238E27FC236}">
                <a16:creationId xmlns:a16="http://schemas.microsoft.com/office/drawing/2014/main" id="{B92057F5-A7A7-4DB4-905E-56632D6C4F05}"/>
              </a:ext>
            </a:extLst>
          </p:cNvPr>
          <p:cNvSpPr>
            <a:spLocks noGrp="1" noChangeArrowheads="1"/>
          </p:cNvSpPr>
          <p:nvPr>
            <p:ph type="title"/>
          </p:nvPr>
        </p:nvSpPr>
        <p:spPr>
          <a:xfrm>
            <a:off x="838200" y="557189"/>
            <a:ext cx="3374136" cy="5567891"/>
          </a:xfrm>
        </p:spPr>
        <p:txBody>
          <a:bodyPr>
            <a:normAutofit/>
          </a:bodyPr>
          <a:lstStyle/>
          <a:p>
            <a:pPr eaLnBrk="1" hangingPunct="1">
              <a:defRPr/>
            </a:pPr>
            <a:r>
              <a:rPr lang="en-US" altLang="en-US" sz="5200" dirty="0">
                <a:solidFill>
                  <a:srgbClr val="FF0000"/>
                </a:solidFill>
              </a:rPr>
              <a:t>Wrong answer</a:t>
            </a:r>
          </a:p>
        </p:txBody>
      </p:sp>
      <p:sp>
        <p:nvSpPr>
          <p:cNvPr id="2" name="Arrow: Left 1">
            <a:hlinkClick r:id="rId2" action="ppaction://hlinksldjump"/>
            <a:extLst>
              <a:ext uri="{FF2B5EF4-FFF2-40B4-BE49-F238E27FC236}">
                <a16:creationId xmlns:a16="http://schemas.microsoft.com/office/drawing/2014/main" id="{5D329EF2-6F59-6828-A01D-C2381E07848E}"/>
              </a:ext>
            </a:extLst>
          </p:cNvPr>
          <p:cNvSpPr/>
          <p:nvPr/>
        </p:nvSpPr>
        <p:spPr bwMode="auto">
          <a:xfrm>
            <a:off x="7620000" y="53340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graphicFrame>
        <p:nvGraphicFramePr>
          <p:cNvPr id="292869" name="Rectangle 3">
            <a:extLst>
              <a:ext uri="{FF2B5EF4-FFF2-40B4-BE49-F238E27FC236}">
                <a16:creationId xmlns:a16="http://schemas.microsoft.com/office/drawing/2014/main" id="{6A2D00FE-D7BF-5BC8-DAE9-EB3284B867B7}"/>
              </a:ext>
            </a:extLst>
          </p:cNvPr>
          <p:cNvGraphicFramePr/>
          <p:nvPr>
            <p:extLst>
              <p:ext uri="{D42A27DB-BD31-4B8C-83A1-F6EECF244321}">
                <p14:modId xmlns:p14="http://schemas.microsoft.com/office/powerpoint/2010/main" val="1871344578"/>
              </p:ext>
            </p:extLst>
          </p:nvPr>
        </p:nvGraphicFramePr>
        <p:xfrm>
          <a:off x="5093208" y="620392"/>
          <a:ext cx="6263640" cy="4467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TotalTime>
  <Words>1941</Words>
  <Application>Microsoft Office PowerPoint</Application>
  <PresentationFormat>Widescreen</PresentationFormat>
  <Paragraphs>167</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Wingdings</vt:lpstr>
      <vt:lpstr>Office Theme</vt:lpstr>
      <vt:lpstr>PowerPoint Presentation</vt:lpstr>
      <vt:lpstr>The Abuse of Food</vt:lpstr>
      <vt:lpstr>Wrong Answer   </vt:lpstr>
      <vt:lpstr>Wrong Answer</vt:lpstr>
      <vt:lpstr>Right Answer</vt:lpstr>
      <vt:lpstr>It is a hamburger, a hotdog, a bag of potato chips, and a soda; you never change your diet; what should be your response?</vt:lpstr>
      <vt:lpstr>Right answer</vt:lpstr>
      <vt:lpstr>Wrong answer</vt:lpstr>
      <vt:lpstr>Wrong answer</vt:lpstr>
      <vt:lpstr>Energy Products are being advertised all of the time, I need some extra energy, and I do not see any harm in buying over-the-counter energy products; what should be my response? </vt:lpstr>
      <vt:lpstr>Right answer</vt:lpstr>
      <vt:lpstr>Wrong answer</vt:lpstr>
      <vt:lpstr>Wrong answer</vt:lpstr>
      <vt:lpstr>I am eating a proper diet, getting enough rest, relaxation, and exercise; yet I am losing an excessive amount of weight, what should be my response? </vt:lpstr>
      <vt:lpstr>Wrong answer</vt:lpstr>
      <vt:lpstr>Wrong answer</vt:lpstr>
      <vt:lpstr>Right answer</vt:lpstr>
      <vt:lpstr>You are concerned about gaining weight, yet you are not doing anything to address the problem, what are your two responses? </vt:lpstr>
      <vt:lpstr>Wrong Answer</vt:lpstr>
      <vt:lpstr>Wrong Answer</vt:lpstr>
      <vt:lpstr>Right Answer</vt:lpstr>
      <vt:lpstr>After 9 pm you are hungry you desire to eat some food, what should be your response?</vt:lpstr>
      <vt:lpstr>Right Answer</vt:lpstr>
      <vt:lpstr>Wrong Answer</vt:lpstr>
      <vt:lpstr>Wrong Answer ( however it may an option for some)</vt:lpstr>
      <vt:lpstr>Right answer</vt:lpstr>
      <vt:lpstr>Wrong answer</vt:lpstr>
      <vt:lpstr>A person eats a lot of food, and within a short period, they retreat to the restroom and purge the food up; what a proper response to the problem is?</vt:lpstr>
      <vt:lpstr>Wrong Answer</vt:lpstr>
      <vt:lpstr>Wrong answer</vt:lpstr>
      <vt:lpstr>Right answer</vt:lpstr>
      <vt:lpstr>Wrong Answer</vt:lpstr>
      <vt:lpstr>If you are lonely and depressed, you turn to excessive eating what should be your response?</vt:lpstr>
      <vt:lpstr>Right Answer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Micheal Darby</dc:creator>
  <cp:lastModifiedBy>Micheal Darby</cp:lastModifiedBy>
  <cp:revision>12</cp:revision>
  <dcterms:created xsi:type="dcterms:W3CDTF">2023-03-27T14:18:05Z</dcterms:created>
  <dcterms:modified xsi:type="dcterms:W3CDTF">2023-08-09T19:06:59Z</dcterms:modified>
</cp:coreProperties>
</file>