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537" r:id="rId4"/>
    <p:sldId id="538" r:id="rId5"/>
    <p:sldId id="536" r:id="rId6"/>
    <p:sldId id="540" r:id="rId7"/>
    <p:sldId id="544" r:id="rId8"/>
    <p:sldId id="543" r:id="rId9"/>
    <p:sldId id="542" r:id="rId10"/>
    <p:sldId id="311" r:id="rId11"/>
    <p:sldId id="549" r:id="rId12"/>
    <p:sldId id="548" r:id="rId13"/>
    <p:sldId id="547" r:id="rId14"/>
    <p:sldId id="312" r:id="rId15"/>
    <p:sldId id="552" r:id="rId16"/>
    <p:sldId id="555" r:id="rId17"/>
    <p:sldId id="554" r:id="rId18"/>
    <p:sldId id="313" r:id="rId19"/>
    <p:sldId id="560" r:id="rId20"/>
    <p:sldId id="559" r:id="rId21"/>
    <p:sldId id="558" r:id="rId22"/>
    <p:sldId id="314" r:id="rId23"/>
    <p:sldId id="743" r:id="rId24"/>
    <p:sldId id="563" r:id="rId25"/>
    <p:sldId id="745" r:id="rId26"/>
    <p:sldId id="315" r:id="rId27"/>
    <p:sldId id="748" r:id="rId28"/>
    <p:sldId id="751" r:id="rId29"/>
    <p:sldId id="750" r:id="rId30"/>
    <p:sldId id="316" r:id="rId31"/>
    <p:sldId id="756" r:id="rId32"/>
    <p:sldId id="755" r:id="rId33"/>
    <p:sldId id="754" r:id="rId34"/>
    <p:sldId id="766" r:id="rId35"/>
    <p:sldId id="761" r:id="rId36"/>
    <p:sldId id="760" r:id="rId37"/>
    <p:sldId id="759" r:id="rId38"/>
    <p:sldId id="318" r:id="rId39"/>
    <p:sldId id="765" r:id="rId40"/>
    <p:sldId id="565" r:id="rId41"/>
    <p:sldId id="76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6" autoAdjust="0"/>
    <p:restoredTop sz="94660"/>
  </p:normalViewPr>
  <p:slideViewPr>
    <p:cSldViewPr snapToGrid="0">
      <p:cViewPr varScale="1">
        <p:scale>
          <a:sx n="71" d="100"/>
          <a:sy n="71" d="100"/>
        </p:scale>
        <p:origin x="21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31.xml"/><Relationship Id="rId1" Type="http://schemas.openxmlformats.org/officeDocument/2006/relationships/slide" Target="../slides/slide33.xml"/></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2AF83A-0AC4-4C95-8904-526E69C075B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A744EB7-6232-4F9B-9BF4-8FF390AEF053}">
      <dgm:prSet/>
      <dgm:spPr/>
      <dgm:t>
        <a:bodyPr/>
        <a:lstStyle/>
        <a:p>
          <a:r>
            <a:rPr lang="en-US" b="1" dirty="0">
              <a:solidFill>
                <a:srgbClr val="FF0000"/>
              </a:solidFill>
            </a:rPr>
            <a:t>Proper Dress and Clothing</a:t>
          </a:r>
          <a:endParaRPr lang="en-US" dirty="0">
            <a:solidFill>
              <a:srgbClr val="FF0000"/>
            </a:solidFill>
          </a:endParaRPr>
        </a:p>
      </dgm:t>
    </dgm:pt>
    <dgm:pt modelId="{92C4A97C-917D-464D-A213-4F272EE57A57}" type="parTrans" cxnId="{6E2B672D-70BD-4F01-92C9-E77C405ACEDC}">
      <dgm:prSet/>
      <dgm:spPr/>
      <dgm:t>
        <a:bodyPr/>
        <a:lstStyle/>
        <a:p>
          <a:endParaRPr lang="en-US"/>
        </a:p>
      </dgm:t>
    </dgm:pt>
    <dgm:pt modelId="{3FAC246A-6D8F-49DE-8F8C-14B840A9D3A9}" type="sibTrans" cxnId="{6E2B672D-70BD-4F01-92C9-E77C405ACEDC}">
      <dgm:prSet/>
      <dgm:spPr/>
      <dgm:t>
        <a:bodyPr/>
        <a:lstStyle/>
        <a:p>
          <a:endParaRPr lang="en-US"/>
        </a:p>
      </dgm:t>
    </dgm:pt>
    <dgm:pt modelId="{DD279690-D103-4D6C-A553-1EF9FFB5EB71}">
      <dgm:prSet/>
      <dgm:spPr/>
      <dgm:t>
        <a:bodyPr/>
        <a:lstStyle/>
        <a:p>
          <a:r>
            <a:rPr lang="en-US" b="1" dirty="0"/>
            <a:t>Your friend suggests wearing some revealing shorts or a tight top that will show some cleavage; what should be your response?</a:t>
          </a:r>
          <a:endParaRPr lang="en-US" dirty="0"/>
        </a:p>
      </dgm:t>
    </dgm:pt>
    <dgm:pt modelId="{40FBB80D-5371-4363-BE5E-7CB6B0556061}" type="parTrans" cxnId="{0E1FA042-C2F1-4925-AE2F-87153E86659E}">
      <dgm:prSet/>
      <dgm:spPr/>
      <dgm:t>
        <a:bodyPr/>
        <a:lstStyle/>
        <a:p>
          <a:endParaRPr lang="en-US"/>
        </a:p>
      </dgm:t>
    </dgm:pt>
    <dgm:pt modelId="{CE5FC4FB-07C2-4324-A684-FA496EFFF429}" type="sibTrans" cxnId="{0E1FA042-C2F1-4925-AE2F-87153E86659E}">
      <dgm:prSet/>
      <dgm:spPr/>
      <dgm:t>
        <a:bodyPr/>
        <a:lstStyle/>
        <a:p>
          <a:endParaRPr lang="en-US"/>
        </a:p>
      </dgm:t>
    </dgm:pt>
    <dgm:pt modelId="{E964C3F4-4AA5-48C8-A64E-580C2C224300}">
      <dgm:prSet/>
      <dgm:spPr/>
      <dgm:t>
        <a:bodyPr/>
        <a:lstStyle/>
        <a:p>
          <a:r>
            <a:rPr lang="en-US" dirty="0">
              <a:solidFill>
                <a:srgbClr val="FF0000"/>
              </a:solidFill>
            </a:rPr>
            <a:t>Go along with your friends and wear revealing clothing.</a:t>
          </a:r>
        </a:p>
      </dgm:t>
    </dgm:pt>
    <dgm:pt modelId="{D793B862-6F28-4060-BD03-BE6B3E69CA10}" type="parTrans" cxnId="{E6D0B676-857A-420E-8189-9998C40087BE}">
      <dgm:prSet/>
      <dgm:spPr/>
      <dgm:t>
        <a:bodyPr/>
        <a:lstStyle/>
        <a:p>
          <a:endParaRPr lang="en-US"/>
        </a:p>
      </dgm:t>
    </dgm:pt>
    <dgm:pt modelId="{A912C55C-0973-4899-8220-99FE652D1623}" type="sibTrans" cxnId="{E6D0B676-857A-420E-8189-9998C40087BE}">
      <dgm:prSet/>
      <dgm:spPr/>
      <dgm:t>
        <a:bodyPr/>
        <a:lstStyle/>
        <a:p>
          <a:endParaRPr lang="en-US"/>
        </a:p>
      </dgm:t>
    </dgm:pt>
    <dgm:pt modelId="{22D759D9-B4E8-4DC1-8CEE-AB2A794941D7}" type="pres">
      <dgm:prSet presAssocID="{692AF83A-0AC4-4C95-8904-526E69C075B9}" presName="vert0" presStyleCnt="0">
        <dgm:presLayoutVars>
          <dgm:dir/>
          <dgm:animOne val="branch"/>
          <dgm:animLvl val="lvl"/>
        </dgm:presLayoutVars>
      </dgm:prSet>
      <dgm:spPr/>
    </dgm:pt>
    <dgm:pt modelId="{F68CABEA-0132-4708-8A22-E27FC9DC1EEC}" type="pres">
      <dgm:prSet presAssocID="{DA744EB7-6232-4F9B-9BF4-8FF390AEF053}" presName="thickLine" presStyleLbl="alignNode1" presStyleIdx="0" presStyleCnt="3"/>
      <dgm:spPr/>
    </dgm:pt>
    <dgm:pt modelId="{AA1ECBF2-9437-45DA-BEF8-985288839BD1}" type="pres">
      <dgm:prSet presAssocID="{DA744EB7-6232-4F9B-9BF4-8FF390AEF053}" presName="horz1" presStyleCnt="0"/>
      <dgm:spPr/>
    </dgm:pt>
    <dgm:pt modelId="{B876B863-A774-435F-ADE8-26A2E8F97D79}" type="pres">
      <dgm:prSet presAssocID="{DA744EB7-6232-4F9B-9BF4-8FF390AEF053}" presName="tx1" presStyleLbl="revTx" presStyleIdx="0" presStyleCnt="3"/>
      <dgm:spPr/>
    </dgm:pt>
    <dgm:pt modelId="{5B88494C-E0AF-4C72-9F9C-DECCE79A91A0}" type="pres">
      <dgm:prSet presAssocID="{DA744EB7-6232-4F9B-9BF4-8FF390AEF053}" presName="vert1" presStyleCnt="0"/>
      <dgm:spPr/>
    </dgm:pt>
    <dgm:pt modelId="{D4CDA9DF-42A4-4A20-B9D8-E19D7E1EA0C9}" type="pres">
      <dgm:prSet presAssocID="{DD279690-D103-4D6C-A553-1EF9FFB5EB71}" presName="thickLine" presStyleLbl="alignNode1" presStyleIdx="1" presStyleCnt="3"/>
      <dgm:spPr/>
    </dgm:pt>
    <dgm:pt modelId="{299A0636-DADF-48C9-B819-0EBA17F5E0C7}" type="pres">
      <dgm:prSet presAssocID="{DD279690-D103-4D6C-A553-1EF9FFB5EB71}" presName="horz1" presStyleCnt="0"/>
      <dgm:spPr/>
    </dgm:pt>
    <dgm:pt modelId="{D9A63EC4-E1C9-4F3F-B666-C24C2111EBBB}" type="pres">
      <dgm:prSet presAssocID="{DD279690-D103-4D6C-A553-1EF9FFB5EB71}" presName="tx1" presStyleLbl="revTx" presStyleIdx="1" presStyleCnt="3"/>
      <dgm:spPr/>
    </dgm:pt>
    <dgm:pt modelId="{18512F05-C90E-440E-BD81-ECF81BD716A5}" type="pres">
      <dgm:prSet presAssocID="{DD279690-D103-4D6C-A553-1EF9FFB5EB71}" presName="vert1" presStyleCnt="0"/>
      <dgm:spPr/>
    </dgm:pt>
    <dgm:pt modelId="{EAD51BE8-264E-4FDB-A1E4-5998A89188CE}" type="pres">
      <dgm:prSet presAssocID="{E964C3F4-4AA5-48C8-A64E-580C2C224300}" presName="thickLine" presStyleLbl="alignNode1" presStyleIdx="2" presStyleCnt="3"/>
      <dgm:spPr/>
    </dgm:pt>
    <dgm:pt modelId="{FE6CD98A-4C01-4294-983A-0334729DE6C2}" type="pres">
      <dgm:prSet presAssocID="{E964C3F4-4AA5-48C8-A64E-580C2C224300}" presName="horz1" presStyleCnt="0"/>
      <dgm:spPr/>
    </dgm:pt>
    <dgm:pt modelId="{F0586B76-FB1F-43D4-9965-26CF0B058EA3}" type="pres">
      <dgm:prSet presAssocID="{E964C3F4-4AA5-48C8-A64E-580C2C224300}" presName="tx1" presStyleLbl="revTx" presStyleIdx="2" presStyleCnt="3"/>
      <dgm:spPr/>
    </dgm:pt>
    <dgm:pt modelId="{21171F88-C60D-4EA8-84E1-633937981DB5}" type="pres">
      <dgm:prSet presAssocID="{E964C3F4-4AA5-48C8-A64E-580C2C224300}" presName="vert1" presStyleCnt="0"/>
      <dgm:spPr/>
    </dgm:pt>
  </dgm:ptLst>
  <dgm:cxnLst>
    <dgm:cxn modelId="{6E2B672D-70BD-4F01-92C9-E77C405ACEDC}" srcId="{692AF83A-0AC4-4C95-8904-526E69C075B9}" destId="{DA744EB7-6232-4F9B-9BF4-8FF390AEF053}" srcOrd="0" destOrd="0" parTransId="{92C4A97C-917D-464D-A213-4F272EE57A57}" sibTransId="{3FAC246A-6D8F-49DE-8F8C-14B840A9D3A9}"/>
    <dgm:cxn modelId="{03049A35-AC41-41BE-A43A-6CD8BE5CA197}" type="presOf" srcId="{DA744EB7-6232-4F9B-9BF4-8FF390AEF053}" destId="{B876B863-A774-435F-ADE8-26A2E8F97D79}" srcOrd="0" destOrd="0" presId="urn:microsoft.com/office/officeart/2008/layout/LinedList"/>
    <dgm:cxn modelId="{51F6123F-DE21-46AE-B51D-EBE392A5E24A}" type="presOf" srcId="{692AF83A-0AC4-4C95-8904-526E69C075B9}" destId="{22D759D9-B4E8-4DC1-8CEE-AB2A794941D7}" srcOrd="0" destOrd="0" presId="urn:microsoft.com/office/officeart/2008/layout/LinedList"/>
    <dgm:cxn modelId="{0E1FA042-C2F1-4925-AE2F-87153E86659E}" srcId="{692AF83A-0AC4-4C95-8904-526E69C075B9}" destId="{DD279690-D103-4D6C-A553-1EF9FFB5EB71}" srcOrd="1" destOrd="0" parTransId="{40FBB80D-5371-4363-BE5E-7CB6B0556061}" sibTransId="{CE5FC4FB-07C2-4324-A684-FA496EFFF429}"/>
    <dgm:cxn modelId="{93812051-1D83-42D3-B7EE-A8539505ED5A}" type="presOf" srcId="{DD279690-D103-4D6C-A553-1EF9FFB5EB71}" destId="{D9A63EC4-E1C9-4F3F-B666-C24C2111EBBB}" srcOrd="0" destOrd="0" presId="urn:microsoft.com/office/officeart/2008/layout/LinedList"/>
    <dgm:cxn modelId="{E6D0B676-857A-420E-8189-9998C40087BE}" srcId="{692AF83A-0AC4-4C95-8904-526E69C075B9}" destId="{E964C3F4-4AA5-48C8-A64E-580C2C224300}" srcOrd="2" destOrd="0" parTransId="{D793B862-6F28-4060-BD03-BE6B3E69CA10}" sibTransId="{A912C55C-0973-4899-8220-99FE652D1623}"/>
    <dgm:cxn modelId="{169487EB-8E7B-4CA3-89A0-C53372350E35}" type="presOf" srcId="{E964C3F4-4AA5-48C8-A64E-580C2C224300}" destId="{F0586B76-FB1F-43D4-9965-26CF0B058EA3}" srcOrd="0" destOrd="0" presId="urn:microsoft.com/office/officeart/2008/layout/LinedList"/>
    <dgm:cxn modelId="{84402B06-9AC4-41A7-8F5F-0E5D205A52E1}" type="presParOf" srcId="{22D759D9-B4E8-4DC1-8CEE-AB2A794941D7}" destId="{F68CABEA-0132-4708-8A22-E27FC9DC1EEC}" srcOrd="0" destOrd="0" presId="urn:microsoft.com/office/officeart/2008/layout/LinedList"/>
    <dgm:cxn modelId="{140D7669-CF88-4835-9AD4-35E110ABD00A}" type="presParOf" srcId="{22D759D9-B4E8-4DC1-8CEE-AB2A794941D7}" destId="{AA1ECBF2-9437-45DA-BEF8-985288839BD1}" srcOrd="1" destOrd="0" presId="urn:microsoft.com/office/officeart/2008/layout/LinedList"/>
    <dgm:cxn modelId="{69E1CC0D-4E1B-4683-AB70-13FB1C36CFDF}" type="presParOf" srcId="{AA1ECBF2-9437-45DA-BEF8-985288839BD1}" destId="{B876B863-A774-435F-ADE8-26A2E8F97D79}" srcOrd="0" destOrd="0" presId="urn:microsoft.com/office/officeart/2008/layout/LinedList"/>
    <dgm:cxn modelId="{A99D76EA-2F4F-4FDA-B430-03210E2BB519}" type="presParOf" srcId="{AA1ECBF2-9437-45DA-BEF8-985288839BD1}" destId="{5B88494C-E0AF-4C72-9F9C-DECCE79A91A0}" srcOrd="1" destOrd="0" presId="urn:microsoft.com/office/officeart/2008/layout/LinedList"/>
    <dgm:cxn modelId="{C213DEB6-B436-4E36-9085-45EBF4BE03ED}" type="presParOf" srcId="{22D759D9-B4E8-4DC1-8CEE-AB2A794941D7}" destId="{D4CDA9DF-42A4-4A20-B9D8-E19D7E1EA0C9}" srcOrd="2" destOrd="0" presId="urn:microsoft.com/office/officeart/2008/layout/LinedList"/>
    <dgm:cxn modelId="{91B79BDF-C6B8-4ABB-8E54-86C08031F877}" type="presParOf" srcId="{22D759D9-B4E8-4DC1-8CEE-AB2A794941D7}" destId="{299A0636-DADF-48C9-B819-0EBA17F5E0C7}" srcOrd="3" destOrd="0" presId="urn:microsoft.com/office/officeart/2008/layout/LinedList"/>
    <dgm:cxn modelId="{F899E389-92C4-46DB-AB38-FDAA1CA78C7C}" type="presParOf" srcId="{299A0636-DADF-48C9-B819-0EBA17F5E0C7}" destId="{D9A63EC4-E1C9-4F3F-B666-C24C2111EBBB}" srcOrd="0" destOrd="0" presId="urn:microsoft.com/office/officeart/2008/layout/LinedList"/>
    <dgm:cxn modelId="{5CF1A2F5-0117-4310-AC7F-8E1E0758003E}" type="presParOf" srcId="{299A0636-DADF-48C9-B819-0EBA17F5E0C7}" destId="{18512F05-C90E-440E-BD81-ECF81BD716A5}" srcOrd="1" destOrd="0" presId="urn:microsoft.com/office/officeart/2008/layout/LinedList"/>
    <dgm:cxn modelId="{2D0C182A-82EB-4B08-A04E-8BF534317D9D}" type="presParOf" srcId="{22D759D9-B4E8-4DC1-8CEE-AB2A794941D7}" destId="{EAD51BE8-264E-4FDB-A1E4-5998A89188CE}" srcOrd="4" destOrd="0" presId="urn:microsoft.com/office/officeart/2008/layout/LinedList"/>
    <dgm:cxn modelId="{BB924417-2E48-4001-ADF5-D02459B9E70F}" type="presParOf" srcId="{22D759D9-B4E8-4DC1-8CEE-AB2A794941D7}" destId="{FE6CD98A-4C01-4294-983A-0334729DE6C2}" srcOrd="5" destOrd="0" presId="urn:microsoft.com/office/officeart/2008/layout/LinedList"/>
    <dgm:cxn modelId="{BD9397D6-D8D2-483D-BF0E-160B5726545A}" type="presParOf" srcId="{FE6CD98A-4C01-4294-983A-0334729DE6C2}" destId="{F0586B76-FB1F-43D4-9965-26CF0B058EA3}" srcOrd="0" destOrd="0" presId="urn:microsoft.com/office/officeart/2008/layout/LinedList"/>
    <dgm:cxn modelId="{74FA1E99-7E22-4873-8BAC-53C9BCBCC478}" type="presParOf" srcId="{FE6CD98A-4C01-4294-983A-0334729DE6C2}" destId="{21171F88-C60D-4EA8-84E1-633937981D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84B55C-5552-4477-88FF-A8B40DBED4B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6AC31DF-81B9-44CD-A0F4-0FA627E89B96}">
      <dgm:prSet/>
      <dgm:spPr/>
      <dgm:t>
        <a:bodyPr/>
        <a:lstStyle/>
        <a:p>
          <a:pPr>
            <a:lnSpc>
              <a:spcPct val="100000"/>
            </a:lnSpc>
          </a:pPr>
          <a:r>
            <a:rPr lang="en-US" b="1" dirty="0"/>
            <a:t>If an expensive new outfit comes out you do not have the money to purchase the outfit, what is the best response?</a:t>
          </a:r>
          <a:endParaRPr lang="en-US" dirty="0"/>
        </a:p>
      </dgm:t>
    </dgm:pt>
    <dgm:pt modelId="{0B12B29D-7BD9-4B07-A876-96F9EABAC954}" type="parTrans" cxnId="{9C058C99-8D5B-43B2-96DD-91BB753F92DF}">
      <dgm:prSet/>
      <dgm:spPr/>
      <dgm:t>
        <a:bodyPr/>
        <a:lstStyle/>
        <a:p>
          <a:endParaRPr lang="en-US"/>
        </a:p>
      </dgm:t>
    </dgm:pt>
    <dgm:pt modelId="{F9BEE16F-6ABD-453B-BDC1-B0CE3E226E21}" type="sibTrans" cxnId="{9C058C99-8D5B-43B2-96DD-91BB753F92DF}">
      <dgm:prSet/>
      <dgm:spPr/>
      <dgm:t>
        <a:bodyPr/>
        <a:lstStyle/>
        <a:p>
          <a:endParaRPr lang="en-US"/>
        </a:p>
      </dgm:t>
    </dgm:pt>
    <dgm:pt modelId="{68CE4D46-189B-4172-BEFA-DF788EF4E7FF}">
      <dgm:prSet/>
      <dgm:spPr/>
      <dgm:t>
        <a:bodyPr/>
        <a:lstStyle/>
        <a:p>
          <a:pPr>
            <a:lnSpc>
              <a:spcPct val="100000"/>
            </a:lnSpc>
          </a:pPr>
          <a:r>
            <a:rPr lang="en-US" dirty="0"/>
            <a:t>Beg your parents or relatives to purchase the outfit.</a:t>
          </a:r>
        </a:p>
      </dgm:t>
    </dgm:pt>
    <dgm:pt modelId="{C1825291-C908-46CF-856C-DDE28DD880E5}" type="parTrans" cxnId="{55E5B10D-E376-4DB0-AEB5-B7C00BC04486}">
      <dgm:prSet/>
      <dgm:spPr/>
      <dgm:t>
        <a:bodyPr/>
        <a:lstStyle/>
        <a:p>
          <a:endParaRPr lang="en-US"/>
        </a:p>
      </dgm:t>
    </dgm:pt>
    <dgm:pt modelId="{9B3D4B2B-7D54-497E-9A52-B02F3C6E14FB}" type="sibTrans" cxnId="{55E5B10D-E376-4DB0-AEB5-B7C00BC04486}">
      <dgm:prSet/>
      <dgm:spPr/>
      <dgm:t>
        <a:bodyPr/>
        <a:lstStyle/>
        <a:p>
          <a:endParaRPr lang="en-US"/>
        </a:p>
      </dgm:t>
    </dgm:pt>
    <dgm:pt modelId="{B0AEA756-33B8-4FEB-BD82-4D5662108016}" type="pres">
      <dgm:prSet presAssocID="{0D84B55C-5552-4477-88FF-A8B40DBED4B3}" presName="root" presStyleCnt="0">
        <dgm:presLayoutVars>
          <dgm:dir/>
          <dgm:resizeHandles val="exact"/>
        </dgm:presLayoutVars>
      </dgm:prSet>
      <dgm:spPr/>
    </dgm:pt>
    <dgm:pt modelId="{64FEA438-C98F-4757-A6A8-1447FF3DCAC3}" type="pres">
      <dgm:prSet presAssocID="{66AC31DF-81B9-44CD-A0F4-0FA627E89B96}" presName="compNode" presStyleCnt="0"/>
      <dgm:spPr/>
    </dgm:pt>
    <dgm:pt modelId="{014CD5F0-3360-4965-8434-F12E4B959A9A}" type="pres">
      <dgm:prSet presAssocID="{66AC31DF-81B9-44CD-A0F4-0FA627E89B9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nts"/>
        </a:ext>
      </dgm:extLst>
    </dgm:pt>
    <dgm:pt modelId="{BDA8EB15-CDF7-4A4A-BB3C-8C8BB48D4A79}" type="pres">
      <dgm:prSet presAssocID="{66AC31DF-81B9-44CD-A0F4-0FA627E89B96}" presName="spaceRect" presStyleCnt="0"/>
      <dgm:spPr/>
    </dgm:pt>
    <dgm:pt modelId="{5A4F5686-9686-462E-B3FE-EF871AE8449F}" type="pres">
      <dgm:prSet presAssocID="{66AC31DF-81B9-44CD-A0F4-0FA627E89B96}" presName="textRect" presStyleLbl="revTx" presStyleIdx="0" presStyleCnt="2">
        <dgm:presLayoutVars>
          <dgm:chMax val="1"/>
          <dgm:chPref val="1"/>
        </dgm:presLayoutVars>
      </dgm:prSet>
      <dgm:spPr/>
    </dgm:pt>
    <dgm:pt modelId="{2DF699E4-E6BC-4F29-8934-E8FBF360CA46}" type="pres">
      <dgm:prSet presAssocID="{F9BEE16F-6ABD-453B-BDC1-B0CE3E226E21}" presName="sibTrans" presStyleCnt="0"/>
      <dgm:spPr/>
    </dgm:pt>
    <dgm:pt modelId="{FA86B2EE-4443-4525-BFE6-4FB16D5C3318}" type="pres">
      <dgm:prSet presAssocID="{68CE4D46-189B-4172-BEFA-DF788EF4E7FF}" presName="compNode" presStyleCnt="0"/>
      <dgm:spPr/>
    </dgm:pt>
    <dgm:pt modelId="{29DFDED1-8D8C-4ADE-997A-D7BED753208A}" type="pres">
      <dgm:prSet presAssocID="{68CE4D46-189B-4172-BEFA-DF788EF4E7F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apanese Dolls"/>
        </a:ext>
      </dgm:extLst>
    </dgm:pt>
    <dgm:pt modelId="{2BE82302-56DE-40AB-94DA-72B12E5FB3D7}" type="pres">
      <dgm:prSet presAssocID="{68CE4D46-189B-4172-BEFA-DF788EF4E7FF}" presName="spaceRect" presStyleCnt="0"/>
      <dgm:spPr/>
    </dgm:pt>
    <dgm:pt modelId="{DA866934-9E65-487C-9DFC-C38CBD613E56}" type="pres">
      <dgm:prSet presAssocID="{68CE4D46-189B-4172-BEFA-DF788EF4E7FF}" presName="textRect" presStyleLbl="revTx" presStyleIdx="1" presStyleCnt="2">
        <dgm:presLayoutVars>
          <dgm:chMax val="1"/>
          <dgm:chPref val="1"/>
        </dgm:presLayoutVars>
      </dgm:prSet>
      <dgm:spPr/>
    </dgm:pt>
  </dgm:ptLst>
  <dgm:cxnLst>
    <dgm:cxn modelId="{55E5B10D-E376-4DB0-AEB5-B7C00BC04486}" srcId="{0D84B55C-5552-4477-88FF-A8B40DBED4B3}" destId="{68CE4D46-189B-4172-BEFA-DF788EF4E7FF}" srcOrd="1" destOrd="0" parTransId="{C1825291-C908-46CF-856C-DDE28DD880E5}" sibTransId="{9B3D4B2B-7D54-497E-9A52-B02F3C6E14FB}"/>
    <dgm:cxn modelId="{3EA3BC2D-0C44-42E2-A511-E49D3073BB66}" type="presOf" srcId="{0D84B55C-5552-4477-88FF-A8B40DBED4B3}" destId="{B0AEA756-33B8-4FEB-BD82-4D5662108016}" srcOrd="0" destOrd="0" presId="urn:microsoft.com/office/officeart/2018/2/layout/IconLabelList"/>
    <dgm:cxn modelId="{D815965B-F41A-4A45-A5D5-5FB8777E264B}" type="presOf" srcId="{68CE4D46-189B-4172-BEFA-DF788EF4E7FF}" destId="{DA866934-9E65-487C-9DFC-C38CBD613E56}" srcOrd="0" destOrd="0" presId="urn:microsoft.com/office/officeart/2018/2/layout/IconLabelList"/>
    <dgm:cxn modelId="{9C058C99-8D5B-43B2-96DD-91BB753F92DF}" srcId="{0D84B55C-5552-4477-88FF-A8B40DBED4B3}" destId="{66AC31DF-81B9-44CD-A0F4-0FA627E89B96}" srcOrd="0" destOrd="0" parTransId="{0B12B29D-7BD9-4B07-A876-96F9EABAC954}" sibTransId="{F9BEE16F-6ABD-453B-BDC1-B0CE3E226E21}"/>
    <dgm:cxn modelId="{3C1377FC-6F03-4F19-BECD-B4F820D022F9}" type="presOf" srcId="{66AC31DF-81B9-44CD-A0F4-0FA627E89B96}" destId="{5A4F5686-9686-462E-B3FE-EF871AE8449F}" srcOrd="0" destOrd="0" presId="urn:microsoft.com/office/officeart/2018/2/layout/IconLabelList"/>
    <dgm:cxn modelId="{2D1F0C6A-8464-4741-BA5E-76BFCEC9C0D3}" type="presParOf" srcId="{B0AEA756-33B8-4FEB-BD82-4D5662108016}" destId="{64FEA438-C98F-4757-A6A8-1447FF3DCAC3}" srcOrd="0" destOrd="0" presId="urn:microsoft.com/office/officeart/2018/2/layout/IconLabelList"/>
    <dgm:cxn modelId="{D4B6F346-7830-45C4-904C-236AF6859826}" type="presParOf" srcId="{64FEA438-C98F-4757-A6A8-1447FF3DCAC3}" destId="{014CD5F0-3360-4965-8434-F12E4B959A9A}" srcOrd="0" destOrd="0" presId="urn:microsoft.com/office/officeart/2018/2/layout/IconLabelList"/>
    <dgm:cxn modelId="{99DEDEE7-EE4C-4DAE-A92C-50E4D31768AB}" type="presParOf" srcId="{64FEA438-C98F-4757-A6A8-1447FF3DCAC3}" destId="{BDA8EB15-CDF7-4A4A-BB3C-8C8BB48D4A79}" srcOrd="1" destOrd="0" presId="urn:microsoft.com/office/officeart/2018/2/layout/IconLabelList"/>
    <dgm:cxn modelId="{B71C61E6-9F30-448D-80C9-F127DCBED06B}" type="presParOf" srcId="{64FEA438-C98F-4757-A6A8-1447FF3DCAC3}" destId="{5A4F5686-9686-462E-B3FE-EF871AE8449F}" srcOrd="2" destOrd="0" presId="urn:microsoft.com/office/officeart/2018/2/layout/IconLabelList"/>
    <dgm:cxn modelId="{A7C8D384-2E3F-48B0-90AA-2416AAC1A01C}" type="presParOf" srcId="{B0AEA756-33B8-4FEB-BD82-4D5662108016}" destId="{2DF699E4-E6BC-4F29-8934-E8FBF360CA46}" srcOrd="1" destOrd="0" presId="urn:microsoft.com/office/officeart/2018/2/layout/IconLabelList"/>
    <dgm:cxn modelId="{93C62FA3-2E0C-4608-B6E5-BEF3B251D83D}" type="presParOf" srcId="{B0AEA756-33B8-4FEB-BD82-4D5662108016}" destId="{FA86B2EE-4443-4525-BFE6-4FB16D5C3318}" srcOrd="2" destOrd="0" presId="urn:microsoft.com/office/officeart/2018/2/layout/IconLabelList"/>
    <dgm:cxn modelId="{C6C3E014-345D-41F8-AAC7-86ED7E41F9B2}" type="presParOf" srcId="{FA86B2EE-4443-4525-BFE6-4FB16D5C3318}" destId="{29DFDED1-8D8C-4ADE-997A-D7BED753208A}" srcOrd="0" destOrd="0" presId="urn:microsoft.com/office/officeart/2018/2/layout/IconLabelList"/>
    <dgm:cxn modelId="{357C4C6F-AF05-4BBF-A501-0151EFAE0217}" type="presParOf" srcId="{FA86B2EE-4443-4525-BFE6-4FB16D5C3318}" destId="{2BE82302-56DE-40AB-94DA-72B12E5FB3D7}" srcOrd="1" destOrd="0" presId="urn:microsoft.com/office/officeart/2018/2/layout/IconLabelList"/>
    <dgm:cxn modelId="{E31715FC-A2EC-4C80-A9D2-89C2B5E98D3D}" type="presParOf" srcId="{FA86B2EE-4443-4525-BFE6-4FB16D5C3318}" destId="{DA866934-9E65-487C-9DFC-C38CBD613E5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4F34FF-5FCB-455D-9F06-040C0623603A}"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2AB0FE89-6186-4E88-9777-C46BC1633C73}">
      <dgm:prSet/>
      <dgm:spPr/>
      <dgm:t>
        <a:bodyPr/>
        <a:lstStyle/>
        <a:p>
          <a:r>
            <a:rPr lang="en-US" dirty="0">
              <a:hlinkClick xmlns:r="http://schemas.openxmlformats.org/officeDocument/2006/relationships" r:id="rId1" action="ppaction://hlinksldjump"/>
            </a:rPr>
            <a:t>A</a:t>
          </a:r>
          <a:r>
            <a:rPr lang="en-US" dirty="0"/>
            <a:t>. Purchase and wear your tee shirt. be proud of your personal views.</a:t>
          </a:r>
        </a:p>
      </dgm:t>
    </dgm:pt>
    <dgm:pt modelId="{F8ED2930-5182-4C8D-8918-CDCECCAC2B7E}" type="parTrans" cxnId="{59806F66-9A7F-4957-836F-F23E34BA0848}">
      <dgm:prSet/>
      <dgm:spPr/>
      <dgm:t>
        <a:bodyPr/>
        <a:lstStyle/>
        <a:p>
          <a:endParaRPr lang="en-US"/>
        </a:p>
      </dgm:t>
    </dgm:pt>
    <dgm:pt modelId="{07D5B823-3B86-485C-A8E5-218A05609089}" type="sibTrans" cxnId="{59806F66-9A7F-4957-836F-F23E34BA0848}">
      <dgm:prSet phldrT="1" phldr="0"/>
      <dgm:spPr/>
      <dgm:t>
        <a:bodyPr/>
        <a:lstStyle/>
        <a:p>
          <a:r>
            <a:rPr lang="en-US"/>
            <a:t>1</a:t>
          </a:r>
        </a:p>
      </dgm:t>
    </dgm:pt>
    <dgm:pt modelId="{5AF601AC-4FB3-4464-8900-D2BD213199E5}">
      <dgm:prSet/>
      <dgm:spPr/>
      <dgm:t>
        <a:bodyPr/>
        <a:lstStyle/>
        <a:p>
          <a:r>
            <a:rPr lang="en-US" dirty="0">
              <a:hlinkClick xmlns:r="http://schemas.openxmlformats.org/officeDocument/2006/relationships" r:id="rId2" action="ppaction://hlinksldjump"/>
            </a:rPr>
            <a:t>C. </a:t>
          </a:r>
          <a:r>
            <a:rPr lang="en-US" dirty="0"/>
            <a:t>Refuse to purchase the tee-shirt strive to change your views. </a:t>
          </a:r>
        </a:p>
      </dgm:t>
    </dgm:pt>
    <dgm:pt modelId="{C1D1D678-CBEE-404B-BE1C-AF0B977AC651}" type="parTrans" cxnId="{7714214F-5995-4A34-99B8-DA13166EC57B}">
      <dgm:prSet/>
      <dgm:spPr/>
      <dgm:t>
        <a:bodyPr/>
        <a:lstStyle/>
        <a:p>
          <a:endParaRPr lang="en-US"/>
        </a:p>
      </dgm:t>
    </dgm:pt>
    <dgm:pt modelId="{A40CCE2F-651A-425B-812A-421F7E8235AC}" type="sibTrans" cxnId="{7714214F-5995-4A34-99B8-DA13166EC57B}">
      <dgm:prSet phldrT="3" phldr="0"/>
      <dgm:spPr/>
      <dgm:t>
        <a:bodyPr/>
        <a:lstStyle/>
        <a:p>
          <a:r>
            <a:rPr lang="en-US"/>
            <a:t>3</a:t>
          </a:r>
        </a:p>
      </dgm:t>
    </dgm:pt>
    <dgm:pt modelId="{76F55A14-1CE6-464E-8F01-D1A00974259E}">
      <dgm:prSet/>
      <dgm:spPr/>
      <dgm:t>
        <a:bodyPr/>
        <a:lstStyle/>
        <a:p>
          <a:r>
            <a:rPr lang="en-US" dirty="0">
              <a:hlinkClick xmlns:r="http://schemas.openxmlformats.org/officeDocument/2006/relationships" r:id="rId3" action="ppaction://hlinksldjump"/>
            </a:rPr>
            <a:t>B. </a:t>
          </a:r>
          <a:r>
            <a:rPr lang="en-US" dirty="0"/>
            <a:t>Purchase the tee shirt and keep it in your closet.</a:t>
          </a:r>
        </a:p>
      </dgm:t>
    </dgm:pt>
    <dgm:pt modelId="{07780225-AF77-4BD6-9C25-E2BE15FFEF71}" type="sibTrans" cxnId="{EAEEA395-ECDF-42FC-807C-514A4F27BAAE}">
      <dgm:prSet phldrT="2" phldr="0"/>
      <dgm:spPr/>
      <dgm:t>
        <a:bodyPr/>
        <a:lstStyle/>
        <a:p>
          <a:r>
            <a:rPr lang="en-US"/>
            <a:t>2</a:t>
          </a:r>
        </a:p>
      </dgm:t>
    </dgm:pt>
    <dgm:pt modelId="{0FB59363-CAC5-4AEA-865A-FF873FA359AD}" type="parTrans" cxnId="{EAEEA395-ECDF-42FC-807C-514A4F27BAAE}">
      <dgm:prSet/>
      <dgm:spPr/>
      <dgm:t>
        <a:bodyPr/>
        <a:lstStyle/>
        <a:p>
          <a:endParaRPr lang="en-US"/>
        </a:p>
      </dgm:t>
    </dgm:pt>
    <dgm:pt modelId="{F56ACAEB-0BF2-47B9-854B-DAC53E9825FF}" type="pres">
      <dgm:prSet presAssocID="{544F34FF-5FCB-455D-9F06-040C0623603A}" presName="Name0" presStyleCnt="0">
        <dgm:presLayoutVars>
          <dgm:animLvl val="lvl"/>
          <dgm:resizeHandles val="exact"/>
        </dgm:presLayoutVars>
      </dgm:prSet>
      <dgm:spPr/>
    </dgm:pt>
    <dgm:pt modelId="{33805D0B-93BB-438D-AC63-F5CD772F7DD4}" type="pres">
      <dgm:prSet presAssocID="{2AB0FE89-6186-4E88-9777-C46BC1633C73}" presName="compositeNode" presStyleCnt="0">
        <dgm:presLayoutVars>
          <dgm:bulletEnabled val="1"/>
        </dgm:presLayoutVars>
      </dgm:prSet>
      <dgm:spPr/>
    </dgm:pt>
    <dgm:pt modelId="{30D21AE6-9C29-4162-91F5-0487E5A7DA48}" type="pres">
      <dgm:prSet presAssocID="{2AB0FE89-6186-4E88-9777-C46BC1633C73}" presName="bgRect" presStyleLbl="bgAccFollowNode1" presStyleIdx="0" presStyleCnt="3" custLinFactNeighborX="6667" custLinFactNeighborY="-3061"/>
      <dgm:spPr/>
    </dgm:pt>
    <dgm:pt modelId="{5BAE44E0-FFCF-473C-8DD5-FEB2ACD6AB0F}" type="pres">
      <dgm:prSet presAssocID="{07D5B823-3B86-485C-A8E5-218A05609089}" presName="sibTransNodeCircle" presStyleLbl="alignNode1" presStyleIdx="0" presStyleCnt="6">
        <dgm:presLayoutVars>
          <dgm:chMax val="0"/>
          <dgm:bulletEnabled/>
        </dgm:presLayoutVars>
      </dgm:prSet>
      <dgm:spPr/>
    </dgm:pt>
    <dgm:pt modelId="{F01A44C4-EDFA-46B1-AC98-274FC553C576}" type="pres">
      <dgm:prSet presAssocID="{2AB0FE89-6186-4E88-9777-C46BC1633C73}" presName="bottomLine" presStyleLbl="alignNode1" presStyleIdx="1" presStyleCnt="6">
        <dgm:presLayoutVars/>
      </dgm:prSet>
      <dgm:spPr/>
    </dgm:pt>
    <dgm:pt modelId="{771FF039-F0C0-4DBB-9A88-D1C9FFFBABA8}" type="pres">
      <dgm:prSet presAssocID="{2AB0FE89-6186-4E88-9777-C46BC1633C73}" presName="nodeText" presStyleLbl="bgAccFollowNode1" presStyleIdx="0" presStyleCnt="3">
        <dgm:presLayoutVars>
          <dgm:bulletEnabled val="1"/>
        </dgm:presLayoutVars>
      </dgm:prSet>
      <dgm:spPr/>
    </dgm:pt>
    <dgm:pt modelId="{F060AB87-9B9A-4A45-8486-206DA7200F53}" type="pres">
      <dgm:prSet presAssocID="{07D5B823-3B86-485C-A8E5-218A05609089}" presName="sibTrans" presStyleCnt="0"/>
      <dgm:spPr/>
    </dgm:pt>
    <dgm:pt modelId="{C53B7FE1-56B1-4831-A3FE-895F23DB119E}" type="pres">
      <dgm:prSet presAssocID="{76F55A14-1CE6-464E-8F01-D1A00974259E}" presName="compositeNode" presStyleCnt="0">
        <dgm:presLayoutVars>
          <dgm:bulletEnabled val="1"/>
        </dgm:presLayoutVars>
      </dgm:prSet>
      <dgm:spPr/>
    </dgm:pt>
    <dgm:pt modelId="{1FF8238C-B165-4284-A8F0-DB7831D4EE40}" type="pres">
      <dgm:prSet presAssocID="{76F55A14-1CE6-464E-8F01-D1A00974259E}" presName="bgRect" presStyleLbl="bgAccFollowNode1" presStyleIdx="1" presStyleCnt="3" custLinFactNeighborX="-3333" custLinFactNeighborY="-3061"/>
      <dgm:spPr/>
    </dgm:pt>
    <dgm:pt modelId="{51645146-AFC8-438A-89B3-AF3186463B75}" type="pres">
      <dgm:prSet presAssocID="{07780225-AF77-4BD6-9C25-E2BE15FFEF71}" presName="sibTransNodeCircle" presStyleLbl="alignNode1" presStyleIdx="2" presStyleCnt="6">
        <dgm:presLayoutVars>
          <dgm:chMax val="0"/>
          <dgm:bulletEnabled/>
        </dgm:presLayoutVars>
      </dgm:prSet>
      <dgm:spPr/>
    </dgm:pt>
    <dgm:pt modelId="{0A80D371-74A0-4CC9-A06D-21AAE2DF449E}" type="pres">
      <dgm:prSet presAssocID="{76F55A14-1CE6-464E-8F01-D1A00974259E}" presName="bottomLine" presStyleLbl="alignNode1" presStyleIdx="3" presStyleCnt="6">
        <dgm:presLayoutVars/>
      </dgm:prSet>
      <dgm:spPr/>
    </dgm:pt>
    <dgm:pt modelId="{B4071900-92EA-43FF-94BD-57EE7A3C6BFB}" type="pres">
      <dgm:prSet presAssocID="{76F55A14-1CE6-464E-8F01-D1A00974259E}" presName="nodeText" presStyleLbl="bgAccFollowNode1" presStyleIdx="1" presStyleCnt="3">
        <dgm:presLayoutVars>
          <dgm:bulletEnabled val="1"/>
        </dgm:presLayoutVars>
      </dgm:prSet>
      <dgm:spPr/>
    </dgm:pt>
    <dgm:pt modelId="{661C0E2C-F242-40D8-95CB-29743B4D68C3}" type="pres">
      <dgm:prSet presAssocID="{07780225-AF77-4BD6-9C25-E2BE15FFEF71}" presName="sibTrans" presStyleCnt="0"/>
      <dgm:spPr/>
    </dgm:pt>
    <dgm:pt modelId="{D8616F6E-633C-4512-97B4-DBDBFC9A53D6}" type="pres">
      <dgm:prSet presAssocID="{5AF601AC-4FB3-4464-8900-D2BD213199E5}" presName="compositeNode" presStyleCnt="0">
        <dgm:presLayoutVars>
          <dgm:bulletEnabled val="1"/>
        </dgm:presLayoutVars>
      </dgm:prSet>
      <dgm:spPr/>
    </dgm:pt>
    <dgm:pt modelId="{B8ABBA3E-A538-468E-9C21-003902DF0E52}" type="pres">
      <dgm:prSet presAssocID="{5AF601AC-4FB3-4464-8900-D2BD213199E5}" presName="bgRect" presStyleLbl="bgAccFollowNode1" presStyleIdx="2" presStyleCnt="3" custLinFactNeighborX="-6667" custLinFactNeighborY="-3061"/>
      <dgm:spPr/>
    </dgm:pt>
    <dgm:pt modelId="{DC00F273-3153-447B-9DE9-D8D0A4C01ADB}" type="pres">
      <dgm:prSet presAssocID="{A40CCE2F-651A-425B-812A-421F7E8235AC}" presName="sibTransNodeCircle" presStyleLbl="alignNode1" presStyleIdx="4" presStyleCnt="6">
        <dgm:presLayoutVars>
          <dgm:chMax val="0"/>
          <dgm:bulletEnabled/>
        </dgm:presLayoutVars>
      </dgm:prSet>
      <dgm:spPr/>
    </dgm:pt>
    <dgm:pt modelId="{A518F66D-C875-46DE-BC9F-9454140AF522}" type="pres">
      <dgm:prSet presAssocID="{5AF601AC-4FB3-4464-8900-D2BD213199E5}" presName="bottomLine" presStyleLbl="alignNode1" presStyleIdx="5" presStyleCnt="6">
        <dgm:presLayoutVars/>
      </dgm:prSet>
      <dgm:spPr/>
    </dgm:pt>
    <dgm:pt modelId="{71393432-2191-4DBF-B7EB-EBB9AFE193E2}" type="pres">
      <dgm:prSet presAssocID="{5AF601AC-4FB3-4464-8900-D2BD213199E5}" presName="nodeText" presStyleLbl="bgAccFollowNode1" presStyleIdx="2" presStyleCnt="3">
        <dgm:presLayoutVars>
          <dgm:bulletEnabled val="1"/>
        </dgm:presLayoutVars>
      </dgm:prSet>
      <dgm:spPr/>
    </dgm:pt>
  </dgm:ptLst>
  <dgm:cxnLst>
    <dgm:cxn modelId="{3415B107-C873-41A7-A472-3044DE0095CC}" type="presOf" srcId="{07D5B823-3B86-485C-A8E5-218A05609089}" destId="{5BAE44E0-FFCF-473C-8DD5-FEB2ACD6AB0F}" srcOrd="0" destOrd="0" presId="urn:microsoft.com/office/officeart/2016/7/layout/BasicLinearProcessNumbered"/>
    <dgm:cxn modelId="{B311CE2D-A71E-4838-BE71-A82C565FD498}" type="presOf" srcId="{2AB0FE89-6186-4E88-9777-C46BC1633C73}" destId="{771FF039-F0C0-4DBB-9A88-D1C9FFFBABA8}" srcOrd="1" destOrd="0" presId="urn:microsoft.com/office/officeart/2016/7/layout/BasicLinearProcessNumbered"/>
    <dgm:cxn modelId="{24015A34-6E25-41E2-BCE0-6CD1C55F2F71}" type="presOf" srcId="{76F55A14-1CE6-464E-8F01-D1A00974259E}" destId="{1FF8238C-B165-4284-A8F0-DB7831D4EE40}" srcOrd="0" destOrd="0" presId="urn:microsoft.com/office/officeart/2016/7/layout/BasicLinearProcessNumbered"/>
    <dgm:cxn modelId="{B002D565-48A2-4B63-B0FD-E85156998663}" type="presOf" srcId="{07780225-AF77-4BD6-9C25-E2BE15FFEF71}" destId="{51645146-AFC8-438A-89B3-AF3186463B75}" srcOrd="0" destOrd="0" presId="urn:microsoft.com/office/officeart/2016/7/layout/BasicLinearProcessNumbered"/>
    <dgm:cxn modelId="{59806F66-9A7F-4957-836F-F23E34BA0848}" srcId="{544F34FF-5FCB-455D-9F06-040C0623603A}" destId="{2AB0FE89-6186-4E88-9777-C46BC1633C73}" srcOrd="0" destOrd="0" parTransId="{F8ED2930-5182-4C8D-8918-CDCECCAC2B7E}" sibTransId="{07D5B823-3B86-485C-A8E5-218A05609089}"/>
    <dgm:cxn modelId="{5B5DD867-968B-40E8-BE6A-E26186235F3D}" type="presOf" srcId="{A40CCE2F-651A-425B-812A-421F7E8235AC}" destId="{DC00F273-3153-447B-9DE9-D8D0A4C01ADB}" srcOrd="0" destOrd="0" presId="urn:microsoft.com/office/officeart/2016/7/layout/BasicLinearProcessNumbered"/>
    <dgm:cxn modelId="{7714214F-5995-4A34-99B8-DA13166EC57B}" srcId="{544F34FF-5FCB-455D-9F06-040C0623603A}" destId="{5AF601AC-4FB3-4464-8900-D2BD213199E5}" srcOrd="2" destOrd="0" parTransId="{C1D1D678-CBEE-404B-BE1C-AF0B977AC651}" sibTransId="{A40CCE2F-651A-425B-812A-421F7E8235AC}"/>
    <dgm:cxn modelId="{F6D60C74-F13D-43AA-B68F-8721BBF68900}" type="presOf" srcId="{76F55A14-1CE6-464E-8F01-D1A00974259E}" destId="{B4071900-92EA-43FF-94BD-57EE7A3C6BFB}" srcOrd="1" destOrd="0" presId="urn:microsoft.com/office/officeart/2016/7/layout/BasicLinearProcessNumbered"/>
    <dgm:cxn modelId="{C6334E80-E4B9-400E-BC69-7856E4FBB0D1}" type="presOf" srcId="{5AF601AC-4FB3-4464-8900-D2BD213199E5}" destId="{B8ABBA3E-A538-468E-9C21-003902DF0E52}" srcOrd="0" destOrd="0" presId="urn:microsoft.com/office/officeart/2016/7/layout/BasicLinearProcessNumbered"/>
    <dgm:cxn modelId="{EAEEA395-ECDF-42FC-807C-514A4F27BAAE}" srcId="{544F34FF-5FCB-455D-9F06-040C0623603A}" destId="{76F55A14-1CE6-464E-8F01-D1A00974259E}" srcOrd="1" destOrd="0" parTransId="{0FB59363-CAC5-4AEA-865A-FF873FA359AD}" sibTransId="{07780225-AF77-4BD6-9C25-E2BE15FFEF71}"/>
    <dgm:cxn modelId="{C4838D9D-62A8-4C05-B816-4834E1E5E974}" type="presOf" srcId="{2AB0FE89-6186-4E88-9777-C46BC1633C73}" destId="{30D21AE6-9C29-4162-91F5-0487E5A7DA48}" srcOrd="0" destOrd="0" presId="urn:microsoft.com/office/officeart/2016/7/layout/BasicLinearProcessNumbered"/>
    <dgm:cxn modelId="{52EA75A5-0515-4495-A54E-CEB13973D685}" type="presOf" srcId="{5AF601AC-4FB3-4464-8900-D2BD213199E5}" destId="{71393432-2191-4DBF-B7EB-EBB9AFE193E2}" srcOrd="1" destOrd="0" presId="urn:microsoft.com/office/officeart/2016/7/layout/BasicLinearProcessNumbered"/>
    <dgm:cxn modelId="{262121A6-C346-4534-9CC3-9A2CF51F8B07}" type="presOf" srcId="{544F34FF-5FCB-455D-9F06-040C0623603A}" destId="{F56ACAEB-0BF2-47B9-854B-DAC53E9825FF}" srcOrd="0" destOrd="0" presId="urn:microsoft.com/office/officeart/2016/7/layout/BasicLinearProcessNumbered"/>
    <dgm:cxn modelId="{7D174704-3E9B-4AF6-A412-1C37F04AEF42}" type="presParOf" srcId="{F56ACAEB-0BF2-47B9-854B-DAC53E9825FF}" destId="{33805D0B-93BB-438D-AC63-F5CD772F7DD4}" srcOrd="0" destOrd="0" presId="urn:microsoft.com/office/officeart/2016/7/layout/BasicLinearProcessNumbered"/>
    <dgm:cxn modelId="{B0069CE6-8A13-4E56-AE18-694AD5C448E8}" type="presParOf" srcId="{33805D0B-93BB-438D-AC63-F5CD772F7DD4}" destId="{30D21AE6-9C29-4162-91F5-0487E5A7DA48}" srcOrd="0" destOrd="0" presId="urn:microsoft.com/office/officeart/2016/7/layout/BasicLinearProcessNumbered"/>
    <dgm:cxn modelId="{F69243CC-DB8A-49CB-9A9F-FC3BD2170720}" type="presParOf" srcId="{33805D0B-93BB-438D-AC63-F5CD772F7DD4}" destId="{5BAE44E0-FFCF-473C-8DD5-FEB2ACD6AB0F}" srcOrd="1" destOrd="0" presId="urn:microsoft.com/office/officeart/2016/7/layout/BasicLinearProcessNumbered"/>
    <dgm:cxn modelId="{D77E7792-3D47-47C3-865A-32A67A6D176E}" type="presParOf" srcId="{33805D0B-93BB-438D-AC63-F5CD772F7DD4}" destId="{F01A44C4-EDFA-46B1-AC98-274FC553C576}" srcOrd="2" destOrd="0" presId="urn:microsoft.com/office/officeart/2016/7/layout/BasicLinearProcessNumbered"/>
    <dgm:cxn modelId="{1A8C32F1-DEAE-46D5-BB32-5FBED7E421E4}" type="presParOf" srcId="{33805D0B-93BB-438D-AC63-F5CD772F7DD4}" destId="{771FF039-F0C0-4DBB-9A88-D1C9FFFBABA8}" srcOrd="3" destOrd="0" presId="urn:microsoft.com/office/officeart/2016/7/layout/BasicLinearProcessNumbered"/>
    <dgm:cxn modelId="{BF0398C1-271D-4D49-89F4-20BD2CFCC2D7}" type="presParOf" srcId="{F56ACAEB-0BF2-47B9-854B-DAC53E9825FF}" destId="{F060AB87-9B9A-4A45-8486-206DA7200F53}" srcOrd="1" destOrd="0" presId="urn:microsoft.com/office/officeart/2016/7/layout/BasicLinearProcessNumbered"/>
    <dgm:cxn modelId="{C1F39209-9907-49C9-B613-9B02E717C3B0}" type="presParOf" srcId="{F56ACAEB-0BF2-47B9-854B-DAC53E9825FF}" destId="{C53B7FE1-56B1-4831-A3FE-895F23DB119E}" srcOrd="2" destOrd="0" presId="urn:microsoft.com/office/officeart/2016/7/layout/BasicLinearProcessNumbered"/>
    <dgm:cxn modelId="{C9FDB8DB-EA9E-413E-A141-4834F7989AA9}" type="presParOf" srcId="{C53B7FE1-56B1-4831-A3FE-895F23DB119E}" destId="{1FF8238C-B165-4284-A8F0-DB7831D4EE40}" srcOrd="0" destOrd="0" presId="urn:microsoft.com/office/officeart/2016/7/layout/BasicLinearProcessNumbered"/>
    <dgm:cxn modelId="{DB945FDD-DB2E-4523-A239-10C81B91B242}" type="presParOf" srcId="{C53B7FE1-56B1-4831-A3FE-895F23DB119E}" destId="{51645146-AFC8-438A-89B3-AF3186463B75}" srcOrd="1" destOrd="0" presId="urn:microsoft.com/office/officeart/2016/7/layout/BasicLinearProcessNumbered"/>
    <dgm:cxn modelId="{AECA978E-B5CB-4EE9-946F-6C3C2EF0FD1A}" type="presParOf" srcId="{C53B7FE1-56B1-4831-A3FE-895F23DB119E}" destId="{0A80D371-74A0-4CC9-A06D-21AAE2DF449E}" srcOrd="2" destOrd="0" presId="urn:microsoft.com/office/officeart/2016/7/layout/BasicLinearProcessNumbered"/>
    <dgm:cxn modelId="{96A9D7DF-3194-4B5D-843D-D758176243C5}" type="presParOf" srcId="{C53B7FE1-56B1-4831-A3FE-895F23DB119E}" destId="{B4071900-92EA-43FF-94BD-57EE7A3C6BFB}" srcOrd="3" destOrd="0" presId="urn:microsoft.com/office/officeart/2016/7/layout/BasicLinearProcessNumbered"/>
    <dgm:cxn modelId="{99CE0081-0286-4241-8CF8-613CA1AFE0DD}" type="presParOf" srcId="{F56ACAEB-0BF2-47B9-854B-DAC53E9825FF}" destId="{661C0E2C-F242-40D8-95CB-29743B4D68C3}" srcOrd="3" destOrd="0" presId="urn:microsoft.com/office/officeart/2016/7/layout/BasicLinearProcessNumbered"/>
    <dgm:cxn modelId="{CFCDC31E-7FF3-4C40-B13D-81E1F0D61F5C}" type="presParOf" srcId="{F56ACAEB-0BF2-47B9-854B-DAC53E9825FF}" destId="{D8616F6E-633C-4512-97B4-DBDBFC9A53D6}" srcOrd="4" destOrd="0" presId="urn:microsoft.com/office/officeart/2016/7/layout/BasicLinearProcessNumbered"/>
    <dgm:cxn modelId="{B1E6EB30-E6CC-42CE-8D39-3B016221ECB8}" type="presParOf" srcId="{D8616F6E-633C-4512-97B4-DBDBFC9A53D6}" destId="{B8ABBA3E-A538-468E-9C21-003902DF0E52}" srcOrd="0" destOrd="0" presId="urn:microsoft.com/office/officeart/2016/7/layout/BasicLinearProcessNumbered"/>
    <dgm:cxn modelId="{E0FB21C4-6BA2-47A1-86BB-BF22F9CA9447}" type="presParOf" srcId="{D8616F6E-633C-4512-97B4-DBDBFC9A53D6}" destId="{DC00F273-3153-447B-9DE9-D8D0A4C01ADB}" srcOrd="1" destOrd="0" presId="urn:microsoft.com/office/officeart/2016/7/layout/BasicLinearProcessNumbered"/>
    <dgm:cxn modelId="{FFF545F2-4D25-40CC-9603-3592DEFE2E77}" type="presParOf" srcId="{D8616F6E-633C-4512-97B4-DBDBFC9A53D6}" destId="{A518F66D-C875-46DE-BC9F-9454140AF522}" srcOrd="2" destOrd="0" presId="urn:microsoft.com/office/officeart/2016/7/layout/BasicLinearProcessNumbered"/>
    <dgm:cxn modelId="{AFA2DBAB-3A2B-4DD2-BA46-D1F807677754}" type="presParOf" srcId="{D8616F6E-633C-4512-97B4-DBDBFC9A53D6}" destId="{71393432-2191-4DBF-B7EB-EBB9AFE193E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77C72B-4F35-4E9C-A2F4-300DAACC6FA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E96D245-16B2-457B-B988-CB6794CD1A3F}">
      <dgm:prSet/>
      <dgm:spPr/>
      <dgm:t>
        <a:bodyPr/>
        <a:lstStyle/>
        <a:p>
          <a:r>
            <a:rPr lang="en-US" b="1" dirty="0"/>
            <a:t>Some of your personal views are targeted toward various political or cultural groups; a company has made some tee shirts representing your views; what should be your response?</a:t>
          </a:r>
          <a:endParaRPr lang="en-US" dirty="0"/>
        </a:p>
      </dgm:t>
    </dgm:pt>
    <dgm:pt modelId="{2BECC665-7CCB-4591-BB95-5287966A43BB}" type="parTrans" cxnId="{C1BE01FA-8578-4941-9016-BD34D19E0B50}">
      <dgm:prSet/>
      <dgm:spPr/>
      <dgm:t>
        <a:bodyPr/>
        <a:lstStyle/>
        <a:p>
          <a:endParaRPr lang="en-US"/>
        </a:p>
      </dgm:t>
    </dgm:pt>
    <dgm:pt modelId="{EC805017-E7AE-4E8E-AA9C-866694799943}" type="sibTrans" cxnId="{C1BE01FA-8578-4941-9016-BD34D19E0B50}">
      <dgm:prSet/>
      <dgm:spPr/>
      <dgm:t>
        <a:bodyPr/>
        <a:lstStyle/>
        <a:p>
          <a:endParaRPr lang="en-US"/>
        </a:p>
      </dgm:t>
    </dgm:pt>
    <dgm:pt modelId="{398491D8-B9B7-4D16-B651-E682EE3450F9}">
      <dgm:prSet/>
      <dgm:spPr/>
      <dgm:t>
        <a:bodyPr/>
        <a:lstStyle/>
        <a:p>
          <a:r>
            <a:rPr lang="en-US"/>
            <a:t>Purchase and wear your tee shirt; be proud of your personal views.</a:t>
          </a:r>
        </a:p>
      </dgm:t>
    </dgm:pt>
    <dgm:pt modelId="{DD02CA12-C710-4DB6-A148-9FEED0EADDCA}" type="parTrans" cxnId="{DD7A57E1-885E-4C9F-99D0-525F8C05C213}">
      <dgm:prSet/>
      <dgm:spPr/>
      <dgm:t>
        <a:bodyPr/>
        <a:lstStyle/>
        <a:p>
          <a:endParaRPr lang="en-US"/>
        </a:p>
      </dgm:t>
    </dgm:pt>
    <dgm:pt modelId="{8CF74238-9902-4631-9FD8-D6A0DC942556}" type="sibTrans" cxnId="{DD7A57E1-885E-4C9F-99D0-525F8C05C213}">
      <dgm:prSet/>
      <dgm:spPr/>
      <dgm:t>
        <a:bodyPr/>
        <a:lstStyle/>
        <a:p>
          <a:endParaRPr lang="en-US"/>
        </a:p>
      </dgm:t>
    </dgm:pt>
    <dgm:pt modelId="{FC2700B2-8D84-480C-B943-60428C84AC7E}" type="pres">
      <dgm:prSet presAssocID="{A377C72B-4F35-4E9C-A2F4-300DAACC6FA4}" presName="hierChild1" presStyleCnt="0">
        <dgm:presLayoutVars>
          <dgm:chPref val="1"/>
          <dgm:dir/>
          <dgm:animOne val="branch"/>
          <dgm:animLvl val="lvl"/>
          <dgm:resizeHandles/>
        </dgm:presLayoutVars>
      </dgm:prSet>
      <dgm:spPr/>
    </dgm:pt>
    <dgm:pt modelId="{30725251-C5D1-4264-9DCF-47647B99CED6}" type="pres">
      <dgm:prSet presAssocID="{8E96D245-16B2-457B-B988-CB6794CD1A3F}" presName="hierRoot1" presStyleCnt="0"/>
      <dgm:spPr/>
    </dgm:pt>
    <dgm:pt modelId="{ED5223BD-2C11-4548-8433-D6B8F12F1ABF}" type="pres">
      <dgm:prSet presAssocID="{8E96D245-16B2-457B-B988-CB6794CD1A3F}" presName="composite" presStyleCnt="0"/>
      <dgm:spPr/>
    </dgm:pt>
    <dgm:pt modelId="{D3778DBE-441B-48B5-8E2F-304B9B8EB355}" type="pres">
      <dgm:prSet presAssocID="{8E96D245-16B2-457B-B988-CB6794CD1A3F}" presName="background" presStyleLbl="node0" presStyleIdx="0" presStyleCnt="2"/>
      <dgm:spPr/>
    </dgm:pt>
    <dgm:pt modelId="{D5AD5BEB-1244-44A1-86E4-1656DED6DE2B}" type="pres">
      <dgm:prSet presAssocID="{8E96D245-16B2-457B-B988-CB6794CD1A3F}" presName="text" presStyleLbl="fgAcc0" presStyleIdx="0" presStyleCnt="2">
        <dgm:presLayoutVars>
          <dgm:chPref val="3"/>
        </dgm:presLayoutVars>
      </dgm:prSet>
      <dgm:spPr/>
    </dgm:pt>
    <dgm:pt modelId="{408C6C05-670E-49A1-8BE5-E94B8E1C2767}" type="pres">
      <dgm:prSet presAssocID="{8E96D245-16B2-457B-B988-CB6794CD1A3F}" presName="hierChild2" presStyleCnt="0"/>
      <dgm:spPr/>
    </dgm:pt>
    <dgm:pt modelId="{642DBAF9-6C51-4BDC-9498-66F96D8D85DC}" type="pres">
      <dgm:prSet presAssocID="{398491D8-B9B7-4D16-B651-E682EE3450F9}" presName="hierRoot1" presStyleCnt="0"/>
      <dgm:spPr/>
    </dgm:pt>
    <dgm:pt modelId="{BACFD10A-E2C7-41DC-AAD1-8FC881FCCE0A}" type="pres">
      <dgm:prSet presAssocID="{398491D8-B9B7-4D16-B651-E682EE3450F9}" presName="composite" presStyleCnt="0"/>
      <dgm:spPr/>
    </dgm:pt>
    <dgm:pt modelId="{358511DC-7C9F-4FF3-8C31-F088E8805D26}" type="pres">
      <dgm:prSet presAssocID="{398491D8-B9B7-4D16-B651-E682EE3450F9}" presName="background" presStyleLbl="node0" presStyleIdx="1" presStyleCnt="2"/>
      <dgm:spPr/>
    </dgm:pt>
    <dgm:pt modelId="{218488CD-A789-42D9-8C58-287EB064E004}" type="pres">
      <dgm:prSet presAssocID="{398491D8-B9B7-4D16-B651-E682EE3450F9}" presName="text" presStyleLbl="fgAcc0" presStyleIdx="1" presStyleCnt="2">
        <dgm:presLayoutVars>
          <dgm:chPref val="3"/>
        </dgm:presLayoutVars>
      </dgm:prSet>
      <dgm:spPr/>
    </dgm:pt>
    <dgm:pt modelId="{A50FB802-A33E-4950-99ED-891B2307EB43}" type="pres">
      <dgm:prSet presAssocID="{398491D8-B9B7-4D16-B651-E682EE3450F9}" presName="hierChild2" presStyleCnt="0"/>
      <dgm:spPr/>
    </dgm:pt>
  </dgm:ptLst>
  <dgm:cxnLst>
    <dgm:cxn modelId="{1CB6D719-0A6A-40C4-B635-E467AEE65D79}" type="presOf" srcId="{398491D8-B9B7-4D16-B651-E682EE3450F9}" destId="{218488CD-A789-42D9-8C58-287EB064E004}" srcOrd="0" destOrd="0" presId="urn:microsoft.com/office/officeart/2005/8/layout/hierarchy1"/>
    <dgm:cxn modelId="{B484DA98-2B85-4EC1-A10E-47BF1F12CC31}" type="presOf" srcId="{A377C72B-4F35-4E9C-A2F4-300DAACC6FA4}" destId="{FC2700B2-8D84-480C-B943-60428C84AC7E}" srcOrd="0" destOrd="0" presId="urn:microsoft.com/office/officeart/2005/8/layout/hierarchy1"/>
    <dgm:cxn modelId="{7311D6C3-3E13-435B-9055-1ABB392E05D1}" type="presOf" srcId="{8E96D245-16B2-457B-B988-CB6794CD1A3F}" destId="{D5AD5BEB-1244-44A1-86E4-1656DED6DE2B}" srcOrd="0" destOrd="0" presId="urn:microsoft.com/office/officeart/2005/8/layout/hierarchy1"/>
    <dgm:cxn modelId="{DD7A57E1-885E-4C9F-99D0-525F8C05C213}" srcId="{A377C72B-4F35-4E9C-A2F4-300DAACC6FA4}" destId="{398491D8-B9B7-4D16-B651-E682EE3450F9}" srcOrd="1" destOrd="0" parTransId="{DD02CA12-C710-4DB6-A148-9FEED0EADDCA}" sibTransId="{8CF74238-9902-4631-9FD8-D6A0DC942556}"/>
    <dgm:cxn modelId="{C1BE01FA-8578-4941-9016-BD34D19E0B50}" srcId="{A377C72B-4F35-4E9C-A2F4-300DAACC6FA4}" destId="{8E96D245-16B2-457B-B988-CB6794CD1A3F}" srcOrd="0" destOrd="0" parTransId="{2BECC665-7CCB-4591-BB95-5287966A43BB}" sibTransId="{EC805017-E7AE-4E8E-AA9C-866694799943}"/>
    <dgm:cxn modelId="{2B4B47D8-F078-4472-B536-4FBFB2D90F92}" type="presParOf" srcId="{FC2700B2-8D84-480C-B943-60428C84AC7E}" destId="{30725251-C5D1-4264-9DCF-47647B99CED6}" srcOrd="0" destOrd="0" presId="urn:microsoft.com/office/officeart/2005/8/layout/hierarchy1"/>
    <dgm:cxn modelId="{F00A4A21-728A-4283-97CE-FAAF1754589F}" type="presParOf" srcId="{30725251-C5D1-4264-9DCF-47647B99CED6}" destId="{ED5223BD-2C11-4548-8433-D6B8F12F1ABF}" srcOrd="0" destOrd="0" presId="urn:microsoft.com/office/officeart/2005/8/layout/hierarchy1"/>
    <dgm:cxn modelId="{EACD5737-253D-4F30-A734-F34FD10748ED}" type="presParOf" srcId="{ED5223BD-2C11-4548-8433-D6B8F12F1ABF}" destId="{D3778DBE-441B-48B5-8E2F-304B9B8EB355}" srcOrd="0" destOrd="0" presId="urn:microsoft.com/office/officeart/2005/8/layout/hierarchy1"/>
    <dgm:cxn modelId="{88EFB5AF-AFC2-4C70-A173-B8BEAD169564}" type="presParOf" srcId="{ED5223BD-2C11-4548-8433-D6B8F12F1ABF}" destId="{D5AD5BEB-1244-44A1-86E4-1656DED6DE2B}" srcOrd="1" destOrd="0" presId="urn:microsoft.com/office/officeart/2005/8/layout/hierarchy1"/>
    <dgm:cxn modelId="{469B3110-3BD2-438B-953F-2ECB219450E3}" type="presParOf" srcId="{30725251-C5D1-4264-9DCF-47647B99CED6}" destId="{408C6C05-670E-49A1-8BE5-E94B8E1C2767}" srcOrd="1" destOrd="0" presId="urn:microsoft.com/office/officeart/2005/8/layout/hierarchy1"/>
    <dgm:cxn modelId="{F62895A2-49D3-4CF7-8DDD-98567AE91F9F}" type="presParOf" srcId="{FC2700B2-8D84-480C-B943-60428C84AC7E}" destId="{642DBAF9-6C51-4BDC-9498-66F96D8D85DC}" srcOrd="1" destOrd="0" presId="urn:microsoft.com/office/officeart/2005/8/layout/hierarchy1"/>
    <dgm:cxn modelId="{107AF42E-EC06-4D11-B4FB-2658C21BEE4A}" type="presParOf" srcId="{642DBAF9-6C51-4BDC-9498-66F96D8D85DC}" destId="{BACFD10A-E2C7-41DC-AAD1-8FC881FCCE0A}" srcOrd="0" destOrd="0" presId="urn:microsoft.com/office/officeart/2005/8/layout/hierarchy1"/>
    <dgm:cxn modelId="{7EF47E3C-573F-4EEF-9393-B9964817AC87}" type="presParOf" srcId="{BACFD10A-E2C7-41DC-AAD1-8FC881FCCE0A}" destId="{358511DC-7C9F-4FF3-8C31-F088E8805D26}" srcOrd="0" destOrd="0" presId="urn:microsoft.com/office/officeart/2005/8/layout/hierarchy1"/>
    <dgm:cxn modelId="{8749EABC-ACE7-4EA2-B41C-E92A4DBB34A4}" type="presParOf" srcId="{BACFD10A-E2C7-41DC-AAD1-8FC881FCCE0A}" destId="{218488CD-A789-42D9-8C58-287EB064E004}" srcOrd="1" destOrd="0" presId="urn:microsoft.com/office/officeart/2005/8/layout/hierarchy1"/>
    <dgm:cxn modelId="{60D8008F-FE85-43EA-A6E4-3FBFC326254A}" type="presParOf" srcId="{642DBAF9-6C51-4BDC-9498-66F96D8D85DC}" destId="{A50FB802-A33E-4950-99ED-891B2307EB4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CABEA-0132-4708-8A22-E27FC9DC1EEC}">
      <dsp:nvSpPr>
        <dsp:cNvPr id="0" name=""/>
        <dsp:cNvSpPr/>
      </dsp:nvSpPr>
      <dsp:spPr>
        <a:xfrm>
          <a:off x="0" y="2703"/>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6B863-A774-435F-ADE8-26A2E8F97D79}">
      <dsp:nvSpPr>
        <dsp:cNvPr id="0" name=""/>
        <dsp:cNvSpPr/>
      </dsp:nvSpPr>
      <dsp:spPr>
        <a:xfrm>
          <a:off x="0" y="2703"/>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solidFill>
                <a:srgbClr val="FF0000"/>
              </a:solidFill>
            </a:rPr>
            <a:t>Proper Dress and Clothing</a:t>
          </a:r>
          <a:endParaRPr lang="en-US" sz="2700" kern="1200" dirty="0">
            <a:solidFill>
              <a:srgbClr val="FF0000"/>
            </a:solidFill>
          </a:endParaRPr>
        </a:p>
      </dsp:txBody>
      <dsp:txXfrm>
        <a:off x="0" y="2703"/>
        <a:ext cx="5175384" cy="1843578"/>
      </dsp:txXfrm>
    </dsp:sp>
    <dsp:sp modelId="{D4CDA9DF-42A4-4A20-B9D8-E19D7E1EA0C9}">
      <dsp:nvSpPr>
        <dsp:cNvPr id="0" name=""/>
        <dsp:cNvSpPr/>
      </dsp:nvSpPr>
      <dsp:spPr>
        <a:xfrm>
          <a:off x="0" y="1846281"/>
          <a:ext cx="51753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A63EC4-E1C9-4F3F-B666-C24C2111EBBB}">
      <dsp:nvSpPr>
        <dsp:cNvPr id="0" name=""/>
        <dsp:cNvSpPr/>
      </dsp:nvSpPr>
      <dsp:spPr>
        <a:xfrm>
          <a:off x="0" y="1846281"/>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t>Your friend suggests wearing some revealing shorts or a tight top that will show some cleavage; what should be your response?</a:t>
          </a:r>
          <a:endParaRPr lang="en-US" sz="2700" kern="1200" dirty="0"/>
        </a:p>
      </dsp:txBody>
      <dsp:txXfrm>
        <a:off x="0" y="1846281"/>
        <a:ext cx="5175384" cy="1843578"/>
      </dsp:txXfrm>
    </dsp:sp>
    <dsp:sp modelId="{EAD51BE8-264E-4FDB-A1E4-5998A89188CE}">
      <dsp:nvSpPr>
        <dsp:cNvPr id="0" name=""/>
        <dsp:cNvSpPr/>
      </dsp:nvSpPr>
      <dsp:spPr>
        <a:xfrm>
          <a:off x="0" y="3689859"/>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86B76-FB1F-43D4-9965-26CF0B058EA3}">
      <dsp:nvSpPr>
        <dsp:cNvPr id="0" name=""/>
        <dsp:cNvSpPr/>
      </dsp:nvSpPr>
      <dsp:spPr>
        <a:xfrm>
          <a:off x="0" y="3689859"/>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solidFill>
                <a:srgbClr val="FF0000"/>
              </a:solidFill>
            </a:rPr>
            <a:t>Go along with your friends and wear revealing clothing.</a:t>
          </a:r>
        </a:p>
      </dsp:txBody>
      <dsp:txXfrm>
        <a:off x="0" y="3689859"/>
        <a:ext cx="5175384"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CD5F0-3360-4965-8434-F12E4B959A9A}">
      <dsp:nvSpPr>
        <dsp:cNvPr id="0" name=""/>
        <dsp:cNvSpPr/>
      </dsp:nvSpPr>
      <dsp:spPr>
        <a:xfrm>
          <a:off x="842118" y="1055971"/>
          <a:ext cx="1306125" cy="1306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F5686-9686-462E-B3FE-EF871AE8449F}">
      <dsp:nvSpPr>
        <dsp:cNvPr id="0" name=""/>
        <dsp:cNvSpPr/>
      </dsp:nvSpPr>
      <dsp:spPr>
        <a:xfrm>
          <a:off x="43931" y="2719828"/>
          <a:ext cx="290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b="1" kern="1200" dirty="0"/>
            <a:t>If an expensive new outfit comes out you do not have the money to purchase the outfit, what is the best response?</a:t>
          </a:r>
          <a:endParaRPr lang="en-US" sz="1300" kern="1200" dirty="0"/>
        </a:p>
      </dsp:txBody>
      <dsp:txXfrm>
        <a:off x="43931" y="2719828"/>
        <a:ext cx="2902500" cy="720000"/>
      </dsp:txXfrm>
    </dsp:sp>
    <dsp:sp modelId="{29DFDED1-8D8C-4ADE-997A-D7BED753208A}">
      <dsp:nvSpPr>
        <dsp:cNvPr id="0" name=""/>
        <dsp:cNvSpPr/>
      </dsp:nvSpPr>
      <dsp:spPr>
        <a:xfrm>
          <a:off x="4252556" y="1055971"/>
          <a:ext cx="1306125" cy="1306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866934-9E65-487C-9DFC-C38CBD613E56}">
      <dsp:nvSpPr>
        <dsp:cNvPr id="0" name=""/>
        <dsp:cNvSpPr/>
      </dsp:nvSpPr>
      <dsp:spPr>
        <a:xfrm>
          <a:off x="3454368" y="2719828"/>
          <a:ext cx="290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Beg your parents or relatives to purchase the outfit.</a:t>
          </a:r>
        </a:p>
      </dsp:txBody>
      <dsp:txXfrm>
        <a:off x="3454368" y="2719828"/>
        <a:ext cx="2902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21AE6-9C29-4162-91F5-0487E5A7DA48}">
      <dsp:nvSpPr>
        <dsp:cNvPr id="0" name=""/>
        <dsp:cNvSpPr/>
      </dsp:nvSpPr>
      <dsp:spPr>
        <a:xfrm>
          <a:off x="133356" y="6"/>
          <a:ext cx="2000250" cy="28003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947" tIns="330200" rIns="155947" bIns="330200" numCol="1" spcCol="1270" anchor="t" anchorCtr="0">
          <a:noAutofit/>
        </a:bodyPr>
        <a:lstStyle/>
        <a:p>
          <a:pPr marL="0" lvl="0" indent="0" algn="l" defTabSz="711200">
            <a:lnSpc>
              <a:spcPct val="90000"/>
            </a:lnSpc>
            <a:spcBef>
              <a:spcPct val="0"/>
            </a:spcBef>
            <a:spcAft>
              <a:spcPct val="35000"/>
            </a:spcAft>
            <a:buNone/>
          </a:pPr>
          <a:r>
            <a:rPr lang="en-US" sz="1600" kern="1200" dirty="0">
              <a:hlinkClick xmlns:r="http://schemas.openxmlformats.org/officeDocument/2006/relationships" r:id="" action="ppaction://hlinksldjump"/>
            </a:rPr>
            <a:t>A</a:t>
          </a:r>
          <a:r>
            <a:rPr lang="en-US" sz="1600" kern="1200" dirty="0"/>
            <a:t>. Purchase and wear your tee shirt. be proud of your personal views.</a:t>
          </a:r>
        </a:p>
      </dsp:txBody>
      <dsp:txXfrm>
        <a:off x="133356" y="1064139"/>
        <a:ext cx="2000250" cy="1680210"/>
      </dsp:txXfrm>
    </dsp:sp>
    <dsp:sp modelId="{5BAE44E0-FFCF-473C-8DD5-FEB2ACD6AB0F}">
      <dsp:nvSpPr>
        <dsp:cNvPr id="0" name=""/>
        <dsp:cNvSpPr/>
      </dsp:nvSpPr>
      <dsp:spPr>
        <a:xfrm>
          <a:off x="580072" y="365759"/>
          <a:ext cx="840105" cy="840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98" tIns="12700" rIns="65498" bIns="12700"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703103" y="488790"/>
        <a:ext cx="594043" cy="594043"/>
      </dsp:txXfrm>
    </dsp:sp>
    <dsp:sp modelId="{F01A44C4-EDFA-46B1-AC98-274FC553C576}">
      <dsp:nvSpPr>
        <dsp:cNvPr id="0" name=""/>
        <dsp:cNvSpPr/>
      </dsp:nvSpPr>
      <dsp:spPr>
        <a:xfrm>
          <a:off x="0" y="2886003"/>
          <a:ext cx="200025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F8238C-B165-4284-A8F0-DB7831D4EE40}">
      <dsp:nvSpPr>
        <dsp:cNvPr id="0" name=""/>
        <dsp:cNvSpPr/>
      </dsp:nvSpPr>
      <dsp:spPr>
        <a:xfrm>
          <a:off x="2133606" y="6"/>
          <a:ext cx="2000250" cy="28003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947" tIns="330200" rIns="155947" bIns="330200" numCol="1" spcCol="1270" anchor="t" anchorCtr="0">
          <a:noAutofit/>
        </a:bodyPr>
        <a:lstStyle/>
        <a:p>
          <a:pPr marL="0" lvl="0" indent="0" algn="l" defTabSz="711200">
            <a:lnSpc>
              <a:spcPct val="90000"/>
            </a:lnSpc>
            <a:spcBef>
              <a:spcPct val="0"/>
            </a:spcBef>
            <a:spcAft>
              <a:spcPct val="35000"/>
            </a:spcAft>
            <a:buNone/>
          </a:pPr>
          <a:r>
            <a:rPr lang="en-US" sz="1600" kern="1200" dirty="0">
              <a:hlinkClick xmlns:r="http://schemas.openxmlformats.org/officeDocument/2006/relationships" r:id="" action="ppaction://hlinksldjump"/>
            </a:rPr>
            <a:t>B. </a:t>
          </a:r>
          <a:r>
            <a:rPr lang="en-US" sz="1600" kern="1200" dirty="0"/>
            <a:t>Purchase the tee shirt and keep it in your closet.</a:t>
          </a:r>
        </a:p>
      </dsp:txBody>
      <dsp:txXfrm>
        <a:off x="2133606" y="1064139"/>
        <a:ext cx="2000250" cy="1680210"/>
      </dsp:txXfrm>
    </dsp:sp>
    <dsp:sp modelId="{51645146-AFC8-438A-89B3-AF3186463B75}">
      <dsp:nvSpPr>
        <dsp:cNvPr id="0" name=""/>
        <dsp:cNvSpPr/>
      </dsp:nvSpPr>
      <dsp:spPr>
        <a:xfrm>
          <a:off x="2780347" y="365759"/>
          <a:ext cx="840105" cy="840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98" tIns="12700" rIns="65498" bIns="12700"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903378" y="488790"/>
        <a:ext cx="594043" cy="594043"/>
      </dsp:txXfrm>
    </dsp:sp>
    <dsp:sp modelId="{0A80D371-74A0-4CC9-A06D-21AAE2DF449E}">
      <dsp:nvSpPr>
        <dsp:cNvPr id="0" name=""/>
        <dsp:cNvSpPr/>
      </dsp:nvSpPr>
      <dsp:spPr>
        <a:xfrm>
          <a:off x="2200275" y="2886003"/>
          <a:ext cx="200025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BBA3E-A538-468E-9C21-003902DF0E52}">
      <dsp:nvSpPr>
        <dsp:cNvPr id="0" name=""/>
        <dsp:cNvSpPr/>
      </dsp:nvSpPr>
      <dsp:spPr>
        <a:xfrm>
          <a:off x="4267193" y="6"/>
          <a:ext cx="2000250" cy="28003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5947" tIns="330200" rIns="155947" bIns="330200" numCol="1" spcCol="1270" anchor="t" anchorCtr="0">
          <a:noAutofit/>
        </a:bodyPr>
        <a:lstStyle/>
        <a:p>
          <a:pPr marL="0" lvl="0" indent="0" algn="l" defTabSz="711200">
            <a:lnSpc>
              <a:spcPct val="90000"/>
            </a:lnSpc>
            <a:spcBef>
              <a:spcPct val="0"/>
            </a:spcBef>
            <a:spcAft>
              <a:spcPct val="35000"/>
            </a:spcAft>
            <a:buNone/>
          </a:pPr>
          <a:r>
            <a:rPr lang="en-US" sz="1600" kern="1200" dirty="0">
              <a:hlinkClick xmlns:r="http://schemas.openxmlformats.org/officeDocument/2006/relationships" r:id="" action="ppaction://hlinksldjump"/>
            </a:rPr>
            <a:t>C. </a:t>
          </a:r>
          <a:r>
            <a:rPr lang="en-US" sz="1600" kern="1200" dirty="0"/>
            <a:t>Refuse to purchase the tee-shirt strive to change your views. </a:t>
          </a:r>
        </a:p>
      </dsp:txBody>
      <dsp:txXfrm>
        <a:off x="4267193" y="1064139"/>
        <a:ext cx="2000250" cy="1680210"/>
      </dsp:txXfrm>
    </dsp:sp>
    <dsp:sp modelId="{DC00F273-3153-447B-9DE9-D8D0A4C01ADB}">
      <dsp:nvSpPr>
        <dsp:cNvPr id="0" name=""/>
        <dsp:cNvSpPr/>
      </dsp:nvSpPr>
      <dsp:spPr>
        <a:xfrm>
          <a:off x="4980622" y="365759"/>
          <a:ext cx="840105" cy="84010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98" tIns="12700" rIns="65498" bIns="12700"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103653" y="488790"/>
        <a:ext cx="594043" cy="594043"/>
      </dsp:txXfrm>
    </dsp:sp>
    <dsp:sp modelId="{A518F66D-C875-46DE-BC9F-9454140AF522}">
      <dsp:nvSpPr>
        <dsp:cNvPr id="0" name=""/>
        <dsp:cNvSpPr/>
      </dsp:nvSpPr>
      <dsp:spPr>
        <a:xfrm>
          <a:off x="4400550" y="2886003"/>
          <a:ext cx="200025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78DBE-441B-48B5-8E2F-304B9B8EB355}">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D5BEB-1244-44A1-86E4-1656DED6DE2B}">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Some of your personal views are targeted toward various political or cultural groups; a company has made some tee shirts representing your views; what should be your response?</a:t>
          </a:r>
          <a:endParaRPr lang="en-US" sz="2400" kern="1200" dirty="0"/>
        </a:p>
      </dsp:txBody>
      <dsp:txXfrm>
        <a:off x="696297" y="538547"/>
        <a:ext cx="4171627" cy="2590157"/>
      </dsp:txXfrm>
    </dsp:sp>
    <dsp:sp modelId="{358511DC-7C9F-4FF3-8C31-F088E8805D26}">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8488CD-A789-42D9-8C58-287EB064E004}">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Purchase and wear your tee shirt; be proud of your personal views.</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C5EA-6EAE-D6CC-FF0F-B7C75763BC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82DB18-A6DD-FF2D-7864-3288CF5DD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8AFD22-6BFD-C85B-2357-566D57A36A3E}"/>
              </a:ext>
            </a:extLst>
          </p:cNvPr>
          <p:cNvSpPr>
            <a:spLocks noGrp="1"/>
          </p:cNvSpPr>
          <p:nvPr>
            <p:ph type="dt" sz="half" idx="10"/>
          </p:nvPr>
        </p:nvSpPr>
        <p:spPr/>
        <p:txBody>
          <a:bodyPr/>
          <a:lstStyle/>
          <a:p>
            <a:fld id="{2A54EC00-B235-423F-A7B7-FDF03C547ACB}" type="datetimeFigureOut">
              <a:rPr lang="en-US" smtClean="0"/>
              <a:t>8/9/2023</a:t>
            </a:fld>
            <a:endParaRPr lang="en-US"/>
          </a:p>
        </p:txBody>
      </p:sp>
      <p:sp>
        <p:nvSpPr>
          <p:cNvPr id="5" name="Footer Placeholder 4">
            <a:extLst>
              <a:ext uri="{FF2B5EF4-FFF2-40B4-BE49-F238E27FC236}">
                <a16:creationId xmlns:a16="http://schemas.microsoft.com/office/drawing/2014/main" id="{C0353601-3185-DA8A-11EF-AD6BB902F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2093B-3898-8F33-A8B2-10603DB1F924}"/>
              </a:ext>
            </a:extLst>
          </p:cNvPr>
          <p:cNvSpPr>
            <a:spLocks noGrp="1"/>
          </p:cNvSpPr>
          <p:nvPr>
            <p:ph type="sldNum" sz="quarter" idx="12"/>
          </p:nvPr>
        </p:nvSpPr>
        <p:spPr/>
        <p:txBody>
          <a:bodyPr/>
          <a:lstStyle/>
          <a:p>
            <a:fld id="{6C03C218-087C-4E65-B5E9-90DFA7C04CE5}" type="slidenum">
              <a:rPr lang="en-US" smtClean="0"/>
              <a:t>‹#›</a:t>
            </a:fld>
            <a:endParaRPr lang="en-US"/>
          </a:p>
        </p:txBody>
      </p:sp>
    </p:spTree>
    <p:extLst>
      <p:ext uri="{BB962C8B-B14F-4D97-AF65-F5344CB8AC3E}">
        <p14:creationId xmlns:p14="http://schemas.microsoft.com/office/powerpoint/2010/main" val="286449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42C5-BB1B-9ED7-547B-6C53DAED35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31B0C8-1A59-4D0E-F128-0336A77706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27BA0-6A4C-1623-3C8A-E716094CDF50}"/>
              </a:ext>
            </a:extLst>
          </p:cNvPr>
          <p:cNvSpPr>
            <a:spLocks noGrp="1"/>
          </p:cNvSpPr>
          <p:nvPr>
            <p:ph type="dt" sz="half" idx="10"/>
          </p:nvPr>
        </p:nvSpPr>
        <p:spPr/>
        <p:txBody>
          <a:bodyPr/>
          <a:lstStyle/>
          <a:p>
            <a:fld id="{2A54EC00-B235-423F-A7B7-FDF03C547ACB}" type="datetimeFigureOut">
              <a:rPr lang="en-US" smtClean="0"/>
              <a:t>8/9/2023</a:t>
            </a:fld>
            <a:endParaRPr lang="en-US"/>
          </a:p>
        </p:txBody>
      </p:sp>
      <p:sp>
        <p:nvSpPr>
          <p:cNvPr id="5" name="Footer Placeholder 4">
            <a:extLst>
              <a:ext uri="{FF2B5EF4-FFF2-40B4-BE49-F238E27FC236}">
                <a16:creationId xmlns:a16="http://schemas.microsoft.com/office/drawing/2014/main" id="{40CBD78D-6547-DA5A-75D2-F4011B7F0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39005-2E4E-EE55-FAEB-3A6C80B4172D}"/>
              </a:ext>
            </a:extLst>
          </p:cNvPr>
          <p:cNvSpPr>
            <a:spLocks noGrp="1"/>
          </p:cNvSpPr>
          <p:nvPr>
            <p:ph type="sldNum" sz="quarter" idx="12"/>
          </p:nvPr>
        </p:nvSpPr>
        <p:spPr/>
        <p:txBody>
          <a:bodyPr/>
          <a:lstStyle/>
          <a:p>
            <a:fld id="{6C03C218-087C-4E65-B5E9-90DFA7C04CE5}" type="slidenum">
              <a:rPr lang="en-US" smtClean="0"/>
              <a:t>‹#›</a:t>
            </a:fld>
            <a:endParaRPr lang="en-US"/>
          </a:p>
        </p:txBody>
      </p:sp>
    </p:spTree>
    <p:extLst>
      <p:ext uri="{BB962C8B-B14F-4D97-AF65-F5344CB8AC3E}">
        <p14:creationId xmlns:p14="http://schemas.microsoft.com/office/powerpoint/2010/main" val="403969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A13EAE-F461-0A06-4C72-D72A673FEE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19128D-E32A-8A67-8BBD-BACF19358C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7ED87A-12AC-22D1-8033-98A86EA41066}"/>
              </a:ext>
            </a:extLst>
          </p:cNvPr>
          <p:cNvSpPr>
            <a:spLocks noGrp="1"/>
          </p:cNvSpPr>
          <p:nvPr>
            <p:ph type="dt" sz="half" idx="10"/>
          </p:nvPr>
        </p:nvSpPr>
        <p:spPr/>
        <p:txBody>
          <a:bodyPr/>
          <a:lstStyle/>
          <a:p>
            <a:fld id="{2A54EC00-B235-423F-A7B7-FDF03C547ACB}" type="datetimeFigureOut">
              <a:rPr lang="en-US" smtClean="0"/>
              <a:t>8/9/2023</a:t>
            </a:fld>
            <a:endParaRPr lang="en-US"/>
          </a:p>
        </p:txBody>
      </p:sp>
      <p:sp>
        <p:nvSpPr>
          <p:cNvPr id="5" name="Footer Placeholder 4">
            <a:extLst>
              <a:ext uri="{FF2B5EF4-FFF2-40B4-BE49-F238E27FC236}">
                <a16:creationId xmlns:a16="http://schemas.microsoft.com/office/drawing/2014/main" id="{462C1096-583F-ED80-E26C-E2C42589C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D0712-FAA6-E01D-A5B9-80593CCFC7BE}"/>
              </a:ext>
            </a:extLst>
          </p:cNvPr>
          <p:cNvSpPr>
            <a:spLocks noGrp="1"/>
          </p:cNvSpPr>
          <p:nvPr>
            <p:ph type="sldNum" sz="quarter" idx="12"/>
          </p:nvPr>
        </p:nvSpPr>
        <p:spPr/>
        <p:txBody>
          <a:bodyPr/>
          <a:lstStyle/>
          <a:p>
            <a:fld id="{6C03C218-087C-4E65-B5E9-90DFA7C04CE5}" type="slidenum">
              <a:rPr lang="en-US" smtClean="0"/>
              <a:t>‹#›</a:t>
            </a:fld>
            <a:endParaRPr lang="en-US"/>
          </a:p>
        </p:txBody>
      </p:sp>
    </p:spTree>
    <p:extLst>
      <p:ext uri="{BB962C8B-B14F-4D97-AF65-F5344CB8AC3E}">
        <p14:creationId xmlns:p14="http://schemas.microsoft.com/office/powerpoint/2010/main" val="278425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BBBD-5887-CC66-68E5-BFAF5D9546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8817B2-A3A5-04A2-2C66-A40692FE5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CE9DD-A6C6-0DCB-0BF9-F372A0536004}"/>
              </a:ext>
            </a:extLst>
          </p:cNvPr>
          <p:cNvSpPr>
            <a:spLocks noGrp="1"/>
          </p:cNvSpPr>
          <p:nvPr>
            <p:ph type="dt" sz="half" idx="10"/>
          </p:nvPr>
        </p:nvSpPr>
        <p:spPr/>
        <p:txBody>
          <a:bodyPr/>
          <a:lstStyle/>
          <a:p>
            <a:fld id="{2A54EC00-B235-423F-A7B7-FDF03C547ACB}" type="datetimeFigureOut">
              <a:rPr lang="en-US" smtClean="0"/>
              <a:t>8/9/2023</a:t>
            </a:fld>
            <a:endParaRPr lang="en-US"/>
          </a:p>
        </p:txBody>
      </p:sp>
      <p:sp>
        <p:nvSpPr>
          <p:cNvPr id="5" name="Footer Placeholder 4">
            <a:extLst>
              <a:ext uri="{FF2B5EF4-FFF2-40B4-BE49-F238E27FC236}">
                <a16:creationId xmlns:a16="http://schemas.microsoft.com/office/drawing/2014/main" id="{C1CC44FF-8EF4-D1DB-A5F5-B1FCBD659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C8006-88C4-71D2-5F1D-F54E166C8535}"/>
              </a:ext>
            </a:extLst>
          </p:cNvPr>
          <p:cNvSpPr>
            <a:spLocks noGrp="1"/>
          </p:cNvSpPr>
          <p:nvPr>
            <p:ph type="sldNum" sz="quarter" idx="12"/>
          </p:nvPr>
        </p:nvSpPr>
        <p:spPr/>
        <p:txBody>
          <a:bodyPr/>
          <a:lstStyle/>
          <a:p>
            <a:fld id="{6C03C218-087C-4E65-B5E9-90DFA7C04CE5}" type="slidenum">
              <a:rPr lang="en-US" smtClean="0"/>
              <a:t>‹#›</a:t>
            </a:fld>
            <a:endParaRPr lang="en-US"/>
          </a:p>
        </p:txBody>
      </p:sp>
    </p:spTree>
    <p:extLst>
      <p:ext uri="{BB962C8B-B14F-4D97-AF65-F5344CB8AC3E}">
        <p14:creationId xmlns:p14="http://schemas.microsoft.com/office/powerpoint/2010/main" val="294465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42E81-C19A-A7EE-F694-05EB58A84A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1F7EE2-ABC9-22C5-A24C-8F15661A52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26C161-55DB-6EBF-738A-4AB9FC9ABAA1}"/>
              </a:ext>
            </a:extLst>
          </p:cNvPr>
          <p:cNvSpPr>
            <a:spLocks noGrp="1"/>
          </p:cNvSpPr>
          <p:nvPr>
            <p:ph type="dt" sz="half" idx="10"/>
          </p:nvPr>
        </p:nvSpPr>
        <p:spPr/>
        <p:txBody>
          <a:bodyPr/>
          <a:lstStyle/>
          <a:p>
            <a:fld id="{2A54EC00-B235-423F-A7B7-FDF03C547ACB}" type="datetimeFigureOut">
              <a:rPr lang="en-US" smtClean="0"/>
              <a:t>8/9/2023</a:t>
            </a:fld>
            <a:endParaRPr lang="en-US"/>
          </a:p>
        </p:txBody>
      </p:sp>
      <p:sp>
        <p:nvSpPr>
          <p:cNvPr id="5" name="Footer Placeholder 4">
            <a:extLst>
              <a:ext uri="{FF2B5EF4-FFF2-40B4-BE49-F238E27FC236}">
                <a16:creationId xmlns:a16="http://schemas.microsoft.com/office/drawing/2014/main" id="{D0E4E028-9C03-C113-6B12-1FEC643AF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BF67A-EB01-50DB-CCC5-562EDCFFFF23}"/>
              </a:ext>
            </a:extLst>
          </p:cNvPr>
          <p:cNvSpPr>
            <a:spLocks noGrp="1"/>
          </p:cNvSpPr>
          <p:nvPr>
            <p:ph type="sldNum" sz="quarter" idx="12"/>
          </p:nvPr>
        </p:nvSpPr>
        <p:spPr/>
        <p:txBody>
          <a:bodyPr/>
          <a:lstStyle/>
          <a:p>
            <a:fld id="{6C03C218-087C-4E65-B5E9-90DFA7C04CE5}" type="slidenum">
              <a:rPr lang="en-US" smtClean="0"/>
              <a:t>‹#›</a:t>
            </a:fld>
            <a:endParaRPr lang="en-US"/>
          </a:p>
        </p:txBody>
      </p:sp>
    </p:spTree>
    <p:extLst>
      <p:ext uri="{BB962C8B-B14F-4D97-AF65-F5344CB8AC3E}">
        <p14:creationId xmlns:p14="http://schemas.microsoft.com/office/powerpoint/2010/main" val="264352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8C21-B305-5302-21CA-1DF67A194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FA6944-DD93-C6B5-F7C5-7577709D6D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8662B5-907C-5B18-B100-DB0A08B5E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5E67B2-758C-ACFD-7139-D23B9F372412}"/>
              </a:ext>
            </a:extLst>
          </p:cNvPr>
          <p:cNvSpPr>
            <a:spLocks noGrp="1"/>
          </p:cNvSpPr>
          <p:nvPr>
            <p:ph type="dt" sz="half" idx="10"/>
          </p:nvPr>
        </p:nvSpPr>
        <p:spPr/>
        <p:txBody>
          <a:bodyPr/>
          <a:lstStyle/>
          <a:p>
            <a:fld id="{2A54EC00-B235-423F-A7B7-FDF03C547ACB}" type="datetimeFigureOut">
              <a:rPr lang="en-US" smtClean="0"/>
              <a:t>8/9/2023</a:t>
            </a:fld>
            <a:endParaRPr lang="en-US"/>
          </a:p>
        </p:txBody>
      </p:sp>
      <p:sp>
        <p:nvSpPr>
          <p:cNvPr id="6" name="Footer Placeholder 5">
            <a:extLst>
              <a:ext uri="{FF2B5EF4-FFF2-40B4-BE49-F238E27FC236}">
                <a16:creationId xmlns:a16="http://schemas.microsoft.com/office/drawing/2014/main" id="{0DF67EB5-13F1-5A49-78B0-528117706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5F723-64AC-9F2F-E08C-438EE1890B0B}"/>
              </a:ext>
            </a:extLst>
          </p:cNvPr>
          <p:cNvSpPr>
            <a:spLocks noGrp="1"/>
          </p:cNvSpPr>
          <p:nvPr>
            <p:ph type="sldNum" sz="quarter" idx="12"/>
          </p:nvPr>
        </p:nvSpPr>
        <p:spPr/>
        <p:txBody>
          <a:bodyPr/>
          <a:lstStyle/>
          <a:p>
            <a:fld id="{6C03C218-087C-4E65-B5E9-90DFA7C04CE5}" type="slidenum">
              <a:rPr lang="en-US" smtClean="0"/>
              <a:t>‹#›</a:t>
            </a:fld>
            <a:endParaRPr lang="en-US"/>
          </a:p>
        </p:txBody>
      </p:sp>
    </p:spTree>
    <p:extLst>
      <p:ext uri="{BB962C8B-B14F-4D97-AF65-F5344CB8AC3E}">
        <p14:creationId xmlns:p14="http://schemas.microsoft.com/office/powerpoint/2010/main" val="116741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89E3-E402-7D22-023F-D657BF5AEF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4D837B-9A11-9E73-F3E1-4E06336121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9466AB-6AD9-9444-79E1-CCC99393F2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420411-8BA5-1CA8-BA38-265191E85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0BF0FF-11E8-E82B-CB75-BC5576F5FB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1C125E-4ACD-8E64-9AD0-C581BF61DE1C}"/>
              </a:ext>
            </a:extLst>
          </p:cNvPr>
          <p:cNvSpPr>
            <a:spLocks noGrp="1"/>
          </p:cNvSpPr>
          <p:nvPr>
            <p:ph type="dt" sz="half" idx="10"/>
          </p:nvPr>
        </p:nvSpPr>
        <p:spPr/>
        <p:txBody>
          <a:bodyPr/>
          <a:lstStyle/>
          <a:p>
            <a:fld id="{2A54EC00-B235-423F-A7B7-FDF03C547ACB}" type="datetimeFigureOut">
              <a:rPr lang="en-US" smtClean="0"/>
              <a:t>8/9/2023</a:t>
            </a:fld>
            <a:endParaRPr lang="en-US"/>
          </a:p>
        </p:txBody>
      </p:sp>
      <p:sp>
        <p:nvSpPr>
          <p:cNvPr id="8" name="Footer Placeholder 7">
            <a:extLst>
              <a:ext uri="{FF2B5EF4-FFF2-40B4-BE49-F238E27FC236}">
                <a16:creationId xmlns:a16="http://schemas.microsoft.com/office/drawing/2014/main" id="{EBE27A3D-C9A8-843D-5339-4A5F9F4B47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AA93E3-8105-0E7A-6EBA-ADA37BD89814}"/>
              </a:ext>
            </a:extLst>
          </p:cNvPr>
          <p:cNvSpPr>
            <a:spLocks noGrp="1"/>
          </p:cNvSpPr>
          <p:nvPr>
            <p:ph type="sldNum" sz="quarter" idx="12"/>
          </p:nvPr>
        </p:nvSpPr>
        <p:spPr/>
        <p:txBody>
          <a:bodyPr/>
          <a:lstStyle/>
          <a:p>
            <a:fld id="{6C03C218-087C-4E65-B5E9-90DFA7C04CE5}" type="slidenum">
              <a:rPr lang="en-US" smtClean="0"/>
              <a:t>‹#›</a:t>
            </a:fld>
            <a:endParaRPr lang="en-US"/>
          </a:p>
        </p:txBody>
      </p:sp>
    </p:spTree>
    <p:extLst>
      <p:ext uri="{BB962C8B-B14F-4D97-AF65-F5344CB8AC3E}">
        <p14:creationId xmlns:p14="http://schemas.microsoft.com/office/powerpoint/2010/main" val="274932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DB9F-6F94-E401-A932-6CB574265C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21F3AF-1317-9C72-5E0E-D423C9A8B637}"/>
              </a:ext>
            </a:extLst>
          </p:cNvPr>
          <p:cNvSpPr>
            <a:spLocks noGrp="1"/>
          </p:cNvSpPr>
          <p:nvPr>
            <p:ph type="dt" sz="half" idx="10"/>
          </p:nvPr>
        </p:nvSpPr>
        <p:spPr/>
        <p:txBody>
          <a:bodyPr/>
          <a:lstStyle/>
          <a:p>
            <a:fld id="{2A54EC00-B235-423F-A7B7-FDF03C547ACB}" type="datetimeFigureOut">
              <a:rPr lang="en-US" smtClean="0"/>
              <a:t>8/9/2023</a:t>
            </a:fld>
            <a:endParaRPr lang="en-US"/>
          </a:p>
        </p:txBody>
      </p:sp>
      <p:sp>
        <p:nvSpPr>
          <p:cNvPr id="4" name="Footer Placeholder 3">
            <a:extLst>
              <a:ext uri="{FF2B5EF4-FFF2-40B4-BE49-F238E27FC236}">
                <a16:creationId xmlns:a16="http://schemas.microsoft.com/office/drawing/2014/main" id="{FD322B01-32F7-2B39-9DD6-601F1F6320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1C0600-F4E7-8076-F0FE-A876CDBF96CD}"/>
              </a:ext>
            </a:extLst>
          </p:cNvPr>
          <p:cNvSpPr>
            <a:spLocks noGrp="1"/>
          </p:cNvSpPr>
          <p:nvPr>
            <p:ph type="sldNum" sz="quarter" idx="12"/>
          </p:nvPr>
        </p:nvSpPr>
        <p:spPr/>
        <p:txBody>
          <a:bodyPr/>
          <a:lstStyle/>
          <a:p>
            <a:fld id="{6C03C218-087C-4E65-B5E9-90DFA7C04CE5}" type="slidenum">
              <a:rPr lang="en-US" smtClean="0"/>
              <a:t>‹#›</a:t>
            </a:fld>
            <a:endParaRPr lang="en-US"/>
          </a:p>
        </p:txBody>
      </p:sp>
    </p:spTree>
    <p:extLst>
      <p:ext uri="{BB962C8B-B14F-4D97-AF65-F5344CB8AC3E}">
        <p14:creationId xmlns:p14="http://schemas.microsoft.com/office/powerpoint/2010/main" val="70472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F1CE2-74FC-8AB0-1782-33FC4C7B9743}"/>
              </a:ext>
            </a:extLst>
          </p:cNvPr>
          <p:cNvSpPr>
            <a:spLocks noGrp="1"/>
          </p:cNvSpPr>
          <p:nvPr>
            <p:ph type="dt" sz="half" idx="10"/>
          </p:nvPr>
        </p:nvSpPr>
        <p:spPr/>
        <p:txBody>
          <a:bodyPr/>
          <a:lstStyle/>
          <a:p>
            <a:fld id="{2A54EC00-B235-423F-A7B7-FDF03C547ACB}" type="datetimeFigureOut">
              <a:rPr lang="en-US" smtClean="0"/>
              <a:t>8/9/2023</a:t>
            </a:fld>
            <a:endParaRPr lang="en-US"/>
          </a:p>
        </p:txBody>
      </p:sp>
      <p:sp>
        <p:nvSpPr>
          <p:cNvPr id="3" name="Footer Placeholder 2">
            <a:extLst>
              <a:ext uri="{FF2B5EF4-FFF2-40B4-BE49-F238E27FC236}">
                <a16:creationId xmlns:a16="http://schemas.microsoft.com/office/drawing/2014/main" id="{1B712C81-EBE5-9501-A1F5-85E76D586D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E70AD4-4F0A-4B28-219A-3D0F0EA24B7F}"/>
              </a:ext>
            </a:extLst>
          </p:cNvPr>
          <p:cNvSpPr>
            <a:spLocks noGrp="1"/>
          </p:cNvSpPr>
          <p:nvPr>
            <p:ph type="sldNum" sz="quarter" idx="12"/>
          </p:nvPr>
        </p:nvSpPr>
        <p:spPr/>
        <p:txBody>
          <a:bodyPr/>
          <a:lstStyle/>
          <a:p>
            <a:fld id="{6C03C218-087C-4E65-B5E9-90DFA7C04CE5}" type="slidenum">
              <a:rPr lang="en-US" smtClean="0"/>
              <a:t>‹#›</a:t>
            </a:fld>
            <a:endParaRPr lang="en-US"/>
          </a:p>
        </p:txBody>
      </p:sp>
    </p:spTree>
    <p:extLst>
      <p:ext uri="{BB962C8B-B14F-4D97-AF65-F5344CB8AC3E}">
        <p14:creationId xmlns:p14="http://schemas.microsoft.com/office/powerpoint/2010/main" val="290876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EF30-53A7-B1EF-1275-0050393F9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C7AD63-C10A-54A9-3F6E-4569310E6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41B8E-9986-1FFA-E9F1-22BDE3F1E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E847EF-2779-926E-D142-0991C65A4552}"/>
              </a:ext>
            </a:extLst>
          </p:cNvPr>
          <p:cNvSpPr>
            <a:spLocks noGrp="1"/>
          </p:cNvSpPr>
          <p:nvPr>
            <p:ph type="dt" sz="half" idx="10"/>
          </p:nvPr>
        </p:nvSpPr>
        <p:spPr/>
        <p:txBody>
          <a:bodyPr/>
          <a:lstStyle/>
          <a:p>
            <a:fld id="{2A54EC00-B235-423F-A7B7-FDF03C547ACB}" type="datetimeFigureOut">
              <a:rPr lang="en-US" smtClean="0"/>
              <a:t>8/9/2023</a:t>
            </a:fld>
            <a:endParaRPr lang="en-US"/>
          </a:p>
        </p:txBody>
      </p:sp>
      <p:sp>
        <p:nvSpPr>
          <p:cNvPr id="6" name="Footer Placeholder 5">
            <a:extLst>
              <a:ext uri="{FF2B5EF4-FFF2-40B4-BE49-F238E27FC236}">
                <a16:creationId xmlns:a16="http://schemas.microsoft.com/office/drawing/2014/main" id="{75406EF8-9D40-9C8E-55CC-EFEF9E6D7B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F44279-EEE1-A869-B833-0DD083035F76}"/>
              </a:ext>
            </a:extLst>
          </p:cNvPr>
          <p:cNvSpPr>
            <a:spLocks noGrp="1"/>
          </p:cNvSpPr>
          <p:nvPr>
            <p:ph type="sldNum" sz="quarter" idx="12"/>
          </p:nvPr>
        </p:nvSpPr>
        <p:spPr/>
        <p:txBody>
          <a:bodyPr/>
          <a:lstStyle/>
          <a:p>
            <a:fld id="{6C03C218-087C-4E65-B5E9-90DFA7C04CE5}" type="slidenum">
              <a:rPr lang="en-US" smtClean="0"/>
              <a:t>‹#›</a:t>
            </a:fld>
            <a:endParaRPr lang="en-US"/>
          </a:p>
        </p:txBody>
      </p:sp>
    </p:spTree>
    <p:extLst>
      <p:ext uri="{BB962C8B-B14F-4D97-AF65-F5344CB8AC3E}">
        <p14:creationId xmlns:p14="http://schemas.microsoft.com/office/powerpoint/2010/main" val="204743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EB1F-A591-A68A-8F52-FFCFB389AC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77CB75-8A51-6110-B275-838AF10F7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3EBEEE-5081-DA6E-B8E1-C0F71CC3F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05910-75E7-B86E-4A73-4635978E3D2A}"/>
              </a:ext>
            </a:extLst>
          </p:cNvPr>
          <p:cNvSpPr>
            <a:spLocks noGrp="1"/>
          </p:cNvSpPr>
          <p:nvPr>
            <p:ph type="dt" sz="half" idx="10"/>
          </p:nvPr>
        </p:nvSpPr>
        <p:spPr/>
        <p:txBody>
          <a:bodyPr/>
          <a:lstStyle/>
          <a:p>
            <a:fld id="{2A54EC00-B235-423F-A7B7-FDF03C547ACB}" type="datetimeFigureOut">
              <a:rPr lang="en-US" smtClean="0"/>
              <a:t>8/9/2023</a:t>
            </a:fld>
            <a:endParaRPr lang="en-US"/>
          </a:p>
        </p:txBody>
      </p:sp>
      <p:sp>
        <p:nvSpPr>
          <p:cNvPr id="6" name="Footer Placeholder 5">
            <a:extLst>
              <a:ext uri="{FF2B5EF4-FFF2-40B4-BE49-F238E27FC236}">
                <a16:creationId xmlns:a16="http://schemas.microsoft.com/office/drawing/2014/main" id="{FFB37A17-ED45-5481-EE39-C5D252B45E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C95A0-DCE1-8908-403F-CE2865C0995E}"/>
              </a:ext>
            </a:extLst>
          </p:cNvPr>
          <p:cNvSpPr>
            <a:spLocks noGrp="1"/>
          </p:cNvSpPr>
          <p:nvPr>
            <p:ph type="sldNum" sz="quarter" idx="12"/>
          </p:nvPr>
        </p:nvSpPr>
        <p:spPr/>
        <p:txBody>
          <a:bodyPr/>
          <a:lstStyle/>
          <a:p>
            <a:fld id="{6C03C218-087C-4E65-B5E9-90DFA7C04CE5}" type="slidenum">
              <a:rPr lang="en-US" smtClean="0"/>
              <a:t>‹#›</a:t>
            </a:fld>
            <a:endParaRPr lang="en-US"/>
          </a:p>
        </p:txBody>
      </p:sp>
    </p:spTree>
    <p:extLst>
      <p:ext uri="{BB962C8B-B14F-4D97-AF65-F5344CB8AC3E}">
        <p14:creationId xmlns:p14="http://schemas.microsoft.com/office/powerpoint/2010/main" val="313672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AA72E-EB22-5725-AA24-5A67158E3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04935D-E095-E190-EF58-82554F989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2D6E4-CF09-D6D7-3B00-204937E8A5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4EC00-B235-423F-A7B7-FDF03C547ACB}" type="datetimeFigureOut">
              <a:rPr lang="en-US" smtClean="0"/>
              <a:t>8/9/2023</a:t>
            </a:fld>
            <a:endParaRPr lang="en-US"/>
          </a:p>
        </p:txBody>
      </p:sp>
      <p:sp>
        <p:nvSpPr>
          <p:cNvPr id="5" name="Footer Placeholder 4">
            <a:extLst>
              <a:ext uri="{FF2B5EF4-FFF2-40B4-BE49-F238E27FC236}">
                <a16:creationId xmlns:a16="http://schemas.microsoft.com/office/drawing/2014/main" id="{42F03F5A-8A03-E992-9661-BCA08DF61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B1B0E-F0B9-1898-E673-30D18C59CA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3C218-087C-4E65-B5E9-90DFA7C04CE5}" type="slidenum">
              <a:rPr lang="en-US" smtClean="0"/>
              <a:t>‹#›</a:t>
            </a:fld>
            <a:endParaRPr lang="en-US"/>
          </a:p>
        </p:txBody>
      </p:sp>
    </p:spTree>
    <p:extLst>
      <p:ext uri="{BB962C8B-B14F-4D97-AF65-F5344CB8AC3E}">
        <p14:creationId xmlns:p14="http://schemas.microsoft.com/office/powerpoint/2010/main" val="2538563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14.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30.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3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7" Type="http://schemas.openxmlformats.org/officeDocument/2006/relationships/slide" Target="slide27.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slide" Target="slide41.xml"/><Relationship Id="rId4" Type="http://schemas.openxmlformats.org/officeDocument/2006/relationships/slide" Target="slide35.xml"/></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10A4C-53CB-A2A1-DC5D-70C4C6A4E07E}"/>
              </a:ext>
            </a:extLst>
          </p:cNvPr>
          <p:cNvSpPr>
            <a:spLocks noGrp="1"/>
          </p:cNvSpPr>
          <p:nvPr>
            <p:ph type="ctrTitle"/>
          </p:nvPr>
        </p:nvSpPr>
        <p:spPr>
          <a:xfrm>
            <a:off x="890338" y="640080"/>
            <a:ext cx="3734014" cy="3566160"/>
          </a:xfrm>
        </p:spPr>
        <p:txBody>
          <a:bodyPr anchor="b">
            <a:normAutofit/>
          </a:bodyPr>
          <a:lstStyle/>
          <a:p>
            <a:pPr algn="l"/>
            <a:r>
              <a:rPr lang="en-US" sz="5000" dirty="0">
                <a:solidFill>
                  <a:srgbClr val="FF0000"/>
                </a:solidFill>
              </a:rPr>
              <a:t>Making the right choices when it comes to clothes</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D41977-7044-A3D5-E552-9C6F38E6B97A}"/>
              </a:ext>
            </a:extLst>
          </p:cNvPr>
          <p:cNvPicPr>
            <a:picLocks noChangeAspect="1"/>
          </p:cNvPicPr>
          <p:nvPr/>
        </p:nvPicPr>
        <p:blipFill rotWithShape="1">
          <a:blip r:embed="rId2"/>
          <a:srcRect l="25934" r="1764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1B291EF1-A395-C689-BC47-DDFD88DA88FA}"/>
              </a:ext>
            </a:extLst>
          </p:cNvPr>
          <p:cNvSpPr txBox="1"/>
          <p:nvPr/>
        </p:nvSpPr>
        <p:spPr>
          <a:xfrm>
            <a:off x="175845" y="5458111"/>
            <a:ext cx="4865077" cy="369332"/>
          </a:xfrm>
          <a:prstGeom prst="rect">
            <a:avLst/>
          </a:prstGeom>
          <a:noFill/>
        </p:spPr>
        <p:txBody>
          <a:bodyPr wrap="square" rtlCol="0">
            <a:spAutoFit/>
          </a:bodyPr>
          <a:lstStyle/>
          <a:p>
            <a:r>
              <a:rPr lang="en-US" dirty="0"/>
              <a:t>Micheal J. Darby    ( jonah68@gmail.com) 2023</a:t>
            </a:r>
          </a:p>
        </p:txBody>
      </p:sp>
    </p:spTree>
    <p:extLst>
      <p:ext uri="{BB962C8B-B14F-4D97-AF65-F5344CB8AC3E}">
        <p14:creationId xmlns:p14="http://schemas.microsoft.com/office/powerpoint/2010/main" val="274755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568" name="Rectangle 6656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Rectangle 2">
            <a:extLst>
              <a:ext uri="{FF2B5EF4-FFF2-40B4-BE49-F238E27FC236}">
                <a16:creationId xmlns:a16="http://schemas.microsoft.com/office/drawing/2014/main" id="{A9C31805-A0DF-49F8-9DB2-5EB31BD05791}"/>
              </a:ext>
            </a:extLst>
          </p:cNvPr>
          <p:cNvSpPr>
            <a:spLocks noGrp="1" noChangeArrowheads="1"/>
          </p:cNvSpPr>
          <p:nvPr>
            <p:ph type="title"/>
          </p:nvPr>
        </p:nvSpPr>
        <p:spPr>
          <a:xfrm>
            <a:off x="841248" y="548640"/>
            <a:ext cx="3600860" cy="5431536"/>
          </a:xfrm>
        </p:spPr>
        <p:txBody>
          <a:bodyPr>
            <a:normAutofit/>
          </a:bodyPr>
          <a:lstStyle/>
          <a:p>
            <a:pPr eaLnBrk="1" hangingPunct="1">
              <a:defRPr/>
            </a:pPr>
            <a:r>
              <a:rPr lang="en-US" altLang="en-US" sz="3800" b="1" dirty="0">
                <a:solidFill>
                  <a:srgbClr val="FF0000"/>
                </a:solidFill>
              </a:rPr>
              <a:t>Most of the guys are wearing their pants pulled down, exposing their underwear; what should be the response of a young man who his peers influence?</a:t>
            </a:r>
          </a:p>
        </p:txBody>
      </p:sp>
      <p:sp>
        <p:nvSpPr>
          <p:cNvPr id="6657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3" name="Rectangle 3">
            <a:extLst>
              <a:ext uri="{FF2B5EF4-FFF2-40B4-BE49-F238E27FC236}">
                <a16:creationId xmlns:a16="http://schemas.microsoft.com/office/drawing/2014/main" id="{6E36E914-3024-49CA-8DEB-1E7EA1A465EE}"/>
              </a:ext>
            </a:extLst>
          </p:cNvPr>
          <p:cNvSpPr>
            <a:spLocks noGrp="1" noChangeArrowheads="1"/>
          </p:cNvSpPr>
          <p:nvPr>
            <p:ph type="body" idx="1"/>
          </p:nvPr>
        </p:nvSpPr>
        <p:spPr>
          <a:xfrm>
            <a:off x="5126418" y="552091"/>
            <a:ext cx="6224335" cy="5431536"/>
          </a:xfrm>
        </p:spPr>
        <p:txBody>
          <a:bodyPr anchor="ctr">
            <a:normAutofit/>
          </a:bodyPr>
          <a:lstStyle/>
          <a:p>
            <a:pPr marL="0" indent="0">
              <a:buNone/>
              <a:defRPr/>
            </a:pPr>
            <a:r>
              <a:rPr lang="en-US" altLang="en-US" sz="2200" dirty="0">
                <a:hlinkClick r:id="rId2" action="ppaction://hlinksldjump"/>
              </a:rPr>
              <a:t>A. </a:t>
            </a:r>
            <a:r>
              <a:rPr lang="en-US" altLang="en-US" sz="2200" dirty="0"/>
              <a:t>Following the lead of others is a cool thing </a:t>
            </a:r>
          </a:p>
          <a:p>
            <a:pPr marL="0" indent="0">
              <a:buNone/>
              <a:defRPr/>
            </a:pPr>
            <a:r>
              <a:rPr lang="en-US" altLang="en-US" sz="2200" dirty="0"/>
              <a:t>     to do.</a:t>
            </a:r>
          </a:p>
          <a:p>
            <a:pPr marL="0" indent="0">
              <a:buNone/>
              <a:defRPr/>
            </a:pPr>
            <a:r>
              <a:rPr lang="en-US" altLang="en-US" sz="2200" dirty="0">
                <a:hlinkClick r:id="rId3" action="ppaction://hlinksldjump"/>
              </a:rPr>
              <a:t>B.  </a:t>
            </a:r>
            <a:r>
              <a:rPr lang="en-US" altLang="en-US" sz="2200" dirty="0"/>
              <a:t>Do your thing. Make sure that your pants </a:t>
            </a:r>
          </a:p>
          <a:p>
            <a:pPr marL="0" indent="0">
              <a:buNone/>
              <a:defRPr/>
            </a:pPr>
            <a:r>
              <a:rPr lang="en-US" altLang="en-US" sz="2200" dirty="0"/>
              <a:t>     don’t accidentally slip off.</a:t>
            </a:r>
          </a:p>
          <a:p>
            <a:pPr marL="0" indent="0">
              <a:buNone/>
              <a:defRPr/>
            </a:pPr>
            <a:r>
              <a:rPr lang="en-US" altLang="en-US" sz="2200" dirty="0">
                <a:hlinkClick r:id="rId4" action="ppaction://hlinksldjump"/>
              </a:rPr>
              <a:t>C. </a:t>
            </a:r>
            <a:r>
              <a:rPr lang="en-US" altLang="en-US" sz="2200" dirty="0"/>
              <a:t>Think for yourself. Pull your </a:t>
            </a:r>
          </a:p>
          <a:p>
            <a:pPr marL="0" indent="0">
              <a:buNone/>
              <a:defRPr/>
            </a:pPr>
            <a:r>
              <a:rPr lang="en-US" altLang="en-US" sz="2200" dirty="0"/>
              <a:t>     pants up, put on a belt, and act like    </a:t>
            </a:r>
          </a:p>
          <a:p>
            <a:pPr marL="0" indent="0">
              <a:buNone/>
              <a:defRPr/>
            </a:pPr>
            <a:r>
              <a:rPr lang="en-US" altLang="en-US" sz="2200" dirty="0"/>
              <a:t>     you have goals and objectives.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9737" name="Rectangle 329736">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9733" name="Picture 329732" descr="Exclamation mark on a yellow background">
            <a:extLst>
              <a:ext uri="{FF2B5EF4-FFF2-40B4-BE49-F238E27FC236}">
                <a16:creationId xmlns:a16="http://schemas.microsoft.com/office/drawing/2014/main" id="{3D6EC05E-6587-ECD2-A3B7-D57E4B374812}"/>
              </a:ext>
            </a:extLst>
          </p:cNvPr>
          <p:cNvPicPr>
            <a:picLocks noChangeAspect="1"/>
          </p:cNvPicPr>
          <p:nvPr/>
        </p:nvPicPr>
        <p:blipFill rotWithShape="1">
          <a:blip r:embed="rId2"/>
          <a:srcRect l="16493" r="3575"/>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329739" name="Freeform: Shape 329738">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9741" name="Freeform: Shape 329740">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9730" name="Rectangle 2">
            <a:extLst>
              <a:ext uri="{FF2B5EF4-FFF2-40B4-BE49-F238E27FC236}">
                <a16:creationId xmlns:a16="http://schemas.microsoft.com/office/drawing/2014/main" id="{322ADA67-405A-4B21-A3AD-AA1235B93074}"/>
              </a:ext>
            </a:extLst>
          </p:cNvPr>
          <p:cNvSpPr>
            <a:spLocks noGrp="1" noChangeArrowheads="1"/>
          </p:cNvSpPr>
          <p:nvPr>
            <p:ph type="title"/>
          </p:nvPr>
        </p:nvSpPr>
        <p:spPr>
          <a:xfrm>
            <a:off x="374904" y="856488"/>
            <a:ext cx="4992624" cy="1243584"/>
          </a:xfrm>
        </p:spPr>
        <p:txBody>
          <a:bodyPr anchor="ctr">
            <a:normAutofit/>
          </a:bodyPr>
          <a:lstStyle/>
          <a:p>
            <a:pPr eaLnBrk="1" hangingPunct="1">
              <a:defRPr/>
            </a:pPr>
            <a:r>
              <a:rPr lang="en-US" altLang="en-US" sz="3400" dirty="0">
                <a:solidFill>
                  <a:srgbClr val="FF0000"/>
                </a:solidFill>
              </a:rPr>
              <a:t>Right answer</a:t>
            </a:r>
          </a:p>
        </p:txBody>
      </p:sp>
      <p:sp>
        <p:nvSpPr>
          <p:cNvPr id="329743" name="Rectangle 329742">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9745" name="Rectangle 329744">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9731" name="Rectangle 3">
            <a:extLst>
              <a:ext uri="{FF2B5EF4-FFF2-40B4-BE49-F238E27FC236}">
                <a16:creationId xmlns:a16="http://schemas.microsoft.com/office/drawing/2014/main" id="{528CA2C3-FA75-4947-ABA6-75261C416127}"/>
              </a:ext>
            </a:extLst>
          </p:cNvPr>
          <p:cNvSpPr>
            <a:spLocks noGrp="1" noChangeArrowheads="1"/>
          </p:cNvSpPr>
          <p:nvPr>
            <p:ph type="body" idx="1"/>
          </p:nvPr>
        </p:nvSpPr>
        <p:spPr>
          <a:xfrm>
            <a:off x="374904" y="2522949"/>
            <a:ext cx="5065776" cy="3402363"/>
          </a:xfrm>
        </p:spPr>
        <p:txBody>
          <a:bodyPr anchor="t">
            <a:normAutofit/>
          </a:bodyPr>
          <a:lstStyle/>
          <a:p>
            <a:pPr marL="609600" indent="-609600">
              <a:defRPr/>
            </a:pPr>
            <a:r>
              <a:rPr lang="en-US" altLang="en-US" sz="2000" b="1"/>
              <a:t>Think for yourself, pull your pants up, put on a belt, and behave like you have goals and objectives.</a:t>
            </a:r>
            <a:endParaRPr lang="en-US" altLang="en-US" sz="2000"/>
          </a:p>
          <a:p>
            <a:pPr marL="609600" indent="-609600">
              <a:defRPr/>
            </a:pPr>
            <a:r>
              <a:rPr lang="en-US" altLang="en-US" sz="2000"/>
              <a:t>Following the lead of other people when it comes to wearing clothes can lead to significant problems. Styles come and go every fad or style is not appropriate. It is never cool to show your underwear in public.</a:t>
            </a:r>
          </a:p>
        </p:txBody>
      </p:sp>
      <p:sp>
        <p:nvSpPr>
          <p:cNvPr id="2" name="Arrow: Right 1">
            <a:hlinkClick r:id="rId3" action="ppaction://hlinksldjump"/>
            <a:extLst>
              <a:ext uri="{FF2B5EF4-FFF2-40B4-BE49-F238E27FC236}">
                <a16:creationId xmlns:a16="http://schemas.microsoft.com/office/drawing/2014/main" id="{E9D20C24-41BC-7BAA-5EAF-3F99097A40B3}"/>
              </a:ext>
            </a:extLst>
          </p:cNvPr>
          <p:cNvSpPr/>
          <p:nvPr/>
        </p:nvSpPr>
        <p:spPr bwMode="auto">
          <a:xfrm>
            <a:off x="8001000" y="5560728"/>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8714" name="Rectangle 3287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706" name="Rectangle 2">
            <a:extLst>
              <a:ext uri="{FF2B5EF4-FFF2-40B4-BE49-F238E27FC236}">
                <a16:creationId xmlns:a16="http://schemas.microsoft.com/office/drawing/2014/main" id="{AF48CF38-E4A5-4E1B-B9FA-76FD21D9E9ED}"/>
              </a:ext>
            </a:extLst>
          </p:cNvPr>
          <p:cNvSpPr>
            <a:spLocks noGrp="1" noChangeArrowheads="1"/>
          </p:cNvSpPr>
          <p:nvPr>
            <p:ph type="title"/>
          </p:nvPr>
        </p:nvSpPr>
        <p:spPr>
          <a:xfrm>
            <a:off x="643278" y="427342"/>
            <a:ext cx="3429000" cy="1719072"/>
          </a:xfrm>
        </p:spPr>
        <p:txBody>
          <a:bodyPr anchor="b">
            <a:normAutofit/>
          </a:bodyPr>
          <a:lstStyle/>
          <a:p>
            <a:pPr eaLnBrk="1" hangingPunct="1">
              <a:defRPr/>
            </a:pPr>
            <a:r>
              <a:rPr lang="en-US" altLang="en-US" sz="5400" dirty="0">
                <a:solidFill>
                  <a:srgbClr val="FF0000"/>
                </a:solidFill>
              </a:rPr>
              <a:t>Wrong answer</a:t>
            </a:r>
          </a:p>
        </p:txBody>
      </p:sp>
      <p:sp>
        <p:nvSpPr>
          <p:cNvPr id="3287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707" name="Rectangle 3">
            <a:extLst>
              <a:ext uri="{FF2B5EF4-FFF2-40B4-BE49-F238E27FC236}">
                <a16:creationId xmlns:a16="http://schemas.microsoft.com/office/drawing/2014/main" id="{A36F8C1C-E3AC-422F-9B54-4105536B1049}"/>
              </a:ext>
            </a:extLst>
          </p:cNvPr>
          <p:cNvSpPr>
            <a:spLocks noGrp="1" noChangeArrowheads="1"/>
          </p:cNvSpPr>
          <p:nvPr>
            <p:ph type="body" idx="1"/>
          </p:nvPr>
        </p:nvSpPr>
        <p:spPr>
          <a:xfrm>
            <a:off x="630936" y="2807208"/>
            <a:ext cx="3429000" cy="3410712"/>
          </a:xfrm>
        </p:spPr>
        <p:txBody>
          <a:bodyPr anchor="t">
            <a:normAutofit/>
          </a:bodyPr>
          <a:lstStyle/>
          <a:p>
            <a:pPr marL="609600" indent="-609600">
              <a:defRPr/>
            </a:pPr>
            <a:r>
              <a:rPr lang="en-US" altLang="en-US" sz="2200"/>
              <a:t>Do your thing; make sure your pants don’t accidentally slip off.</a:t>
            </a:r>
          </a:p>
        </p:txBody>
      </p:sp>
      <p:pic>
        <p:nvPicPr>
          <p:cNvPr id="328711" name="Graphic 328710" descr="Pants">
            <a:extLst>
              <a:ext uri="{FF2B5EF4-FFF2-40B4-BE49-F238E27FC236}">
                <a16:creationId xmlns:a16="http://schemas.microsoft.com/office/drawing/2014/main" id="{F54561D9-DF7A-7CD0-E383-A852544C0D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7236" y="640080"/>
            <a:ext cx="5577840" cy="5577840"/>
          </a:xfrm>
          <a:prstGeom prst="rect">
            <a:avLst/>
          </a:prstGeom>
        </p:spPr>
      </p:pic>
      <p:sp>
        <p:nvSpPr>
          <p:cNvPr id="2" name="Arrow: Left 1">
            <a:hlinkClick r:id="rId4" action="ppaction://hlinksldjump"/>
            <a:extLst>
              <a:ext uri="{FF2B5EF4-FFF2-40B4-BE49-F238E27FC236}">
                <a16:creationId xmlns:a16="http://schemas.microsoft.com/office/drawing/2014/main" id="{00A5CD6E-798B-6B38-F5F8-19B417B4C481}"/>
              </a:ext>
            </a:extLst>
          </p:cNvPr>
          <p:cNvSpPr/>
          <p:nvPr/>
        </p:nvSpPr>
        <p:spPr bwMode="auto">
          <a:xfrm>
            <a:off x="5478799" y="5755342"/>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28706"/>
                                        </p:tgtEl>
                                        <p:attrNameLst>
                                          <p:attrName>style.visibility</p:attrName>
                                        </p:attrNameLst>
                                      </p:cBhvr>
                                      <p:to>
                                        <p:strVal val="visible"/>
                                      </p:to>
                                    </p:set>
                                    <p:animEffect transition="in" filter="fade">
                                      <p:cBhvr>
                                        <p:cTn id="7" dur="400"/>
                                        <p:tgtEl>
                                          <p:spTgt spid="328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688" name="Rectangle 327687">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90" name="Freeform: Shape 327689">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7692" name="Freeform: Shape 327691">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7682" name="Rectangle 2">
            <a:extLst>
              <a:ext uri="{FF2B5EF4-FFF2-40B4-BE49-F238E27FC236}">
                <a16:creationId xmlns:a16="http://schemas.microsoft.com/office/drawing/2014/main" id="{D16252F6-AA22-4C15-8CE4-4AC848699178}"/>
              </a:ext>
            </a:extLst>
          </p:cNvPr>
          <p:cNvSpPr>
            <a:spLocks noGrp="1" noChangeArrowheads="1"/>
          </p:cNvSpPr>
          <p:nvPr>
            <p:ph type="title"/>
          </p:nvPr>
        </p:nvSpPr>
        <p:spPr>
          <a:xfrm>
            <a:off x="7407812" y="1426689"/>
            <a:ext cx="2764888" cy="3631996"/>
          </a:xfrm>
        </p:spPr>
        <p:txBody>
          <a:bodyPr anchor="ctr">
            <a:normAutofit/>
          </a:bodyPr>
          <a:lstStyle/>
          <a:p>
            <a:pPr defTabSz="822960">
              <a:defRPr/>
            </a:pPr>
            <a:r>
              <a:rPr lang="en-US" altLang="en-US" sz="3960" kern="1200" dirty="0">
                <a:solidFill>
                  <a:srgbClr val="FF0000"/>
                </a:solidFill>
                <a:latin typeface="+mj-lt"/>
                <a:ea typeface="+mj-ea"/>
                <a:cs typeface="+mj-cs"/>
              </a:rPr>
              <a:t>Wrong answer</a:t>
            </a:r>
            <a:endParaRPr lang="en-US" altLang="en-US" dirty="0">
              <a:solidFill>
                <a:srgbClr val="FF0000"/>
              </a:solidFill>
            </a:endParaRPr>
          </a:p>
        </p:txBody>
      </p:sp>
      <p:sp>
        <p:nvSpPr>
          <p:cNvPr id="327683" name="Rectangle 3">
            <a:extLst>
              <a:ext uri="{FF2B5EF4-FFF2-40B4-BE49-F238E27FC236}">
                <a16:creationId xmlns:a16="http://schemas.microsoft.com/office/drawing/2014/main" id="{44E320B6-4073-4581-B383-8F299298AE1F}"/>
              </a:ext>
            </a:extLst>
          </p:cNvPr>
          <p:cNvSpPr>
            <a:spLocks noGrp="1" noChangeArrowheads="1"/>
          </p:cNvSpPr>
          <p:nvPr>
            <p:ph type="body" idx="1"/>
          </p:nvPr>
        </p:nvSpPr>
        <p:spPr>
          <a:xfrm>
            <a:off x="3648075" y="1426689"/>
            <a:ext cx="2677581" cy="3631996"/>
          </a:xfrm>
        </p:spPr>
        <p:txBody>
          <a:bodyPr anchor="ctr">
            <a:normAutofit/>
          </a:bodyPr>
          <a:lstStyle/>
          <a:p>
            <a:pPr marL="205740" indent="-205740" defTabSz="822960">
              <a:spcBef>
                <a:spcPts val="900"/>
              </a:spcBef>
              <a:defRPr/>
            </a:pPr>
            <a:r>
              <a:rPr lang="en-US" altLang="en-US" sz="1440" b="1" kern="1200">
                <a:solidFill>
                  <a:schemeClr val="tx1">
                    <a:lumMod val="85000"/>
                    <a:lumOff val="15000"/>
                  </a:schemeClr>
                </a:solidFill>
                <a:latin typeface="+mn-lt"/>
                <a:ea typeface="+mn-ea"/>
                <a:cs typeface="+mn-cs"/>
              </a:rPr>
              <a:t>Some guys are wearing their pants pulled down, exposing their underwear; what should be the response of a young man influenced by his peers?</a:t>
            </a:r>
            <a:endParaRPr lang="en-US" altLang="en-US" sz="1440" kern="1200">
              <a:solidFill>
                <a:schemeClr val="tx1">
                  <a:lumMod val="85000"/>
                  <a:lumOff val="15000"/>
                </a:schemeClr>
              </a:solidFill>
              <a:latin typeface="+mn-lt"/>
              <a:ea typeface="+mn-ea"/>
              <a:cs typeface="+mn-cs"/>
            </a:endParaRPr>
          </a:p>
          <a:p>
            <a:pPr marL="205740" indent="-205740" defTabSz="822960">
              <a:spcBef>
                <a:spcPts val="900"/>
              </a:spcBef>
              <a:defRPr/>
            </a:pPr>
            <a:r>
              <a:rPr lang="en-US" altLang="en-US" sz="1440" kern="1200">
                <a:solidFill>
                  <a:srgbClr val="FF0000"/>
                </a:solidFill>
                <a:latin typeface="+mn-lt"/>
                <a:ea typeface="+mn-ea"/>
                <a:cs typeface="+mn-cs"/>
              </a:rPr>
              <a:t>Follow the lead of the other guys. It is essential to be one of the fellows.</a:t>
            </a:r>
            <a:endParaRPr lang="en-US" altLang="en-US" sz="1600">
              <a:solidFill>
                <a:srgbClr val="FF0000"/>
              </a:solidFill>
            </a:endParaRPr>
          </a:p>
        </p:txBody>
      </p:sp>
      <p:sp>
        <p:nvSpPr>
          <p:cNvPr id="2" name="Arrow: Left 1">
            <a:hlinkClick r:id="rId2" action="ppaction://hlinksldjump"/>
            <a:extLst>
              <a:ext uri="{FF2B5EF4-FFF2-40B4-BE49-F238E27FC236}">
                <a16:creationId xmlns:a16="http://schemas.microsoft.com/office/drawing/2014/main" id="{2096A225-36BB-7F72-ADAC-1EDB7A4D12F3}"/>
              </a:ext>
            </a:extLst>
          </p:cNvPr>
          <p:cNvSpPr/>
          <p:nvPr/>
        </p:nvSpPr>
        <p:spPr bwMode="auto">
          <a:xfrm>
            <a:off x="6598561" y="5181974"/>
            <a:ext cx="831123" cy="249337"/>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E384091-212C-4183-BFA7-95A59CD5BB58}"/>
              </a:ext>
            </a:extLst>
          </p:cNvPr>
          <p:cNvSpPr>
            <a:spLocks noGrp="1" noChangeArrowheads="1"/>
          </p:cNvSpPr>
          <p:nvPr>
            <p:ph type="title"/>
          </p:nvPr>
        </p:nvSpPr>
        <p:spPr>
          <a:xfrm>
            <a:off x="6409342" y="365126"/>
            <a:ext cx="4030059" cy="1807305"/>
          </a:xfrm>
        </p:spPr>
        <p:txBody>
          <a:bodyPr>
            <a:normAutofit/>
          </a:bodyPr>
          <a:lstStyle/>
          <a:p>
            <a:pPr eaLnBrk="1" hangingPunct="1">
              <a:lnSpc>
                <a:spcPct val="90000"/>
              </a:lnSpc>
              <a:defRPr/>
            </a:pPr>
            <a:r>
              <a:rPr lang="en-US" altLang="en-US" sz="2000" b="1" dirty="0">
                <a:solidFill>
                  <a:srgbClr val="FF0000"/>
                </a:solidFill>
              </a:rPr>
              <a:t>An expensive new dress style has come out you do not have the money to purchase the clothes, what should be your response?</a:t>
            </a:r>
          </a:p>
        </p:txBody>
      </p:sp>
      <p:pic>
        <p:nvPicPr>
          <p:cNvPr id="67589" name="Picture 67588" descr="Clothes hanging on a rack">
            <a:extLst>
              <a:ext uri="{FF2B5EF4-FFF2-40B4-BE49-F238E27FC236}">
                <a16:creationId xmlns:a16="http://schemas.microsoft.com/office/drawing/2014/main" id="{415C1D33-F4D9-CF0B-F65B-186EB13DCEF2}"/>
              </a:ext>
            </a:extLst>
          </p:cNvPr>
          <p:cNvPicPr>
            <a:picLocks noChangeAspect="1"/>
          </p:cNvPicPr>
          <p:nvPr/>
        </p:nvPicPr>
        <p:blipFill rotWithShape="1">
          <a:blip r:embed="rId2"/>
          <a:srcRect l="6255" r="49094"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7587" name="Rectangle 3">
            <a:extLst>
              <a:ext uri="{FF2B5EF4-FFF2-40B4-BE49-F238E27FC236}">
                <a16:creationId xmlns:a16="http://schemas.microsoft.com/office/drawing/2014/main" id="{7FAB90E0-34D0-4D44-8F5C-52B4364119CD}"/>
              </a:ext>
            </a:extLst>
          </p:cNvPr>
          <p:cNvSpPr>
            <a:spLocks noGrp="1" noChangeArrowheads="1"/>
          </p:cNvSpPr>
          <p:nvPr>
            <p:ph type="body" idx="1"/>
          </p:nvPr>
        </p:nvSpPr>
        <p:spPr>
          <a:xfrm>
            <a:off x="6409342" y="2333297"/>
            <a:ext cx="3630007" cy="3843666"/>
          </a:xfrm>
        </p:spPr>
        <p:txBody>
          <a:bodyPr>
            <a:normAutofit/>
          </a:bodyPr>
          <a:lstStyle/>
          <a:p>
            <a:pPr marL="0" indent="0">
              <a:buNone/>
              <a:defRPr/>
            </a:pPr>
            <a:r>
              <a:rPr lang="en-US" altLang="en-US" sz="1700" dirty="0">
                <a:hlinkClick r:id="rId3" action="ppaction://hlinksldjump"/>
              </a:rPr>
              <a:t>A. </a:t>
            </a:r>
            <a:r>
              <a:rPr lang="en-US" altLang="en-US" sz="1700" dirty="0"/>
              <a:t>Beg your parents or relatives to    </a:t>
            </a:r>
          </a:p>
          <a:p>
            <a:pPr marL="0" indent="0">
              <a:buNone/>
              <a:defRPr/>
            </a:pPr>
            <a:r>
              <a:rPr lang="en-US" altLang="en-US" sz="1700" dirty="0"/>
              <a:t>     purchase the outfit.</a:t>
            </a:r>
          </a:p>
          <a:p>
            <a:pPr marL="0" indent="0">
              <a:buNone/>
              <a:defRPr/>
            </a:pPr>
            <a:r>
              <a:rPr lang="en-US" altLang="en-US" sz="1700" dirty="0">
                <a:hlinkClick r:id="rId4" action="ppaction://hlinksldjump"/>
              </a:rPr>
              <a:t>B. </a:t>
            </a:r>
            <a:r>
              <a:rPr lang="en-US" altLang="en-US" sz="1700" dirty="0"/>
              <a:t>Save your allowance and </a:t>
            </a:r>
          </a:p>
          <a:p>
            <a:pPr marL="0" indent="0">
              <a:buNone/>
              <a:defRPr/>
            </a:pPr>
            <a:r>
              <a:rPr lang="en-US" altLang="en-US" sz="1700" dirty="0"/>
              <a:t>     purchase the outfit.</a:t>
            </a:r>
          </a:p>
          <a:p>
            <a:pPr marL="0" indent="0">
              <a:buNone/>
              <a:defRPr/>
            </a:pPr>
            <a:r>
              <a:rPr lang="en-US" altLang="en-US" sz="1700" dirty="0">
                <a:hlinkClick r:id="rId5" action="ppaction://hlinksldjump"/>
              </a:rPr>
              <a:t>C.  </a:t>
            </a:r>
            <a:r>
              <a:rPr lang="en-US" altLang="en-US" sz="1700" dirty="0"/>
              <a:t>New outfit styles come and  </a:t>
            </a:r>
          </a:p>
          <a:p>
            <a:pPr marL="0" indent="0">
              <a:buNone/>
              <a:defRPr/>
            </a:pPr>
            <a:r>
              <a:rPr lang="en-US" altLang="en-US" sz="1700" dirty="0"/>
              <a:t>     go;  do your own thing, and be a </a:t>
            </a:r>
          </a:p>
          <a:p>
            <a:pPr marL="0" indent="0">
              <a:buNone/>
              <a:defRPr/>
            </a:pPr>
            <a:r>
              <a:rPr lang="en-US" altLang="en-US" sz="1700" dirty="0"/>
              <a:t>     trendsetter.</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483FB6C5-607D-463D-B664-67B8C0476DB5}"/>
              </a:ext>
            </a:extLst>
          </p:cNvPr>
          <p:cNvSpPr>
            <a:spLocks noGrp="1" noChangeArrowheads="1"/>
          </p:cNvSpPr>
          <p:nvPr>
            <p:ph type="title"/>
          </p:nvPr>
        </p:nvSpPr>
        <p:spPr/>
        <p:txBody>
          <a:bodyPr/>
          <a:lstStyle/>
          <a:p>
            <a:pPr eaLnBrk="1" hangingPunct="1">
              <a:defRPr/>
            </a:pPr>
            <a:r>
              <a:rPr lang="en-US" altLang="en-US" dirty="0">
                <a:solidFill>
                  <a:srgbClr val="FF0000"/>
                </a:solidFill>
              </a:rPr>
              <a:t>Wrong answer</a:t>
            </a:r>
          </a:p>
        </p:txBody>
      </p:sp>
      <p:graphicFrame>
        <p:nvGraphicFramePr>
          <p:cNvPr id="330757" name="Rectangle 3">
            <a:extLst>
              <a:ext uri="{FF2B5EF4-FFF2-40B4-BE49-F238E27FC236}">
                <a16:creationId xmlns:a16="http://schemas.microsoft.com/office/drawing/2014/main" id="{39747B7D-53A5-0159-F693-F8747CD19AE1}"/>
              </a:ext>
            </a:extLst>
          </p:cNvPr>
          <p:cNvGraphicFramePr/>
          <p:nvPr/>
        </p:nvGraphicFramePr>
        <p:xfrm>
          <a:off x="3962400" y="1600200"/>
          <a:ext cx="6400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Left 1">
            <a:hlinkClick r:id="rId7" action="ppaction://hlinksldjump"/>
            <a:extLst>
              <a:ext uri="{FF2B5EF4-FFF2-40B4-BE49-F238E27FC236}">
                <a16:creationId xmlns:a16="http://schemas.microsoft.com/office/drawing/2014/main" id="{312F14EA-EE9C-7500-58CA-4120F1687C10}"/>
              </a:ext>
            </a:extLst>
          </p:cNvPr>
          <p:cNvSpPr/>
          <p:nvPr/>
        </p:nvSpPr>
        <p:spPr bwMode="auto">
          <a:xfrm>
            <a:off x="6553200" y="54864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2808" name="Rectangle 33280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802" name="Rectangle 2">
            <a:extLst>
              <a:ext uri="{FF2B5EF4-FFF2-40B4-BE49-F238E27FC236}">
                <a16:creationId xmlns:a16="http://schemas.microsoft.com/office/drawing/2014/main" id="{194F6021-427B-4C70-B6C0-33E0560645C4}"/>
              </a:ext>
            </a:extLst>
          </p:cNvPr>
          <p:cNvSpPr>
            <a:spLocks noGrp="1" noChangeArrowheads="1"/>
          </p:cNvSpPr>
          <p:nvPr>
            <p:ph type="title"/>
          </p:nvPr>
        </p:nvSpPr>
        <p:spPr>
          <a:xfrm>
            <a:off x="841248" y="548640"/>
            <a:ext cx="3600860" cy="5431536"/>
          </a:xfrm>
        </p:spPr>
        <p:txBody>
          <a:bodyPr>
            <a:normAutofit/>
          </a:bodyPr>
          <a:lstStyle/>
          <a:p>
            <a:pPr eaLnBrk="1" hangingPunct="1">
              <a:defRPr/>
            </a:pPr>
            <a:r>
              <a:rPr lang="en-US" altLang="en-US" sz="5400" dirty="0">
                <a:solidFill>
                  <a:srgbClr val="FF0000"/>
                </a:solidFill>
              </a:rPr>
              <a:t>Right answer</a:t>
            </a:r>
          </a:p>
        </p:txBody>
      </p:sp>
      <p:sp>
        <p:nvSpPr>
          <p:cNvPr id="3328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803" name="Rectangle 3">
            <a:extLst>
              <a:ext uri="{FF2B5EF4-FFF2-40B4-BE49-F238E27FC236}">
                <a16:creationId xmlns:a16="http://schemas.microsoft.com/office/drawing/2014/main" id="{809A330A-7C93-4FA4-8485-4DF40DE089ED}"/>
              </a:ext>
            </a:extLst>
          </p:cNvPr>
          <p:cNvSpPr>
            <a:spLocks noGrp="1" noChangeArrowheads="1"/>
          </p:cNvSpPr>
          <p:nvPr>
            <p:ph type="body" idx="1"/>
          </p:nvPr>
        </p:nvSpPr>
        <p:spPr>
          <a:xfrm>
            <a:off x="5126418" y="552091"/>
            <a:ext cx="6224335" cy="5431536"/>
          </a:xfrm>
        </p:spPr>
        <p:txBody>
          <a:bodyPr anchor="ctr">
            <a:normAutofit/>
          </a:bodyPr>
          <a:lstStyle/>
          <a:p>
            <a:pPr marL="609600" indent="-609600">
              <a:defRPr/>
            </a:pPr>
            <a:r>
              <a:rPr lang="en-US" altLang="en-US" sz="2200" b="1"/>
              <a:t>Ignore the new outfit because new styles come and go. Do your own thing, be a trendsetter.</a:t>
            </a:r>
            <a:endParaRPr lang="en-US" altLang="en-US" sz="2200"/>
          </a:p>
          <a:p>
            <a:pPr marL="609600" indent="-609600">
              <a:defRPr/>
            </a:pPr>
            <a:r>
              <a:rPr lang="en-US" altLang="en-US" sz="2200"/>
              <a:t>Begging your parents or relatives to purchase the outfit should not be the primary option. Trends come and go. Saving your allowance and purchasing the outfit is an option, but perhaps the best option is to ignore the outfit because styles come and go. </a:t>
            </a:r>
          </a:p>
        </p:txBody>
      </p:sp>
      <p:sp>
        <p:nvSpPr>
          <p:cNvPr id="2" name="Arrow: Right 1">
            <a:hlinkClick r:id="rId2" action="ppaction://hlinksldjump"/>
            <a:extLst>
              <a:ext uri="{FF2B5EF4-FFF2-40B4-BE49-F238E27FC236}">
                <a16:creationId xmlns:a16="http://schemas.microsoft.com/office/drawing/2014/main" id="{EFA7CDE6-7736-3730-1E53-25DA695CC00C}"/>
              </a:ext>
            </a:extLst>
          </p:cNvPr>
          <p:cNvSpPr/>
          <p:nvPr/>
        </p:nvSpPr>
        <p:spPr bwMode="auto">
          <a:xfrm>
            <a:off x="7543800" y="640080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73299772-56AF-4FB5-ACC5-28ABECA885DC}"/>
              </a:ext>
            </a:extLst>
          </p:cNvPr>
          <p:cNvSpPr>
            <a:spLocks noGrp="1" noChangeArrowheads="1"/>
          </p:cNvSpPr>
          <p:nvPr>
            <p:ph type="title"/>
          </p:nvPr>
        </p:nvSpPr>
        <p:spPr>
          <a:xfrm>
            <a:off x="2127504" y="802956"/>
            <a:ext cx="3733482" cy="1454051"/>
          </a:xfrm>
        </p:spPr>
        <p:txBody>
          <a:bodyPr>
            <a:normAutofit/>
          </a:bodyPr>
          <a:lstStyle/>
          <a:p>
            <a:pPr eaLnBrk="1" hangingPunct="1">
              <a:defRPr/>
            </a:pPr>
            <a:r>
              <a:rPr lang="en-US" altLang="en-US" sz="3100" dirty="0">
                <a:solidFill>
                  <a:srgbClr val="FF0000"/>
                </a:solidFill>
              </a:rPr>
              <a:t>Wrong answer</a:t>
            </a:r>
          </a:p>
        </p:txBody>
      </p:sp>
      <p:sp>
        <p:nvSpPr>
          <p:cNvPr id="331779" name="Rectangle 3">
            <a:extLst>
              <a:ext uri="{FF2B5EF4-FFF2-40B4-BE49-F238E27FC236}">
                <a16:creationId xmlns:a16="http://schemas.microsoft.com/office/drawing/2014/main" id="{B191320A-0A27-415F-92B5-6B5113BCF8B8}"/>
              </a:ext>
            </a:extLst>
          </p:cNvPr>
          <p:cNvSpPr>
            <a:spLocks noGrp="1" noChangeArrowheads="1"/>
          </p:cNvSpPr>
          <p:nvPr>
            <p:ph type="body" idx="1"/>
          </p:nvPr>
        </p:nvSpPr>
        <p:spPr>
          <a:xfrm>
            <a:off x="2127505" y="2421683"/>
            <a:ext cx="3733183" cy="3639289"/>
          </a:xfrm>
        </p:spPr>
        <p:txBody>
          <a:bodyPr anchor="ctr">
            <a:normAutofit/>
          </a:bodyPr>
          <a:lstStyle/>
          <a:p>
            <a:pPr marL="609600" indent="-609600">
              <a:defRPr/>
            </a:pPr>
            <a:r>
              <a:rPr lang="en-US" altLang="en-US" sz="1600" dirty="0">
                <a:solidFill>
                  <a:schemeClr val="tx2"/>
                </a:solidFill>
              </a:rPr>
              <a:t>Save your allowance and purchase the outfit. This may be an option, but it’s probably not the best option. </a:t>
            </a:r>
          </a:p>
        </p:txBody>
      </p:sp>
      <p:pic>
        <p:nvPicPr>
          <p:cNvPr id="331783" name="Graphic 331782" descr="Suit">
            <a:extLst>
              <a:ext uri="{FF2B5EF4-FFF2-40B4-BE49-F238E27FC236}">
                <a16:creationId xmlns:a16="http://schemas.microsoft.com/office/drawing/2014/main" id="{5CB10A74-D390-0F18-F58C-E771FB37A2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615" y="2065912"/>
            <a:ext cx="2746374" cy="2746374"/>
          </a:xfrm>
          <a:prstGeom prst="rect">
            <a:avLst/>
          </a:prstGeom>
        </p:spPr>
      </p:pic>
      <p:sp>
        <p:nvSpPr>
          <p:cNvPr id="2" name="Arrow: Left 1">
            <a:hlinkClick r:id="rId4" action="ppaction://hlinksldjump"/>
            <a:extLst>
              <a:ext uri="{FF2B5EF4-FFF2-40B4-BE49-F238E27FC236}">
                <a16:creationId xmlns:a16="http://schemas.microsoft.com/office/drawing/2014/main" id="{6F03C34F-BEB0-2303-7575-375EBBD0AF8C}"/>
              </a:ext>
            </a:extLst>
          </p:cNvPr>
          <p:cNvSpPr/>
          <p:nvPr/>
        </p:nvSpPr>
        <p:spPr bwMode="auto">
          <a:xfrm>
            <a:off x="6096000" y="5791201"/>
            <a:ext cx="914400" cy="269771"/>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707" name="Rectangle 6870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0" name="Rectangle 2">
            <a:extLst>
              <a:ext uri="{FF2B5EF4-FFF2-40B4-BE49-F238E27FC236}">
                <a16:creationId xmlns:a16="http://schemas.microsoft.com/office/drawing/2014/main" id="{D2E851D0-6B35-4B64-A8DB-5B9866913D09}"/>
              </a:ext>
            </a:extLst>
          </p:cNvPr>
          <p:cNvSpPr>
            <a:spLocks noGrp="1" noChangeArrowheads="1"/>
          </p:cNvSpPr>
          <p:nvPr>
            <p:ph type="title"/>
          </p:nvPr>
        </p:nvSpPr>
        <p:spPr>
          <a:xfrm>
            <a:off x="8643193" y="489507"/>
            <a:ext cx="3091607" cy="1655483"/>
          </a:xfrm>
        </p:spPr>
        <p:txBody>
          <a:bodyPr vert="horz" lIns="91440" tIns="45720" rIns="91440" bIns="45720" rtlCol="0" anchor="b">
            <a:normAutofit/>
          </a:bodyPr>
          <a:lstStyle/>
          <a:p>
            <a:pPr>
              <a:defRPr/>
            </a:pPr>
            <a:r>
              <a:rPr lang="en-US" altLang="en-US" sz="2200" b="1" dirty="0">
                <a:solidFill>
                  <a:srgbClr val="FF0000"/>
                </a:solidFill>
              </a:rPr>
              <a:t>I have clothes in my closet that I do not wear, and most dresses are too tight; what is the best response?</a:t>
            </a:r>
          </a:p>
        </p:txBody>
      </p:sp>
      <p:pic>
        <p:nvPicPr>
          <p:cNvPr id="68688" name="Picture 68687" descr="Rainbow shirt collars hanging in closet">
            <a:extLst>
              <a:ext uri="{FF2B5EF4-FFF2-40B4-BE49-F238E27FC236}">
                <a16:creationId xmlns:a16="http://schemas.microsoft.com/office/drawing/2014/main" id="{92625447-156E-48F8-E537-540CDBD01A3D}"/>
              </a:ext>
            </a:extLst>
          </p:cNvPr>
          <p:cNvPicPr>
            <a:picLocks noChangeAspect="1"/>
          </p:cNvPicPr>
          <p:nvPr/>
        </p:nvPicPr>
        <p:blipFill rotWithShape="1">
          <a:blip r:embed="rId2"/>
          <a:srcRect l="8174" r="7296" b="-1"/>
          <a:stretch/>
        </p:blipFill>
        <p:spPr>
          <a:xfrm>
            <a:off x="20" y="431"/>
            <a:ext cx="8115280" cy="6408311"/>
          </a:xfrm>
          <a:prstGeom prst="rect">
            <a:avLst/>
          </a:prstGeom>
        </p:spPr>
      </p:pic>
      <p:sp>
        <p:nvSpPr>
          <p:cNvPr id="2" name="TextBox 1">
            <a:extLst>
              <a:ext uri="{FF2B5EF4-FFF2-40B4-BE49-F238E27FC236}">
                <a16:creationId xmlns:a16="http://schemas.microsoft.com/office/drawing/2014/main" id="{4DFF6DFF-CBC6-785D-85FB-6B52EF586BBF}"/>
              </a:ext>
            </a:extLst>
          </p:cNvPr>
          <p:cNvSpPr txBox="1"/>
          <p:nvPr/>
        </p:nvSpPr>
        <p:spPr>
          <a:xfrm>
            <a:off x="8403772" y="2418408"/>
            <a:ext cx="3643085" cy="3540265"/>
          </a:xfrm>
          <a:prstGeom prst="rect">
            <a:avLst/>
          </a:prstGeom>
        </p:spPr>
        <p:txBody>
          <a:bodyPr vert="horz" lIns="91440" tIns="45720" rIns="91440" bIns="45720" rtlCol="0">
            <a:normAutofit/>
          </a:bodyPr>
          <a:lstStyle/>
          <a:p>
            <a:pPr>
              <a:lnSpc>
                <a:spcPct val="90000"/>
              </a:lnSpc>
              <a:spcAft>
                <a:spcPts val="600"/>
              </a:spcAft>
            </a:pPr>
            <a:r>
              <a:rPr lang="en-US" sz="2000" dirty="0"/>
              <a:t>   </a:t>
            </a:r>
            <a:r>
              <a:rPr lang="en-US" sz="2000" dirty="0">
                <a:hlinkClick r:id="rId3" action="ppaction://hlinksldjump"/>
              </a:rPr>
              <a:t> A. </a:t>
            </a:r>
            <a:r>
              <a:rPr lang="en-US" sz="2000" dirty="0"/>
              <a:t>Let the clothes stay in the     </a:t>
            </a:r>
          </a:p>
          <a:p>
            <a:pPr>
              <a:lnSpc>
                <a:spcPct val="90000"/>
              </a:lnSpc>
              <a:spcAft>
                <a:spcPts val="600"/>
              </a:spcAft>
            </a:pPr>
            <a:r>
              <a:rPr lang="en-US" sz="2000" dirty="0"/>
              <a:t>        closet I may lose weight</a:t>
            </a:r>
          </a:p>
          <a:p>
            <a:pPr marL="228600">
              <a:lnSpc>
                <a:spcPct val="90000"/>
              </a:lnSpc>
              <a:spcAft>
                <a:spcPts val="600"/>
              </a:spcAft>
            </a:pPr>
            <a:r>
              <a:rPr lang="en-US" sz="2000" dirty="0">
                <a:hlinkClick r:id="rId4" action="ppaction://hlinksldjump"/>
              </a:rPr>
              <a:t>B</a:t>
            </a:r>
            <a:r>
              <a:rPr lang="en-US" sz="2000" dirty="0"/>
              <a:t>. Throw the clothes away they    </a:t>
            </a:r>
          </a:p>
          <a:p>
            <a:pPr marL="228600">
              <a:lnSpc>
                <a:spcPct val="90000"/>
              </a:lnSpc>
              <a:spcAft>
                <a:spcPts val="600"/>
              </a:spcAft>
            </a:pPr>
            <a:r>
              <a:rPr lang="en-US" sz="2000" dirty="0"/>
              <a:t>     are worthless</a:t>
            </a:r>
          </a:p>
          <a:p>
            <a:pPr marL="228600">
              <a:lnSpc>
                <a:spcPct val="90000"/>
              </a:lnSpc>
              <a:spcAft>
                <a:spcPts val="600"/>
              </a:spcAft>
            </a:pPr>
            <a:r>
              <a:rPr lang="en-US" sz="2000" dirty="0">
                <a:hlinkClick r:id="rId5" action="ppaction://hlinksldjump"/>
              </a:rPr>
              <a:t>C</a:t>
            </a:r>
            <a:r>
              <a:rPr lang="en-US" sz="2000" dirty="0"/>
              <a:t>. Donate clothes to a Non- </a:t>
            </a:r>
          </a:p>
          <a:p>
            <a:pPr marL="228600">
              <a:lnSpc>
                <a:spcPct val="90000"/>
              </a:lnSpc>
              <a:spcAft>
                <a:spcPts val="600"/>
              </a:spcAft>
            </a:pPr>
            <a:r>
              <a:rPr lang="en-US" sz="2000" dirty="0"/>
              <a:t>    Profit</a:t>
            </a:r>
          </a:p>
        </p:txBody>
      </p:sp>
      <p:sp>
        <p:nvSpPr>
          <p:cNvPr id="68709" name="Rectangle 6870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11" name="Rectangle 6871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5882" name="Rectangle 33588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874" name="Rectangle 2">
            <a:extLst>
              <a:ext uri="{FF2B5EF4-FFF2-40B4-BE49-F238E27FC236}">
                <a16:creationId xmlns:a16="http://schemas.microsoft.com/office/drawing/2014/main" id="{3581ECA6-968A-45FE-97DF-DDAAE48C91F2}"/>
              </a:ext>
            </a:extLst>
          </p:cNvPr>
          <p:cNvSpPr>
            <a:spLocks noGrp="1" noChangeArrowheads="1"/>
          </p:cNvSpPr>
          <p:nvPr>
            <p:ph type="title"/>
          </p:nvPr>
        </p:nvSpPr>
        <p:spPr>
          <a:xfrm>
            <a:off x="6657715" y="467271"/>
            <a:ext cx="4195674" cy="2052522"/>
          </a:xfrm>
        </p:spPr>
        <p:txBody>
          <a:bodyPr anchor="b">
            <a:normAutofit/>
          </a:bodyPr>
          <a:lstStyle/>
          <a:p>
            <a:pPr eaLnBrk="1" hangingPunct="1">
              <a:defRPr/>
            </a:pPr>
            <a:r>
              <a:rPr lang="en-US" altLang="en-US" sz="5600" dirty="0">
                <a:solidFill>
                  <a:srgbClr val="FF0000"/>
                </a:solidFill>
              </a:rPr>
              <a:t>Right answer</a:t>
            </a:r>
          </a:p>
        </p:txBody>
      </p:sp>
      <p:sp>
        <p:nvSpPr>
          <p:cNvPr id="335884" name="Oval 33588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5877" name="Picture 335876" descr="A close-up of a microphone&#10;&#10;Description automatically generated with low confidence">
            <a:extLst>
              <a:ext uri="{FF2B5EF4-FFF2-40B4-BE49-F238E27FC236}">
                <a16:creationId xmlns:a16="http://schemas.microsoft.com/office/drawing/2014/main" id="{E0363047-6A6C-7FB2-D5A6-16AC5BFE1168}"/>
              </a:ext>
            </a:extLst>
          </p:cNvPr>
          <p:cNvPicPr>
            <a:picLocks noChangeAspect="1"/>
          </p:cNvPicPr>
          <p:nvPr/>
        </p:nvPicPr>
        <p:blipFill rotWithShape="1">
          <a:blip r:embed="rId2"/>
          <a:srcRect l="26019" r="17732"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35886"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3588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35875" name="Rectangle 3">
            <a:extLst>
              <a:ext uri="{FF2B5EF4-FFF2-40B4-BE49-F238E27FC236}">
                <a16:creationId xmlns:a16="http://schemas.microsoft.com/office/drawing/2014/main" id="{78B22CCA-F583-40CA-A6E1-B39FC297A35A}"/>
              </a:ext>
            </a:extLst>
          </p:cNvPr>
          <p:cNvSpPr>
            <a:spLocks noGrp="1" noChangeArrowheads="1"/>
          </p:cNvSpPr>
          <p:nvPr>
            <p:ph type="body" idx="1"/>
          </p:nvPr>
        </p:nvSpPr>
        <p:spPr>
          <a:xfrm>
            <a:off x="6657715" y="2990818"/>
            <a:ext cx="4195673" cy="2913872"/>
          </a:xfrm>
        </p:spPr>
        <p:txBody>
          <a:bodyPr anchor="t">
            <a:normAutofit/>
          </a:bodyPr>
          <a:lstStyle/>
          <a:p>
            <a:pPr marL="609600" indent="-609600">
              <a:defRPr/>
            </a:pPr>
            <a:r>
              <a:rPr lang="en-US" altLang="en-US" sz="1400" b="1">
                <a:solidFill>
                  <a:schemeClr val="tx1">
                    <a:alpha val="80000"/>
                  </a:schemeClr>
                </a:solidFill>
              </a:rPr>
              <a:t>Donate the clothes to a Goodwill store or a nonprofit organization that accepts used garments. All minors need to consult with their parents before making any decision on giving away clothes</a:t>
            </a:r>
            <a:endParaRPr lang="en-US" altLang="en-US" sz="1400">
              <a:solidFill>
                <a:schemeClr val="tx1">
                  <a:alpha val="80000"/>
                </a:schemeClr>
              </a:solidFill>
            </a:endParaRPr>
          </a:p>
          <a:p>
            <a:pPr marL="609600" indent="-609600">
              <a:defRPr/>
            </a:pPr>
            <a:r>
              <a:rPr lang="en-US" altLang="en-US" sz="1400">
                <a:solidFill>
                  <a:schemeClr val="tx1">
                    <a:alpha val="80000"/>
                  </a:schemeClr>
                </a:solidFill>
              </a:rPr>
              <a:t>If your clothes are too tight, they should not be worn. Losing enough weight to wear the clothes is an option, but the best option is to donate the clothes to a Good Will store or some other nonprofit store. Giving usually leads to significant blessings. </a:t>
            </a:r>
          </a:p>
        </p:txBody>
      </p:sp>
      <p:sp>
        <p:nvSpPr>
          <p:cNvPr id="33589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3589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Arrow: Right 1">
            <a:hlinkClick r:id="rId3" action="ppaction://hlinksldjump"/>
            <a:extLst>
              <a:ext uri="{FF2B5EF4-FFF2-40B4-BE49-F238E27FC236}">
                <a16:creationId xmlns:a16="http://schemas.microsoft.com/office/drawing/2014/main" id="{CB440013-51C5-B001-BCE3-9F84AE963D43}"/>
              </a:ext>
            </a:extLst>
          </p:cNvPr>
          <p:cNvSpPr/>
          <p:nvPr/>
        </p:nvSpPr>
        <p:spPr bwMode="auto">
          <a:xfrm>
            <a:off x="7010400" y="556260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521" name="Rectangle 6452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4" name="Rectangle 2">
            <a:extLst>
              <a:ext uri="{FF2B5EF4-FFF2-40B4-BE49-F238E27FC236}">
                <a16:creationId xmlns:a16="http://schemas.microsoft.com/office/drawing/2014/main" id="{00CC6B7E-7979-4EFD-A7E4-CB801499CA5D}"/>
              </a:ext>
            </a:extLst>
          </p:cNvPr>
          <p:cNvSpPr>
            <a:spLocks noGrp="1" noChangeArrowheads="1"/>
          </p:cNvSpPr>
          <p:nvPr>
            <p:ph type="title"/>
          </p:nvPr>
        </p:nvSpPr>
        <p:spPr>
          <a:xfrm>
            <a:off x="5297762" y="329184"/>
            <a:ext cx="6251110" cy="1783080"/>
          </a:xfrm>
        </p:spPr>
        <p:txBody>
          <a:bodyPr anchor="b">
            <a:normAutofit/>
          </a:bodyPr>
          <a:lstStyle/>
          <a:p>
            <a:pPr eaLnBrk="1" hangingPunct="1">
              <a:defRPr/>
            </a:pPr>
            <a:r>
              <a:rPr lang="en-US" altLang="en-US" sz="3800" b="1" dirty="0">
                <a:solidFill>
                  <a:srgbClr val="FF0000"/>
                </a:solidFill>
              </a:rPr>
              <a:t>Proper Dress and Clothing (Your Friend wants you to wear some reviling clothes.)</a:t>
            </a:r>
          </a:p>
        </p:txBody>
      </p:sp>
      <p:pic>
        <p:nvPicPr>
          <p:cNvPr id="64517" name="Picture 64516" descr="Row of hanging black suits with one gold one">
            <a:extLst>
              <a:ext uri="{FF2B5EF4-FFF2-40B4-BE49-F238E27FC236}">
                <a16:creationId xmlns:a16="http://schemas.microsoft.com/office/drawing/2014/main" id="{1BE7C5E5-A8EF-380F-92EC-A2127E070AA2}"/>
              </a:ext>
            </a:extLst>
          </p:cNvPr>
          <p:cNvPicPr>
            <a:picLocks noChangeAspect="1"/>
          </p:cNvPicPr>
          <p:nvPr/>
        </p:nvPicPr>
        <p:blipFill rotWithShape="1">
          <a:blip r:embed="rId2"/>
          <a:srcRect l="42564" r="1210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452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5" name="Rectangle 3">
            <a:extLst>
              <a:ext uri="{FF2B5EF4-FFF2-40B4-BE49-F238E27FC236}">
                <a16:creationId xmlns:a16="http://schemas.microsoft.com/office/drawing/2014/main" id="{82351B08-3639-4E00-A218-7BB65ADAFC50}"/>
              </a:ext>
            </a:extLst>
          </p:cNvPr>
          <p:cNvSpPr>
            <a:spLocks noGrp="1" noChangeArrowheads="1"/>
          </p:cNvSpPr>
          <p:nvPr>
            <p:ph type="body" idx="1"/>
          </p:nvPr>
        </p:nvSpPr>
        <p:spPr>
          <a:xfrm>
            <a:off x="5297762" y="2706624"/>
            <a:ext cx="6251110" cy="3483864"/>
          </a:xfrm>
        </p:spPr>
        <p:txBody>
          <a:bodyPr>
            <a:normAutofit/>
          </a:bodyPr>
          <a:lstStyle/>
          <a:p>
            <a:pPr marL="0" indent="0">
              <a:buNone/>
              <a:defRPr/>
            </a:pPr>
            <a:r>
              <a:rPr lang="en-US" altLang="en-US" sz="1900" dirty="0">
                <a:hlinkClick r:id="rId3" action="ppaction://hlinksldjump"/>
              </a:rPr>
              <a:t>A. </a:t>
            </a:r>
            <a:r>
              <a:rPr lang="en-US" altLang="en-US" sz="1900" dirty="0"/>
              <a:t>Cooperate wear  the reviling </a:t>
            </a:r>
          </a:p>
          <a:p>
            <a:pPr marL="0" indent="0">
              <a:buNone/>
              <a:defRPr/>
            </a:pPr>
            <a:r>
              <a:rPr lang="en-US" altLang="en-US" sz="1900" dirty="0"/>
              <a:t>     clothing.</a:t>
            </a:r>
          </a:p>
          <a:p>
            <a:pPr marL="0" indent="0">
              <a:buNone/>
              <a:defRPr/>
            </a:pPr>
            <a:r>
              <a:rPr lang="en-US" altLang="en-US" sz="1900" dirty="0">
                <a:hlinkClick r:id="rId4" action="ppaction://hlinksldjump"/>
              </a:rPr>
              <a:t>B. </a:t>
            </a:r>
            <a:r>
              <a:rPr lang="en-US" altLang="en-US" sz="1900" dirty="0"/>
              <a:t>Talk with the friend and tell her why </a:t>
            </a:r>
          </a:p>
          <a:p>
            <a:pPr marL="0" indent="0">
              <a:buNone/>
              <a:defRPr/>
            </a:pPr>
            <a:r>
              <a:rPr lang="en-US" altLang="en-US" sz="1900" dirty="0"/>
              <a:t>     you will not  be  wearing  the </a:t>
            </a:r>
          </a:p>
          <a:p>
            <a:pPr marL="0" indent="0">
              <a:buNone/>
              <a:defRPr/>
            </a:pPr>
            <a:r>
              <a:rPr lang="en-US" altLang="en-US" sz="1900" dirty="0"/>
              <a:t>     suggested clothing and then </a:t>
            </a:r>
          </a:p>
          <a:p>
            <a:pPr marL="0" indent="0">
              <a:buNone/>
              <a:defRPr/>
            </a:pPr>
            <a:r>
              <a:rPr lang="en-US" altLang="en-US" sz="1900" dirty="0"/>
              <a:t>     suggest an appropriate </a:t>
            </a:r>
          </a:p>
          <a:p>
            <a:pPr marL="0" indent="0">
              <a:buNone/>
              <a:defRPr/>
            </a:pPr>
            <a:r>
              <a:rPr lang="en-US" altLang="en-US" sz="1900" dirty="0"/>
              <a:t>     alternative.</a:t>
            </a:r>
          </a:p>
          <a:p>
            <a:pPr marL="0" indent="0">
              <a:buNone/>
              <a:defRPr/>
            </a:pPr>
            <a:r>
              <a:rPr lang="en-US" altLang="en-US" sz="1900" dirty="0">
                <a:hlinkClick r:id="rId5" action="ppaction://hlinksldjump"/>
              </a:rPr>
              <a:t>C. </a:t>
            </a:r>
            <a:r>
              <a:rPr lang="en-US" altLang="en-US" sz="1900" dirty="0"/>
              <a:t>Stop  associating with your   </a:t>
            </a:r>
          </a:p>
          <a:p>
            <a:pPr marL="0" indent="0">
              <a:buNone/>
              <a:defRPr/>
            </a:pPr>
            <a:r>
              <a:rPr lang="en-US" altLang="en-US" sz="1900" dirty="0"/>
              <a:t>     friend.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4856" name="Rectangle 334855">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858" name="Freeform: Shape 334857">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4860" name="Freeform: Shape 334859">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4850" name="Rectangle 2">
            <a:extLst>
              <a:ext uri="{FF2B5EF4-FFF2-40B4-BE49-F238E27FC236}">
                <a16:creationId xmlns:a16="http://schemas.microsoft.com/office/drawing/2014/main" id="{4126DCA1-DEBE-4B64-BC32-1B257AEE4307}"/>
              </a:ext>
            </a:extLst>
          </p:cNvPr>
          <p:cNvSpPr>
            <a:spLocks noGrp="1" noChangeArrowheads="1"/>
          </p:cNvSpPr>
          <p:nvPr>
            <p:ph type="title"/>
          </p:nvPr>
        </p:nvSpPr>
        <p:spPr>
          <a:xfrm>
            <a:off x="3648075" y="1551667"/>
            <a:ext cx="2171757" cy="3632101"/>
          </a:xfrm>
        </p:spPr>
        <p:txBody>
          <a:bodyPr>
            <a:normAutofit/>
          </a:bodyPr>
          <a:lstStyle/>
          <a:p>
            <a:pPr defTabSz="813816">
              <a:defRPr/>
            </a:pPr>
            <a:r>
              <a:rPr lang="en-US" altLang="en-US" sz="3916" kern="1200">
                <a:solidFill>
                  <a:srgbClr val="FFFFFF"/>
                </a:solidFill>
                <a:latin typeface="+mj-lt"/>
                <a:ea typeface="+mj-ea"/>
                <a:cs typeface="+mj-cs"/>
              </a:rPr>
              <a:t>Wrong answer</a:t>
            </a:r>
            <a:endParaRPr lang="en-US" altLang="en-US">
              <a:solidFill>
                <a:srgbClr val="FFFFFF"/>
              </a:solidFill>
            </a:endParaRPr>
          </a:p>
        </p:txBody>
      </p:sp>
      <p:sp>
        <p:nvSpPr>
          <p:cNvPr id="334851" name="Rectangle 3">
            <a:extLst>
              <a:ext uri="{FF2B5EF4-FFF2-40B4-BE49-F238E27FC236}">
                <a16:creationId xmlns:a16="http://schemas.microsoft.com/office/drawing/2014/main" id="{ECE0DDFC-AAAD-446D-B5F0-FC620B81315D}"/>
              </a:ext>
            </a:extLst>
          </p:cNvPr>
          <p:cNvSpPr>
            <a:spLocks noGrp="1" noChangeArrowheads="1"/>
          </p:cNvSpPr>
          <p:nvPr>
            <p:ph type="body" idx="1"/>
          </p:nvPr>
        </p:nvSpPr>
        <p:spPr>
          <a:xfrm>
            <a:off x="6462258" y="1667251"/>
            <a:ext cx="3710442" cy="3516518"/>
          </a:xfrm>
        </p:spPr>
        <p:txBody>
          <a:bodyPr>
            <a:normAutofit/>
          </a:bodyPr>
          <a:lstStyle/>
          <a:p>
            <a:pPr marL="542544" indent="-542544" defTabSz="813816">
              <a:spcBef>
                <a:spcPts val="890"/>
              </a:spcBef>
              <a:defRPr/>
            </a:pPr>
            <a:r>
              <a:rPr lang="en-US" altLang="en-US" sz="2403" kern="1200">
                <a:solidFill>
                  <a:srgbClr val="FF0000"/>
                </a:solidFill>
                <a:latin typeface="+mn-lt"/>
                <a:ea typeface="+mn-ea"/>
                <a:cs typeface="+mn-cs"/>
              </a:rPr>
              <a:t>Throw the clothes away; they are worthless.</a:t>
            </a:r>
            <a:endParaRPr lang="en-US" altLang="en-US" sz="2700"/>
          </a:p>
        </p:txBody>
      </p:sp>
      <p:sp>
        <p:nvSpPr>
          <p:cNvPr id="2" name="Arrow: Left 1">
            <a:hlinkClick r:id="rId2" action="ppaction://hlinksldjump"/>
            <a:extLst>
              <a:ext uri="{FF2B5EF4-FFF2-40B4-BE49-F238E27FC236}">
                <a16:creationId xmlns:a16="http://schemas.microsoft.com/office/drawing/2014/main" id="{45BBDA1B-A29D-271D-1197-46905027915D}"/>
              </a:ext>
            </a:extLst>
          </p:cNvPr>
          <p:cNvSpPr/>
          <p:nvPr/>
        </p:nvSpPr>
        <p:spPr bwMode="auto">
          <a:xfrm>
            <a:off x="7970085" y="5061203"/>
            <a:ext cx="817096" cy="245129"/>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3841" name="Rectangle 333840">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3829" name="Picture 333828" descr="A person's feet in a hammock&#10;&#10;Description automatically generated with low confidence">
            <a:extLst>
              <a:ext uri="{FF2B5EF4-FFF2-40B4-BE49-F238E27FC236}">
                <a16:creationId xmlns:a16="http://schemas.microsoft.com/office/drawing/2014/main" id="{03CAF9B7-3D22-9650-784F-FC0DFE3F15E0}"/>
              </a:ext>
            </a:extLst>
          </p:cNvPr>
          <p:cNvPicPr>
            <a:picLocks noChangeAspect="1"/>
          </p:cNvPicPr>
          <p:nvPr/>
        </p:nvPicPr>
        <p:blipFill rotWithShape="1">
          <a:blip r:embed="rId2"/>
          <a:srcRect l="18618" r="33379"/>
          <a:stretch/>
        </p:blipFill>
        <p:spPr>
          <a:xfrm>
            <a:off x="-9527" y="3725"/>
            <a:ext cx="5846165" cy="6850548"/>
          </a:xfrm>
          <a:prstGeom prst="rect">
            <a:avLst/>
          </a:prstGeom>
        </p:spPr>
      </p:pic>
      <p:grpSp>
        <p:nvGrpSpPr>
          <p:cNvPr id="333843" name="Group 333842">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333844" name="Freeform: Shape 333843">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333845" name="Freeform: Shape 333844">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333846" name="Freeform: Shape 333845">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333847" name="Freeform: Shape 333846">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3848" name="Freeform: Shape 333847">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333826" name="Rectangle 2">
            <a:extLst>
              <a:ext uri="{FF2B5EF4-FFF2-40B4-BE49-F238E27FC236}">
                <a16:creationId xmlns:a16="http://schemas.microsoft.com/office/drawing/2014/main" id="{9E9F8E94-EE67-4013-95DC-6D3428D56CD0}"/>
              </a:ext>
            </a:extLst>
          </p:cNvPr>
          <p:cNvSpPr>
            <a:spLocks noGrp="1" noChangeArrowheads="1"/>
          </p:cNvSpPr>
          <p:nvPr>
            <p:ph type="title"/>
          </p:nvPr>
        </p:nvSpPr>
        <p:spPr>
          <a:xfrm>
            <a:off x="6094105" y="802955"/>
            <a:ext cx="4977976" cy="1454051"/>
          </a:xfrm>
        </p:spPr>
        <p:txBody>
          <a:bodyPr anchor="b">
            <a:normAutofit/>
          </a:bodyPr>
          <a:lstStyle/>
          <a:p>
            <a:pPr defTabSz="658368">
              <a:defRPr/>
            </a:pPr>
            <a:r>
              <a:rPr lang="en-US" altLang="en-US" sz="3600" kern="1200" dirty="0">
                <a:solidFill>
                  <a:srgbClr val="FF0000"/>
                </a:solidFill>
                <a:latin typeface="+mj-lt"/>
                <a:ea typeface="+mj-ea"/>
                <a:cs typeface="+mj-cs"/>
              </a:rPr>
              <a:t>Wrong answer</a:t>
            </a:r>
            <a:endParaRPr lang="en-US" altLang="en-US" sz="3600" dirty="0">
              <a:solidFill>
                <a:srgbClr val="FF0000"/>
              </a:solidFill>
            </a:endParaRPr>
          </a:p>
        </p:txBody>
      </p:sp>
      <p:sp>
        <p:nvSpPr>
          <p:cNvPr id="333827" name="Rectangle 3">
            <a:extLst>
              <a:ext uri="{FF2B5EF4-FFF2-40B4-BE49-F238E27FC236}">
                <a16:creationId xmlns:a16="http://schemas.microsoft.com/office/drawing/2014/main" id="{58C59FEB-D8E4-42D3-9439-EAFAEBFFDEE0}"/>
              </a:ext>
            </a:extLst>
          </p:cNvPr>
          <p:cNvSpPr>
            <a:spLocks noGrp="1" noChangeArrowheads="1"/>
          </p:cNvSpPr>
          <p:nvPr>
            <p:ph type="body" idx="1"/>
          </p:nvPr>
        </p:nvSpPr>
        <p:spPr>
          <a:xfrm>
            <a:off x="6090574" y="2415756"/>
            <a:ext cx="4977578" cy="3639289"/>
          </a:xfrm>
        </p:spPr>
        <p:txBody>
          <a:bodyPr anchor="ctr">
            <a:normAutofit/>
          </a:bodyPr>
          <a:lstStyle/>
          <a:p>
            <a:pPr marL="164592" indent="-164592" defTabSz="658368">
              <a:spcBef>
                <a:spcPts val="720"/>
              </a:spcBef>
              <a:defRPr/>
            </a:pPr>
            <a:r>
              <a:rPr lang="en-US" altLang="en-US" sz="1800" b="1" kern="1200">
                <a:solidFill>
                  <a:schemeClr val="tx2"/>
                </a:solidFill>
                <a:latin typeface="+mn-lt"/>
                <a:ea typeface="+mn-ea"/>
                <a:cs typeface="+mn-cs"/>
              </a:rPr>
              <a:t>I have clothes in my closet that I do not wear, and most of the clothes are too tight; what is the best response?</a:t>
            </a:r>
            <a:endParaRPr lang="en-US" altLang="en-US" sz="1800" kern="1200">
              <a:solidFill>
                <a:schemeClr val="tx2"/>
              </a:solidFill>
              <a:latin typeface="+mn-lt"/>
              <a:ea typeface="+mn-ea"/>
              <a:cs typeface="+mn-cs"/>
            </a:endParaRPr>
          </a:p>
          <a:p>
            <a:pPr marL="164592" indent="-164592" defTabSz="658368">
              <a:spcBef>
                <a:spcPts val="720"/>
              </a:spcBef>
              <a:defRPr/>
            </a:pPr>
            <a:r>
              <a:rPr lang="en-US" altLang="en-US" sz="1800" kern="1200">
                <a:solidFill>
                  <a:schemeClr val="tx2"/>
                </a:solidFill>
                <a:latin typeface="+mn-lt"/>
                <a:ea typeface="+mn-ea"/>
                <a:cs typeface="+mn-cs"/>
              </a:rPr>
              <a:t>Let the clothes remain in my closet because I may lose weight and wear them one day. This is an option, but most people let the clothes remain in their closet without taking action. </a:t>
            </a:r>
            <a:endParaRPr lang="en-US" altLang="en-US" sz="1800">
              <a:solidFill>
                <a:schemeClr val="tx2"/>
              </a:solidFill>
            </a:endParaRPr>
          </a:p>
        </p:txBody>
      </p:sp>
      <p:sp>
        <p:nvSpPr>
          <p:cNvPr id="2" name="Arrow: Left 1">
            <a:hlinkClick r:id="rId3" action="ppaction://hlinksldjump"/>
            <a:extLst>
              <a:ext uri="{FF2B5EF4-FFF2-40B4-BE49-F238E27FC236}">
                <a16:creationId xmlns:a16="http://schemas.microsoft.com/office/drawing/2014/main" id="{8BCC9AC7-C688-34FD-4E67-BBDF054CA122}"/>
              </a:ext>
            </a:extLst>
          </p:cNvPr>
          <p:cNvSpPr/>
          <p:nvPr/>
        </p:nvSpPr>
        <p:spPr bwMode="auto">
          <a:xfrm>
            <a:off x="8102801" y="5597227"/>
            <a:ext cx="662510" cy="198753"/>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642" name="Rectangle 6964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4" name="Rectangle 2">
            <a:extLst>
              <a:ext uri="{FF2B5EF4-FFF2-40B4-BE49-F238E27FC236}">
                <a16:creationId xmlns:a16="http://schemas.microsoft.com/office/drawing/2014/main" id="{1E152C15-629C-456F-929A-9A51A757AE72}"/>
              </a:ext>
            </a:extLst>
          </p:cNvPr>
          <p:cNvSpPr>
            <a:spLocks noGrp="1" noChangeArrowheads="1"/>
          </p:cNvSpPr>
          <p:nvPr>
            <p:ph type="title"/>
          </p:nvPr>
        </p:nvSpPr>
        <p:spPr>
          <a:xfrm>
            <a:off x="640080" y="325369"/>
            <a:ext cx="4368602" cy="1956841"/>
          </a:xfrm>
        </p:spPr>
        <p:txBody>
          <a:bodyPr anchor="b">
            <a:normAutofit/>
          </a:bodyPr>
          <a:lstStyle/>
          <a:p>
            <a:pPr eaLnBrk="1" hangingPunct="1">
              <a:defRPr/>
            </a:pPr>
            <a:r>
              <a:rPr lang="en-US" altLang="en-US" sz="2200" b="1" dirty="0">
                <a:solidFill>
                  <a:srgbClr val="FF0000"/>
                </a:solidFill>
              </a:rPr>
              <a:t>The temperature has dropped below freezing. I have a beautiful blouse, designer shorts, and flip-flops, I desire to wear these items, and I do not want to wait until it warms up; what is the best response?</a:t>
            </a:r>
          </a:p>
        </p:txBody>
      </p:sp>
      <p:sp>
        <p:nvSpPr>
          <p:cNvPr id="6964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5" name="Rectangle 3">
            <a:extLst>
              <a:ext uri="{FF2B5EF4-FFF2-40B4-BE49-F238E27FC236}">
                <a16:creationId xmlns:a16="http://schemas.microsoft.com/office/drawing/2014/main" id="{BE4C5CD2-4858-4CB1-B1AC-B5C1B9DF1FA5}"/>
              </a:ext>
            </a:extLst>
          </p:cNvPr>
          <p:cNvSpPr>
            <a:spLocks noGrp="1" noChangeArrowheads="1"/>
          </p:cNvSpPr>
          <p:nvPr>
            <p:ph type="body" idx="1"/>
          </p:nvPr>
        </p:nvSpPr>
        <p:spPr>
          <a:xfrm>
            <a:off x="640080" y="2872899"/>
            <a:ext cx="4243589" cy="3320668"/>
          </a:xfrm>
        </p:spPr>
        <p:txBody>
          <a:bodyPr>
            <a:normAutofit/>
          </a:bodyPr>
          <a:lstStyle/>
          <a:p>
            <a:pPr marL="0" indent="0">
              <a:buNone/>
              <a:defRPr/>
            </a:pPr>
            <a:r>
              <a:rPr lang="en-US" altLang="en-US" sz="2200" dirty="0">
                <a:hlinkClick r:id="rId2" action="ppaction://hlinksldjump"/>
              </a:rPr>
              <a:t>A.  </a:t>
            </a:r>
            <a:r>
              <a:rPr lang="en-US" altLang="en-US" sz="2200" dirty="0"/>
              <a:t>Wear the clothes you probably  </a:t>
            </a:r>
          </a:p>
          <a:p>
            <a:pPr marL="0" indent="0">
              <a:buNone/>
              <a:defRPr/>
            </a:pPr>
            <a:r>
              <a:rPr lang="en-US" altLang="en-US" sz="2200" dirty="0"/>
              <a:t>      will not get sick.</a:t>
            </a:r>
          </a:p>
          <a:p>
            <a:pPr marL="0" indent="0">
              <a:buNone/>
              <a:defRPr/>
            </a:pPr>
            <a:r>
              <a:rPr lang="en-US" altLang="en-US" sz="2200" dirty="0">
                <a:hlinkClick r:id="rId3" action="ppaction://hlinksldjump"/>
              </a:rPr>
              <a:t>B.  </a:t>
            </a:r>
            <a:r>
              <a:rPr lang="en-US" altLang="en-US" sz="2200" dirty="0"/>
              <a:t>Put the clothes away and wait </a:t>
            </a:r>
          </a:p>
          <a:p>
            <a:pPr marL="0" indent="0">
              <a:buNone/>
              <a:defRPr/>
            </a:pPr>
            <a:r>
              <a:rPr lang="en-US" altLang="en-US" sz="2200" dirty="0"/>
              <a:t>      until the clothes are in season.</a:t>
            </a:r>
          </a:p>
          <a:p>
            <a:pPr marL="0" indent="0">
              <a:buNone/>
              <a:defRPr/>
            </a:pPr>
            <a:r>
              <a:rPr lang="en-US" altLang="en-US" sz="2200" dirty="0">
                <a:hlinkClick r:id="rId4" action="ppaction://hlinksldjump"/>
              </a:rPr>
              <a:t>C.  </a:t>
            </a:r>
            <a:r>
              <a:rPr lang="en-US" altLang="en-US" sz="2200" dirty="0"/>
              <a:t>Wait a few days until it warms  </a:t>
            </a:r>
          </a:p>
          <a:p>
            <a:pPr marL="0" indent="0">
              <a:buNone/>
              <a:defRPr/>
            </a:pPr>
            <a:r>
              <a:rPr lang="en-US" altLang="en-US" sz="2200" dirty="0"/>
              <a:t>      up, then wear the clothes.</a:t>
            </a:r>
          </a:p>
        </p:txBody>
      </p:sp>
      <p:pic>
        <p:nvPicPr>
          <p:cNvPr id="69637" name="Picture 69636" descr="Paper doll dresses">
            <a:extLst>
              <a:ext uri="{FF2B5EF4-FFF2-40B4-BE49-F238E27FC236}">
                <a16:creationId xmlns:a16="http://schemas.microsoft.com/office/drawing/2014/main" id="{0B6AE586-A5A7-F91E-C4B8-B2426ABEC96D}"/>
              </a:ext>
            </a:extLst>
          </p:cNvPr>
          <p:cNvPicPr>
            <a:picLocks noChangeAspect="1"/>
          </p:cNvPicPr>
          <p:nvPr/>
        </p:nvPicPr>
        <p:blipFill rotWithShape="1">
          <a:blip r:embed="rId5"/>
          <a:srcRect l="5990" r="1777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lded baby clothes">
            <a:extLst>
              <a:ext uri="{FF2B5EF4-FFF2-40B4-BE49-F238E27FC236}">
                <a16:creationId xmlns:a16="http://schemas.microsoft.com/office/drawing/2014/main" id="{72FBC053-B31A-04E1-53BA-390059DC7408}"/>
              </a:ext>
            </a:extLst>
          </p:cNvPr>
          <p:cNvPicPr>
            <a:picLocks noChangeAspect="1"/>
          </p:cNvPicPr>
          <p:nvPr/>
        </p:nvPicPr>
        <p:blipFill rotWithShape="1">
          <a:blip r:embed="rId2"/>
          <a:srcRect l="4400" r="29772"/>
          <a:stretch/>
        </p:blipFill>
        <p:spPr>
          <a:xfrm>
            <a:off x="5249587" y="10"/>
            <a:ext cx="7252232" cy="6857990"/>
          </a:xfrm>
          <a:prstGeom prst="rect">
            <a:avLst/>
          </a:prstGeom>
        </p:spPr>
      </p:pic>
      <p:sp>
        <p:nvSpPr>
          <p:cNvPr id="2" name="Title 1">
            <a:extLst>
              <a:ext uri="{FF2B5EF4-FFF2-40B4-BE49-F238E27FC236}">
                <a16:creationId xmlns:a16="http://schemas.microsoft.com/office/drawing/2014/main" id="{1B810C11-380C-42CA-99F0-E6D14C9D5090}"/>
              </a:ext>
            </a:extLst>
          </p:cNvPr>
          <p:cNvSpPr>
            <a:spLocks noGrp="1"/>
          </p:cNvSpPr>
          <p:nvPr>
            <p:ph type="title"/>
          </p:nvPr>
        </p:nvSpPr>
        <p:spPr>
          <a:xfrm>
            <a:off x="2012579" y="381000"/>
            <a:ext cx="3237009" cy="1828800"/>
          </a:xfrm>
          <a:noFill/>
        </p:spPr>
        <p:txBody>
          <a:bodyPr vert="horz" lIns="91440" tIns="45720" rIns="91440" bIns="45720" rtlCol="0" anchor="b">
            <a:normAutofit/>
          </a:bodyPr>
          <a:lstStyle/>
          <a:p>
            <a:pPr eaLnBrk="1" hangingPunct="1">
              <a:lnSpc>
                <a:spcPct val="90000"/>
              </a:lnSpc>
              <a:defRPr/>
            </a:pPr>
            <a:r>
              <a:rPr lang="en-US" sz="4500" dirty="0">
                <a:solidFill>
                  <a:srgbClr val="FF0000"/>
                </a:solidFill>
              </a:rPr>
              <a:t>Wrong Answer</a:t>
            </a:r>
          </a:p>
        </p:txBody>
      </p:sp>
      <p:sp>
        <p:nvSpPr>
          <p:cNvPr id="3" name="Content Placeholder 2">
            <a:extLst>
              <a:ext uri="{FF2B5EF4-FFF2-40B4-BE49-F238E27FC236}">
                <a16:creationId xmlns:a16="http://schemas.microsoft.com/office/drawing/2014/main" id="{AA8F76F9-30B1-4E2F-BF6A-1C3658C59851}"/>
              </a:ext>
            </a:extLst>
          </p:cNvPr>
          <p:cNvSpPr>
            <a:spLocks noGrp="1"/>
          </p:cNvSpPr>
          <p:nvPr>
            <p:ph idx="1"/>
          </p:nvPr>
        </p:nvSpPr>
        <p:spPr>
          <a:xfrm>
            <a:off x="2012578" y="3000624"/>
            <a:ext cx="3237011" cy="3066553"/>
          </a:xfrm>
          <a:noFill/>
        </p:spPr>
        <p:txBody>
          <a:bodyPr vert="horz" lIns="91440" tIns="45720" rIns="91440" bIns="45720" rtlCol="0">
            <a:normAutofit/>
          </a:bodyPr>
          <a:lstStyle/>
          <a:p>
            <a:pPr marL="0" indent="0">
              <a:buNone/>
              <a:defRPr/>
            </a:pPr>
            <a:r>
              <a:rPr lang="en-US" altLang="en-US" sz="2400" dirty="0"/>
              <a:t>Wait a few days until it warms up, then wear the clothes. This may be an option, but it’s not the best option.</a:t>
            </a:r>
            <a:endParaRPr lang="en-US" sz="2400" dirty="0"/>
          </a:p>
        </p:txBody>
      </p:sp>
      <p:sp>
        <p:nvSpPr>
          <p:cNvPr id="4" name="Arrow: Left 3">
            <a:hlinkClick r:id="rId3" action="ppaction://hlinksldjump"/>
            <a:extLst>
              <a:ext uri="{FF2B5EF4-FFF2-40B4-BE49-F238E27FC236}">
                <a16:creationId xmlns:a16="http://schemas.microsoft.com/office/drawing/2014/main" id="{7BD3C37A-9C23-1496-172D-766E898BE218}"/>
              </a:ext>
            </a:extLst>
          </p:cNvPr>
          <p:cNvSpPr/>
          <p:nvPr/>
        </p:nvSpPr>
        <p:spPr bwMode="auto">
          <a:xfrm>
            <a:off x="3631083" y="6051108"/>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24EF4945-BD3A-458B-B100-8FDEBA36B645}"/>
              </a:ext>
            </a:extLst>
          </p:cNvPr>
          <p:cNvSpPr>
            <a:spLocks noGrp="1" noChangeArrowheads="1"/>
          </p:cNvSpPr>
          <p:nvPr>
            <p:ph type="title"/>
          </p:nvPr>
        </p:nvSpPr>
        <p:spPr>
          <a:xfrm>
            <a:off x="2010697" y="557191"/>
            <a:ext cx="3886133" cy="1671569"/>
          </a:xfrm>
        </p:spPr>
        <p:txBody>
          <a:bodyPr>
            <a:normAutofit/>
          </a:bodyPr>
          <a:lstStyle/>
          <a:p>
            <a:pPr eaLnBrk="1" hangingPunct="1">
              <a:defRPr/>
            </a:pPr>
            <a:r>
              <a:rPr lang="en-US" altLang="en-US" sz="3500" dirty="0">
                <a:solidFill>
                  <a:srgbClr val="FF0000"/>
                </a:solidFill>
              </a:rPr>
              <a:t>Wrong answer</a:t>
            </a:r>
          </a:p>
        </p:txBody>
      </p:sp>
      <p:sp>
        <p:nvSpPr>
          <p:cNvPr id="336899" name="Rectangle 3">
            <a:extLst>
              <a:ext uri="{FF2B5EF4-FFF2-40B4-BE49-F238E27FC236}">
                <a16:creationId xmlns:a16="http://schemas.microsoft.com/office/drawing/2014/main" id="{7FD4CEF6-5DF9-44DF-A10F-B1CF0964FC14}"/>
              </a:ext>
            </a:extLst>
          </p:cNvPr>
          <p:cNvSpPr>
            <a:spLocks noGrp="1" noChangeArrowheads="1"/>
          </p:cNvSpPr>
          <p:nvPr>
            <p:ph type="body" idx="1"/>
          </p:nvPr>
        </p:nvSpPr>
        <p:spPr>
          <a:xfrm>
            <a:off x="2010698" y="2406650"/>
            <a:ext cx="3886131" cy="2317750"/>
          </a:xfrm>
        </p:spPr>
        <p:txBody>
          <a:bodyPr>
            <a:normAutofit/>
          </a:bodyPr>
          <a:lstStyle/>
          <a:p>
            <a:pPr eaLnBrk="1" hangingPunct="1">
              <a:defRPr/>
            </a:pPr>
            <a:r>
              <a:rPr lang="en-US" altLang="en-US" sz="1700" b="1" dirty="0"/>
              <a:t>The temperature has dropped below freezing. I have a beautiful blouse or shirt, designer shirts, and flip flops; I desire to wear the items; I do not want to wait until it warms up; what is the best response?</a:t>
            </a:r>
            <a:endParaRPr lang="en-US" altLang="en-US" sz="1700" dirty="0"/>
          </a:p>
          <a:p>
            <a:pPr eaLnBrk="1" hangingPunct="1">
              <a:defRPr/>
            </a:pPr>
            <a:r>
              <a:rPr lang="en-US" altLang="en-US" sz="1700" dirty="0">
                <a:solidFill>
                  <a:srgbClr val="FF0000"/>
                </a:solidFill>
              </a:rPr>
              <a:t>Wear the clothes you probably will not get sick.</a:t>
            </a:r>
          </a:p>
        </p:txBody>
      </p:sp>
      <p:pic>
        <p:nvPicPr>
          <p:cNvPr id="336901" name="Picture 336900" descr="Paper doll dresses">
            <a:extLst>
              <a:ext uri="{FF2B5EF4-FFF2-40B4-BE49-F238E27FC236}">
                <a16:creationId xmlns:a16="http://schemas.microsoft.com/office/drawing/2014/main" id="{9C03B97A-9804-34F6-2504-E98B445F33F0}"/>
              </a:ext>
            </a:extLst>
          </p:cNvPr>
          <p:cNvPicPr>
            <a:picLocks noChangeAspect="1"/>
          </p:cNvPicPr>
          <p:nvPr/>
        </p:nvPicPr>
        <p:blipFill rotWithShape="1">
          <a:blip r:embed="rId2"/>
          <a:srcRect l="20161" r="29946" b="-1"/>
          <a:stretch/>
        </p:blipFill>
        <p:spPr>
          <a:xfrm>
            <a:off x="6165867" y="10"/>
            <a:ext cx="4502133" cy="6857990"/>
          </a:xfrm>
          <a:prstGeom prst="rect">
            <a:avLst/>
          </a:prstGeom>
          <a:effectLst/>
        </p:spPr>
      </p:pic>
      <p:sp>
        <p:nvSpPr>
          <p:cNvPr id="2" name="Arrow: Left 1">
            <a:hlinkClick r:id="rId3" action="ppaction://hlinksldjump"/>
            <a:extLst>
              <a:ext uri="{FF2B5EF4-FFF2-40B4-BE49-F238E27FC236}">
                <a16:creationId xmlns:a16="http://schemas.microsoft.com/office/drawing/2014/main" id="{53AB9E96-B743-C3C3-8DAF-8456569BAAB5}"/>
              </a:ext>
            </a:extLst>
          </p:cNvPr>
          <p:cNvSpPr/>
          <p:nvPr/>
        </p:nvSpPr>
        <p:spPr bwMode="auto">
          <a:xfrm>
            <a:off x="5334000" y="58674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7928" name="Rectangle 337927">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22" name="Rectangle 2">
            <a:extLst>
              <a:ext uri="{FF2B5EF4-FFF2-40B4-BE49-F238E27FC236}">
                <a16:creationId xmlns:a16="http://schemas.microsoft.com/office/drawing/2014/main" id="{1EDA47C2-71CF-413B-8E75-B8B000D68565}"/>
              </a:ext>
            </a:extLst>
          </p:cNvPr>
          <p:cNvSpPr>
            <a:spLocks noGrp="1" noChangeArrowheads="1"/>
          </p:cNvSpPr>
          <p:nvPr>
            <p:ph type="title"/>
          </p:nvPr>
        </p:nvSpPr>
        <p:spPr>
          <a:xfrm>
            <a:off x="838200" y="557189"/>
            <a:ext cx="4155825" cy="5571898"/>
          </a:xfrm>
        </p:spPr>
        <p:txBody>
          <a:bodyPr>
            <a:normAutofit/>
          </a:bodyPr>
          <a:lstStyle/>
          <a:p>
            <a:pPr eaLnBrk="1" hangingPunct="1">
              <a:defRPr/>
            </a:pPr>
            <a:r>
              <a:rPr lang="en-US" altLang="en-US" dirty="0">
                <a:solidFill>
                  <a:srgbClr val="FF0000"/>
                </a:solidFill>
              </a:rPr>
              <a:t>Right answer</a:t>
            </a:r>
          </a:p>
        </p:txBody>
      </p:sp>
      <p:sp>
        <p:nvSpPr>
          <p:cNvPr id="337923" name="Rectangle 3">
            <a:extLst>
              <a:ext uri="{FF2B5EF4-FFF2-40B4-BE49-F238E27FC236}">
                <a16:creationId xmlns:a16="http://schemas.microsoft.com/office/drawing/2014/main" id="{77FB4434-FDB6-43D6-939E-AEB777D93DB9}"/>
              </a:ext>
            </a:extLst>
          </p:cNvPr>
          <p:cNvSpPr>
            <a:spLocks noGrp="1" noChangeArrowheads="1"/>
          </p:cNvSpPr>
          <p:nvPr>
            <p:ph type="body" idx="1"/>
          </p:nvPr>
        </p:nvSpPr>
        <p:spPr>
          <a:xfrm>
            <a:off x="4044875" y="557189"/>
            <a:ext cx="7308923" cy="5571898"/>
          </a:xfrm>
        </p:spPr>
        <p:txBody>
          <a:bodyPr anchor="ctr">
            <a:normAutofit/>
          </a:bodyPr>
          <a:lstStyle/>
          <a:p>
            <a:pPr marL="609600" indent="-609600">
              <a:defRPr/>
            </a:pPr>
            <a:r>
              <a:rPr lang="en-US" altLang="en-US" sz="1800" b="1" dirty="0"/>
              <a:t>Put the clothes away and wait until the clothes are in season.</a:t>
            </a:r>
            <a:endParaRPr lang="en-US" altLang="en-US" sz="1800" dirty="0"/>
          </a:p>
          <a:p>
            <a:pPr marL="609600" indent="-609600">
              <a:defRPr/>
            </a:pPr>
            <a:r>
              <a:rPr lang="en-US" altLang="en-US" sz="1800" dirty="0"/>
              <a:t>Wait a few days until it warms up, then  wear the clothes</a:t>
            </a:r>
          </a:p>
          <a:p>
            <a:pPr marL="609600" indent="-609600">
              <a:defRPr/>
            </a:pPr>
            <a:r>
              <a:rPr lang="en-US" altLang="en-US" sz="1800" dirty="0"/>
              <a:t>When it comes to wearing appropriate clothes during cold weather, it is essential to be cautious. My grandfather was very wise; he had a lot of wisdom and common sense. He believed that the failure to wear proper clothing during freezing weather would cause arthritis in later life, and a failure to shield your head from the sun on extremely hot or cold days can lead to health problems later in life. </a:t>
            </a:r>
          </a:p>
          <a:p>
            <a:pPr marL="609600" indent="-609600">
              <a:defRPr/>
            </a:pPr>
            <a:r>
              <a:rPr lang="en-US" altLang="en-US" sz="1800" dirty="0"/>
              <a:t>There is a story of a beautiful young lady who always wanted to wear a short sleeve blouse during the cold weather; she did not want to wear a coat. Her mother ensured she had a warm jacket before leaving the house, but as soon as she was out of sight of her mother, she would pull off the jacket. It is said that she later came down with pneumonia and died. Most people believe her death was due to her failure to wear appropriate warm clothing during winter. </a:t>
            </a:r>
          </a:p>
        </p:txBody>
      </p:sp>
      <p:sp>
        <p:nvSpPr>
          <p:cNvPr id="2" name="Arrow: Right 1">
            <a:hlinkClick r:id="rId2" action="ppaction://hlinksldjump"/>
            <a:extLst>
              <a:ext uri="{FF2B5EF4-FFF2-40B4-BE49-F238E27FC236}">
                <a16:creationId xmlns:a16="http://schemas.microsoft.com/office/drawing/2014/main" id="{25469FBC-5D12-04CC-C6AE-AAB3A2E9FD5E}"/>
              </a:ext>
            </a:extLst>
          </p:cNvPr>
          <p:cNvSpPr/>
          <p:nvPr/>
        </p:nvSpPr>
        <p:spPr bwMode="auto">
          <a:xfrm>
            <a:off x="6740777" y="5854767"/>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9DB20CB-48C5-4A04-8341-44E88ADDE3C5}"/>
              </a:ext>
            </a:extLst>
          </p:cNvPr>
          <p:cNvSpPr>
            <a:spLocks noGrp="1" noChangeArrowheads="1"/>
          </p:cNvSpPr>
          <p:nvPr>
            <p:ph type="title"/>
          </p:nvPr>
        </p:nvSpPr>
        <p:spPr>
          <a:xfrm>
            <a:off x="6409342" y="365126"/>
            <a:ext cx="3953859" cy="1807305"/>
          </a:xfrm>
        </p:spPr>
        <p:txBody>
          <a:bodyPr>
            <a:normAutofit/>
          </a:bodyPr>
          <a:lstStyle/>
          <a:p>
            <a:pPr eaLnBrk="1" hangingPunct="1">
              <a:lnSpc>
                <a:spcPct val="90000"/>
              </a:lnSpc>
              <a:defRPr/>
            </a:pPr>
            <a:r>
              <a:rPr lang="en-US" altLang="en-US" sz="2000" b="1" dirty="0">
                <a:solidFill>
                  <a:srgbClr val="FF0000"/>
                </a:solidFill>
              </a:rPr>
              <a:t>My peers encouraged me to go with them to purchase some expensive clothes and shoes from a young man at rock bottom prices; what is the best response?</a:t>
            </a:r>
          </a:p>
        </p:txBody>
      </p:sp>
      <p:pic>
        <p:nvPicPr>
          <p:cNvPr id="70661" name="Picture 70660" descr="Different patterned clothes">
            <a:extLst>
              <a:ext uri="{FF2B5EF4-FFF2-40B4-BE49-F238E27FC236}">
                <a16:creationId xmlns:a16="http://schemas.microsoft.com/office/drawing/2014/main" id="{CCD07D59-D15B-13DD-72F8-631EFB423A00}"/>
              </a:ext>
            </a:extLst>
          </p:cNvPr>
          <p:cNvPicPr>
            <a:picLocks noChangeAspect="1"/>
          </p:cNvPicPr>
          <p:nvPr/>
        </p:nvPicPr>
        <p:blipFill rotWithShape="1">
          <a:blip r:embed="rId2"/>
          <a:srcRect l="18412" r="36938"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0659" name="Rectangle 3">
            <a:extLst>
              <a:ext uri="{FF2B5EF4-FFF2-40B4-BE49-F238E27FC236}">
                <a16:creationId xmlns:a16="http://schemas.microsoft.com/office/drawing/2014/main" id="{E42B48EB-69B5-485A-B723-4E494AE3DD8D}"/>
              </a:ext>
            </a:extLst>
          </p:cNvPr>
          <p:cNvSpPr>
            <a:spLocks noGrp="1" noChangeArrowheads="1"/>
          </p:cNvSpPr>
          <p:nvPr>
            <p:ph type="body" idx="1"/>
          </p:nvPr>
        </p:nvSpPr>
        <p:spPr>
          <a:xfrm>
            <a:off x="6409342" y="2333297"/>
            <a:ext cx="3953859" cy="3843666"/>
          </a:xfrm>
        </p:spPr>
        <p:txBody>
          <a:bodyPr>
            <a:normAutofit/>
          </a:bodyPr>
          <a:lstStyle/>
          <a:p>
            <a:pPr marL="0" indent="0">
              <a:buNone/>
              <a:defRPr/>
            </a:pPr>
            <a:r>
              <a:rPr lang="en-US" altLang="en-US" sz="1700" dirty="0">
                <a:hlinkClick r:id="rId3" action="ppaction://hlinksldjump"/>
              </a:rPr>
              <a:t>A</a:t>
            </a:r>
            <a:r>
              <a:rPr lang="en-US" altLang="en-US" sz="1700" dirty="0"/>
              <a:t>. Go with your peers and </a:t>
            </a:r>
          </a:p>
          <a:p>
            <a:pPr marL="0" indent="0">
              <a:buNone/>
              <a:defRPr/>
            </a:pPr>
            <a:r>
              <a:rPr lang="en-US" altLang="en-US" sz="1700" dirty="0"/>
              <a:t>     purchase as much merchandise   </a:t>
            </a:r>
          </a:p>
          <a:p>
            <a:pPr marL="0" indent="0">
              <a:buNone/>
              <a:defRPr/>
            </a:pPr>
            <a:r>
              <a:rPr lang="en-US" altLang="en-US" sz="1700" dirty="0"/>
              <a:t>     as possible.</a:t>
            </a:r>
          </a:p>
          <a:p>
            <a:pPr marL="0" indent="0">
              <a:buNone/>
              <a:defRPr/>
            </a:pPr>
            <a:r>
              <a:rPr lang="en-US" altLang="en-US" sz="1700" dirty="0">
                <a:hlinkClick r:id="rId4" action="ppaction://hlinksldjump"/>
              </a:rPr>
              <a:t>B. </a:t>
            </a:r>
            <a:r>
              <a:rPr lang="en-US" altLang="en-US" sz="1700" dirty="0"/>
              <a:t>Be cautious; the items could be </a:t>
            </a:r>
          </a:p>
          <a:p>
            <a:pPr marL="0" indent="0">
              <a:buNone/>
              <a:defRPr/>
            </a:pPr>
            <a:r>
              <a:rPr lang="en-US" altLang="en-US" sz="1700" dirty="0"/>
              <a:t>     stolen; take a chance.</a:t>
            </a:r>
          </a:p>
          <a:p>
            <a:pPr marL="0" indent="0">
              <a:buNone/>
              <a:defRPr/>
            </a:pPr>
            <a:r>
              <a:rPr lang="en-US" altLang="en-US" sz="1700" dirty="0">
                <a:hlinkClick r:id="rId5" action="ppaction://hlinksldjump"/>
              </a:rPr>
              <a:t>C. </a:t>
            </a:r>
            <a:r>
              <a:rPr lang="en-US" altLang="en-US" sz="1700" dirty="0"/>
              <a:t>Refuse to go with your peers;  </a:t>
            </a:r>
          </a:p>
          <a:p>
            <a:pPr marL="0" indent="0">
              <a:buNone/>
              <a:defRPr/>
            </a:pPr>
            <a:r>
              <a:rPr lang="en-US" altLang="en-US" sz="1700" dirty="0"/>
              <a:t>     purchase your clothes and shoes </a:t>
            </a:r>
          </a:p>
          <a:p>
            <a:pPr marL="0" indent="0">
              <a:buNone/>
              <a:defRPr/>
            </a:pPr>
            <a:r>
              <a:rPr lang="en-US" altLang="en-US" sz="1700" dirty="0"/>
              <a:t>     from a legitimate source.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C41D706B-9272-4565-83F6-7E3727F7FE6D}"/>
              </a:ext>
            </a:extLst>
          </p:cNvPr>
          <p:cNvSpPr>
            <a:spLocks noGrp="1" noChangeArrowheads="1"/>
          </p:cNvSpPr>
          <p:nvPr>
            <p:ph type="title"/>
          </p:nvPr>
        </p:nvSpPr>
        <p:spPr>
          <a:xfrm>
            <a:off x="2152650" y="365126"/>
            <a:ext cx="7886700" cy="1325563"/>
          </a:xfrm>
        </p:spPr>
        <p:txBody>
          <a:bodyPr>
            <a:normAutofit/>
          </a:bodyPr>
          <a:lstStyle/>
          <a:p>
            <a:pPr eaLnBrk="1" hangingPunct="1">
              <a:defRPr/>
            </a:pPr>
            <a:r>
              <a:rPr lang="en-US" altLang="en-US" dirty="0">
                <a:solidFill>
                  <a:srgbClr val="FF0000"/>
                </a:solidFill>
              </a:rPr>
              <a:t>Wrong answer</a:t>
            </a:r>
          </a:p>
        </p:txBody>
      </p:sp>
      <p:sp>
        <p:nvSpPr>
          <p:cNvPr id="338947" name="Rectangle 3">
            <a:extLst>
              <a:ext uri="{FF2B5EF4-FFF2-40B4-BE49-F238E27FC236}">
                <a16:creationId xmlns:a16="http://schemas.microsoft.com/office/drawing/2014/main" id="{47A164E7-1E8B-40BF-ACFF-E2093EC3C104}"/>
              </a:ext>
            </a:extLst>
          </p:cNvPr>
          <p:cNvSpPr>
            <a:spLocks noGrp="1" noChangeArrowheads="1"/>
          </p:cNvSpPr>
          <p:nvPr>
            <p:ph type="body" idx="1"/>
          </p:nvPr>
        </p:nvSpPr>
        <p:spPr>
          <a:xfrm>
            <a:off x="2152650" y="1825625"/>
            <a:ext cx="7886700" cy="4351338"/>
          </a:xfrm>
        </p:spPr>
        <p:txBody>
          <a:bodyPr>
            <a:normAutofit/>
          </a:bodyPr>
          <a:lstStyle/>
          <a:p>
            <a:pPr eaLnBrk="1" hangingPunct="1">
              <a:defRPr/>
            </a:pPr>
            <a:r>
              <a:rPr lang="en-US" altLang="en-US" b="1" dirty="0"/>
              <a:t>My peers encouraged me to go with him to purchase some expensive clothes and shoes from a young man at rock bottom prices; what is the best response?</a:t>
            </a:r>
            <a:endParaRPr lang="en-US" altLang="en-US" dirty="0"/>
          </a:p>
          <a:p>
            <a:pPr eaLnBrk="1" hangingPunct="1">
              <a:defRPr/>
            </a:pPr>
            <a:r>
              <a:rPr lang="en-US" altLang="en-US" dirty="0">
                <a:solidFill>
                  <a:srgbClr val="FF0000"/>
                </a:solidFill>
              </a:rPr>
              <a:t>Go with your peers to purchase as much merchandise as possible.</a:t>
            </a:r>
          </a:p>
        </p:txBody>
      </p:sp>
      <p:sp>
        <p:nvSpPr>
          <p:cNvPr id="2" name="Arrow: Left 1">
            <a:hlinkClick r:id="rId2" action="ppaction://hlinksldjump"/>
            <a:extLst>
              <a:ext uri="{FF2B5EF4-FFF2-40B4-BE49-F238E27FC236}">
                <a16:creationId xmlns:a16="http://schemas.microsoft.com/office/drawing/2014/main" id="{9C2B431C-762A-8DB5-320A-421F521CDE1B}"/>
              </a:ext>
            </a:extLst>
          </p:cNvPr>
          <p:cNvSpPr/>
          <p:nvPr/>
        </p:nvSpPr>
        <p:spPr bwMode="auto">
          <a:xfrm>
            <a:off x="6400800" y="57912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7" name="Picture 340996" descr="Leg raised with a red shoe on blue background">
            <a:extLst>
              <a:ext uri="{FF2B5EF4-FFF2-40B4-BE49-F238E27FC236}">
                <a16:creationId xmlns:a16="http://schemas.microsoft.com/office/drawing/2014/main" id="{569E2F8D-0448-43DA-2F67-9FBD736A0BAC}"/>
              </a:ext>
            </a:extLst>
          </p:cNvPr>
          <p:cNvPicPr>
            <a:picLocks noChangeAspect="1"/>
          </p:cNvPicPr>
          <p:nvPr/>
        </p:nvPicPr>
        <p:blipFill rotWithShape="1">
          <a:blip r:embed="rId2"/>
          <a:srcRect l="51679" r="9822" b="-1"/>
          <a:stretch/>
        </p:blipFill>
        <p:spPr>
          <a:xfrm>
            <a:off x="1518476" y="10"/>
            <a:ext cx="3641692"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340994" name="Rectangle 2">
            <a:extLst>
              <a:ext uri="{FF2B5EF4-FFF2-40B4-BE49-F238E27FC236}">
                <a16:creationId xmlns:a16="http://schemas.microsoft.com/office/drawing/2014/main" id="{55676E3A-FF10-4CAD-8CC6-73B19B364B2A}"/>
              </a:ext>
            </a:extLst>
          </p:cNvPr>
          <p:cNvSpPr>
            <a:spLocks noGrp="1" noChangeArrowheads="1"/>
          </p:cNvSpPr>
          <p:nvPr>
            <p:ph type="title"/>
          </p:nvPr>
        </p:nvSpPr>
        <p:spPr>
          <a:xfrm>
            <a:off x="5894287" y="407988"/>
            <a:ext cx="4291113" cy="1325563"/>
          </a:xfrm>
        </p:spPr>
        <p:txBody>
          <a:bodyPr>
            <a:normAutofit/>
          </a:bodyPr>
          <a:lstStyle/>
          <a:p>
            <a:pPr eaLnBrk="1" hangingPunct="1">
              <a:defRPr/>
            </a:pPr>
            <a:r>
              <a:rPr lang="en-US" altLang="en-US" dirty="0">
                <a:solidFill>
                  <a:srgbClr val="FF0000"/>
                </a:solidFill>
              </a:rPr>
              <a:t>Right answer</a:t>
            </a:r>
          </a:p>
        </p:txBody>
      </p:sp>
      <p:sp>
        <p:nvSpPr>
          <p:cNvPr id="340995" name="Rectangle 3">
            <a:extLst>
              <a:ext uri="{FF2B5EF4-FFF2-40B4-BE49-F238E27FC236}">
                <a16:creationId xmlns:a16="http://schemas.microsoft.com/office/drawing/2014/main" id="{15B0955E-DD6A-45DC-B857-EC4F1244EFEF}"/>
              </a:ext>
            </a:extLst>
          </p:cNvPr>
          <p:cNvSpPr>
            <a:spLocks noGrp="1" noChangeArrowheads="1"/>
          </p:cNvSpPr>
          <p:nvPr>
            <p:ph type="body" idx="1"/>
          </p:nvPr>
        </p:nvSpPr>
        <p:spPr>
          <a:xfrm>
            <a:off x="5894287" y="1868487"/>
            <a:ext cx="4291113" cy="4351338"/>
          </a:xfrm>
        </p:spPr>
        <p:txBody>
          <a:bodyPr>
            <a:normAutofit/>
          </a:bodyPr>
          <a:lstStyle/>
          <a:p>
            <a:pPr marL="609600" indent="-609600">
              <a:defRPr/>
            </a:pPr>
            <a:r>
              <a:rPr lang="en-US" altLang="en-US" sz="1800" b="1" dirty="0">
                <a:solidFill>
                  <a:srgbClr val="FF0000"/>
                </a:solidFill>
              </a:rPr>
              <a:t>Refuse to go with your peers;  purchase your clothes and shoes from a legitimate source. </a:t>
            </a:r>
            <a:endParaRPr lang="en-US" altLang="en-US" sz="1800" dirty="0">
              <a:solidFill>
                <a:srgbClr val="FF0000"/>
              </a:solidFill>
            </a:endParaRPr>
          </a:p>
          <a:p>
            <a:pPr marL="609600" indent="-609600">
              <a:defRPr/>
            </a:pPr>
            <a:r>
              <a:rPr lang="en-US" altLang="en-US" sz="1800" dirty="0"/>
              <a:t>Going with a peer or friend to purchase the merchandise could be harmful. A red flag should go up if expensive clothes or jewelry are sold at rock bottom prices.   There is a chance the merchandise was stolen.  Buying stolen goods is a crime. The best option is to purchase clothing, shoes, and jewelry from a legitimate store or site.</a:t>
            </a:r>
          </a:p>
        </p:txBody>
      </p:sp>
      <p:sp>
        <p:nvSpPr>
          <p:cNvPr id="2" name="Arrow: Right 1">
            <a:hlinkClick r:id="rId3" action="ppaction://hlinksldjump"/>
            <a:extLst>
              <a:ext uri="{FF2B5EF4-FFF2-40B4-BE49-F238E27FC236}">
                <a16:creationId xmlns:a16="http://schemas.microsoft.com/office/drawing/2014/main" id="{19896179-8F21-891F-09A5-5C0788A0F3C6}"/>
              </a:ext>
            </a:extLst>
          </p:cNvPr>
          <p:cNvSpPr/>
          <p:nvPr/>
        </p:nvSpPr>
        <p:spPr bwMode="auto">
          <a:xfrm>
            <a:off x="7620000" y="571500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9977" name="Rectangle 33997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970" name="Rectangle 2">
            <a:extLst>
              <a:ext uri="{FF2B5EF4-FFF2-40B4-BE49-F238E27FC236}">
                <a16:creationId xmlns:a16="http://schemas.microsoft.com/office/drawing/2014/main" id="{3FF9C80A-7B5C-44E2-830A-0D88DBEAC23C}"/>
              </a:ext>
            </a:extLst>
          </p:cNvPr>
          <p:cNvSpPr>
            <a:spLocks noGrp="1" noChangeArrowheads="1"/>
          </p:cNvSpPr>
          <p:nvPr>
            <p:ph type="title"/>
          </p:nvPr>
        </p:nvSpPr>
        <p:spPr>
          <a:xfrm>
            <a:off x="6513788" y="365125"/>
            <a:ext cx="4840010" cy="1807305"/>
          </a:xfrm>
        </p:spPr>
        <p:txBody>
          <a:bodyPr>
            <a:normAutofit/>
          </a:bodyPr>
          <a:lstStyle/>
          <a:p>
            <a:pPr eaLnBrk="1" hangingPunct="1">
              <a:defRPr/>
            </a:pPr>
            <a:r>
              <a:rPr lang="en-US" altLang="en-US" dirty="0">
                <a:solidFill>
                  <a:srgbClr val="FF0000"/>
                </a:solidFill>
              </a:rPr>
              <a:t>Wrong answer</a:t>
            </a:r>
          </a:p>
        </p:txBody>
      </p:sp>
      <p:pic>
        <p:nvPicPr>
          <p:cNvPr id="339973" name="Picture 339972" descr="Question mark on green pastel background">
            <a:extLst>
              <a:ext uri="{FF2B5EF4-FFF2-40B4-BE49-F238E27FC236}">
                <a16:creationId xmlns:a16="http://schemas.microsoft.com/office/drawing/2014/main" id="{B141BD04-F1FB-D739-7C7C-FC4F102DDB2F}"/>
              </a:ext>
            </a:extLst>
          </p:cNvPr>
          <p:cNvPicPr>
            <a:picLocks noChangeAspect="1"/>
          </p:cNvPicPr>
          <p:nvPr/>
        </p:nvPicPr>
        <p:blipFill rotWithShape="1">
          <a:blip r:embed="rId2"/>
          <a:srcRect l="3310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39971" name="Rectangle 3">
            <a:extLst>
              <a:ext uri="{FF2B5EF4-FFF2-40B4-BE49-F238E27FC236}">
                <a16:creationId xmlns:a16="http://schemas.microsoft.com/office/drawing/2014/main" id="{D36BF37C-F97C-4887-A3D1-32B696DA74D3}"/>
              </a:ext>
            </a:extLst>
          </p:cNvPr>
          <p:cNvSpPr>
            <a:spLocks noGrp="1" noChangeArrowheads="1"/>
          </p:cNvSpPr>
          <p:nvPr>
            <p:ph type="body" idx="1"/>
          </p:nvPr>
        </p:nvSpPr>
        <p:spPr>
          <a:xfrm>
            <a:off x="5852160" y="1925619"/>
            <a:ext cx="5501638" cy="4251344"/>
          </a:xfrm>
        </p:spPr>
        <p:txBody>
          <a:bodyPr>
            <a:normAutofit/>
          </a:bodyPr>
          <a:lstStyle/>
          <a:p>
            <a:pPr marL="609600" indent="-609600">
              <a:defRPr/>
            </a:pPr>
            <a:r>
              <a:rPr lang="en-US" altLang="en-US" sz="2400" dirty="0"/>
              <a:t>Be cautious; the items could be hot but take a chance. The best answer to refuse to purchase the items</a:t>
            </a:r>
          </a:p>
        </p:txBody>
      </p:sp>
      <p:sp>
        <p:nvSpPr>
          <p:cNvPr id="2" name="Arrow: Left 1">
            <a:hlinkClick r:id="rId3" action="ppaction://hlinksldjump"/>
            <a:extLst>
              <a:ext uri="{FF2B5EF4-FFF2-40B4-BE49-F238E27FC236}">
                <a16:creationId xmlns:a16="http://schemas.microsoft.com/office/drawing/2014/main" id="{A448AFD9-96F0-EAF1-E9D6-0B62A4B5B09A}"/>
              </a:ext>
            </a:extLst>
          </p:cNvPr>
          <p:cNvSpPr/>
          <p:nvPr/>
        </p:nvSpPr>
        <p:spPr bwMode="auto">
          <a:xfrm>
            <a:off x="8277983" y="4973619"/>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39970"/>
                                        </p:tgtEl>
                                        <p:attrNameLst>
                                          <p:attrName>style.visibility</p:attrName>
                                        </p:attrNameLst>
                                      </p:cBhvr>
                                      <p:to>
                                        <p:strVal val="visible"/>
                                      </p:to>
                                    </p:set>
                                    <p:animEffect transition="in" filter="fade">
                                      <p:cBhvr>
                                        <p:cTn id="7" dur="1000"/>
                                        <p:tgtEl>
                                          <p:spTgt spid="339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077A0876-21F9-4A6D-BA0A-64CA815D6187}"/>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Right answer</a:t>
            </a:r>
          </a:p>
        </p:txBody>
      </p:sp>
      <p:pic>
        <p:nvPicPr>
          <p:cNvPr id="322565" name="Picture 322564" descr="Different patterned clothes">
            <a:extLst>
              <a:ext uri="{FF2B5EF4-FFF2-40B4-BE49-F238E27FC236}">
                <a16:creationId xmlns:a16="http://schemas.microsoft.com/office/drawing/2014/main" id="{49C08657-4615-7DC7-0F27-EB1992454FBF}"/>
              </a:ext>
            </a:extLst>
          </p:cNvPr>
          <p:cNvPicPr>
            <a:picLocks noChangeAspect="1"/>
          </p:cNvPicPr>
          <p:nvPr/>
        </p:nvPicPr>
        <p:blipFill rotWithShape="1">
          <a:blip r:embed="rId2"/>
          <a:srcRect l="18412" r="36938"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22563" name="Rectangle 3">
            <a:extLst>
              <a:ext uri="{FF2B5EF4-FFF2-40B4-BE49-F238E27FC236}">
                <a16:creationId xmlns:a16="http://schemas.microsoft.com/office/drawing/2014/main" id="{E2E96424-39FC-47FB-8C97-18FF30C3557B}"/>
              </a:ext>
            </a:extLst>
          </p:cNvPr>
          <p:cNvSpPr>
            <a:spLocks noGrp="1" noChangeArrowheads="1"/>
          </p:cNvSpPr>
          <p:nvPr>
            <p:ph type="body" idx="1"/>
          </p:nvPr>
        </p:nvSpPr>
        <p:spPr>
          <a:xfrm>
            <a:off x="6409342" y="2333297"/>
            <a:ext cx="5144371" cy="3843666"/>
          </a:xfrm>
        </p:spPr>
        <p:txBody>
          <a:bodyPr>
            <a:noAutofit/>
          </a:bodyPr>
          <a:lstStyle/>
          <a:p>
            <a:pPr marL="609600" indent="-609600">
              <a:defRPr/>
            </a:pPr>
            <a:r>
              <a:rPr lang="en-US" altLang="en-US" sz="1600" b="1" dirty="0">
                <a:solidFill>
                  <a:srgbClr val="FF0000"/>
                </a:solidFill>
              </a:rPr>
              <a:t>Talk with a friend. Tell your friend why you will not wear the suggested clothing, and then offer an appropriate alternative.</a:t>
            </a:r>
            <a:endParaRPr lang="en-US" altLang="en-US" sz="1600" dirty="0">
              <a:solidFill>
                <a:srgbClr val="FF0000"/>
              </a:solidFill>
            </a:endParaRPr>
          </a:p>
          <a:p>
            <a:pPr marL="0" indent="0">
              <a:buNone/>
              <a:defRPr/>
            </a:pPr>
            <a:endParaRPr lang="en-US" altLang="en-US" sz="1600" dirty="0"/>
          </a:p>
          <a:p>
            <a:pPr marL="609600" indent="-609600">
              <a:defRPr/>
            </a:pPr>
            <a:r>
              <a:rPr lang="en-US" altLang="en-US" sz="1600" dirty="0"/>
              <a:t>Cooperating with your peers by wearing revealing clothes because you may lose a friendship should never be an option. Never allow another peer to dictate the kind of clothes you wear.  It is essential to think for yourself. </a:t>
            </a:r>
          </a:p>
          <a:p>
            <a:pPr marL="609600" indent="-609600">
              <a:defRPr/>
            </a:pPr>
            <a:r>
              <a:rPr lang="en-US" altLang="en-US" sz="1600" dirty="0"/>
              <a:t>Stop associating with a friend because of a dispute over wearing specific clothing should be the last result.  Talk with you’re your friend or peer and tell them why you disapprove of wearing certain kinds of clothing and suggest an alternative outfit may be the best option.  It is essential to dress appropriately to maintain a sense of dignity.</a:t>
            </a:r>
          </a:p>
        </p:txBody>
      </p:sp>
      <p:sp>
        <p:nvSpPr>
          <p:cNvPr id="2" name="Arrow: Right 1">
            <a:hlinkClick r:id="rId3" action="ppaction://hlinksldjump"/>
            <a:extLst>
              <a:ext uri="{FF2B5EF4-FFF2-40B4-BE49-F238E27FC236}">
                <a16:creationId xmlns:a16="http://schemas.microsoft.com/office/drawing/2014/main" id="{0D1EBC0B-D163-EA80-28E1-D87F53245422}"/>
              </a:ext>
            </a:extLst>
          </p:cNvPr>
          <p:cNvSpPr/>
          <p:nvPr/>
        </p:nvSpPr>
        <p:spPr bwMode="auto">
          <a:xfrm>
            <a:off x="8693971" y="6337829"/>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14FDB49-789C-41D4-9813-33886865EE4B}"/>
              </a:ext>
            </a:extLst>
          </p:cNvPr>
          <p:cNvSpPr>
            <a:spLocks noGrp="1" noChangeArrowheads="1"/>
          </p:cNvSpPr>
          <p:nvPr>
            <p:ph type="title"/>
          </p:nvPr>
        </p:nvSpPr>
        <p:spPr>
          <a:xfrm>
            <a:off x="3962400" y="228600"/>
            <a:ext cx="6705600" cy="3429000"/>
          </a:xfrm>
        </p:spPr>
        <p:txBody>
          <a:bodyPr/>
          <a:lstStyle/>
          <a:p>
            <a:pPr eaLnBrk="1" hangingPunct="1">
              <a:defRPr/>
            </a:pPr>
            <a:r>
              <a:rPr lang="en-US" altLang="en-US" sz="3200" b="1" dirty="0">
                <a:solidFill>
                  <a:srgbClr val="FF0000"/>
                </a:solidFill>
              </a:rPr>
              <a:t>You have strong views. Some of your ideas are negative and are geared toward various political or cultural groups (a company has made some tee shirts that represent your views); what should be your response?</a:t>
            </a:r>
          </a:p>
        </p:txBody>
      </p:sp>
      <p:graphicFrame>
        <p:nvGraphicFramePr>
          <p:cNvPr id="71685" name="Rectangle 3">
            <a:extLst>
              <a:ext uri="{FF2B5EF4-FFF2-40B4-BE49-F238E27FC236}">
                <a16:creationId xmlns:a16="http://schemas.microsoft.com/office/drawing/2014/main" id="{EF92E514-8709-5B1F-058D-38E6C2BCD9B5}"/>
              </a:ext>
            </a:extLst>
          </p:cNvPr>
          <p:cNvGraphicFramePr/>
          <p:nvPr>
            <p:extLst>
              <p:ext uri="{D42A27DB-BD31-4B8C-83A1-F6EECF244321}">
                <p14:modId xmlns:p14="http://schemas.microsoft.com/office/powerpoint/2010/main" val="3841244185"/>
              </p:ext>
            </p:extLst>
          </p:nvPr>
        </p:nvGraphicFramePr>
        <p:xfrm>
          <a:off x="3962400" y="3657600"/>
          <a:ext cx="64008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4072" name="Rectangle 344071">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074" name="Freeform: Shape 344073">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4076" name="Right Triangle 344075">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066" name="Rectangle 2">
            <a:extLst>
              <a:ext uri="{FF2B5EF4-FFF2-40B4-BE49-F238E27FC236}">
                <a16:creationId xmlns:a16="http://schemas.microsoft.com/office/drawing/2014/main" id="{D46D2317-8433-44F9-94F5-85E5A9F43D54}"/>
              </a:ext>
            </a:extLst>
          </p:cNvPr>
          <p:cNvSpPr>
            <a:spLocks noGrp="1" noChangeArrowheads="1"/>
          </p:cNvSpPr>
          <p:nvPr>
            <p:ph type="title"/>
          </p:nvPr>
        </p:nvSpPr>
        <p:spPr>
          <a:xfrm>
            <a:off x="1477461" y="1390531"/>
            <a:ext cx="2015029" cy="3745105"/>
          </a:xfrm>
        </p:spPr>
        <p:txBody>
          <a:bodyPr>
            <a:normAutofit/>
          </a:bodyPr>
          <a:lstStyle/>
          <a:p>
            <a:pPr defTabSz="758952">
              <a:defRPr/>
            </a:pPr>
            <a:r>
              <a:rPr lang="en-US" altLang="en-US" sz="3652" kern="1200">
                <a:solidFill>
                  <a:srgbClr val="FFFFFF"/>
                </a:solidFill>
                <a:latin typeface="+mj-lt"/>
                <a:ea typeface="+mj-ea"/>
                <a:cs typeface="+mj-cs"/>
              </a:rPr>
              <a:t>Right answer</a:t>
            </a:r>
            <a:endParaRPr lang="en-US" altLang="en-US">
              <a:solidFill>
                <a:srgbClr val="FFFFFF"/>
              </a:solidFill>
            </a:endParaRPr>
          </a:p>
        </p:txBody>
      </p:sp>
      <p:sp>
        <p:nvSpPr>
          <p:cNvPr id="344067" name="Rectangle 3">
            <a:extLst>
              <a:ext uri="{FF2B5EF4-FFF2-40B4-BE49-F238E27FC236}">
                <a16:creationId xmlns:a16="http://schemas.microsoft.com/office/drawing/2014/main" id="{FA647967-4C24-45CC-8B98-6294C195841A}"/>
              </a:ext>
            </a:extLst>
          </p:cNvPr>
          <p:cNvSpPr>
            <a:spLocks noGrp="1" noChangeArrowheads="1"/>
          </p:cNvSpPr>
          <p:nvPr>
            <p:ph type="body" idx="1"/>
          </p:nvPr>
        </p:nvSpPr>
        <p:spPr>
          <a:xfrm>
            <a:off x="1118795" y="918546"/>
            <a:ext cx="8541572" cy="4689075"/>
          </a:xfrm>
        </p:spPr>
        <p:txBody>
          <a:bodyPr anchor="ctr">
            <a:normAutofit/>
          </a:bodyPr>
          <a:lstStyle/>
          <a:p>
            <a:pPr marL="505968" indent="-505968" defTabSz="758952">
              <a:spcBef>
                <a:spcPts val="830"/>
              </a:spcBef>
              <a:defRPr/>
            </a:pPr>
            <a:r>
              <a:rPr lang="en-US" altLang="en-US" sz="2400" b="1" kern="1200" dirty="0">
                <a:solidFill>
                  <a:srgbClr val="FF0000"/>
                </a:solidFill>
                <a:latin typeface="Times New Roman" panose="02020603050405020304" pitchFamily="18" charset="0"/>
                <a:cs typeface="Times New Roman" panose="02020603050405020304" pitchFamily="18" charset="0"/>
              </a:rPr>
              <a:t>Right Answer </a:t>
            </a:r>
            <a:r>
              <a:rPr lang="en-US" altLang="en-US" sz="2400" b="1" kern="1200" dirty="0">
                <a:latin typeface="Times New Roman" panose="02020603050405020304" pitchFamily="18" charset="0"/>
                <a:cs typeface="Times New Roman" panose="02020603050405020304" pitchFamily="18" charset="0"/>
              </a:rPr>
              <a:t>Refuse to purchase the tee shirt. Strive to change your views. </a:t>
            </a:r>
            <a:endParaRPr lang="en-US" altLang="en-US" sz="2400" kern="1200" dirty="0">
              <a:latin typeface="Times New Roman" panose="02020603050405020304" pitchFamily="18" charset="0"/>
              <a:cs typeface="Times New Roman" panose="02020603050405020304" pitchFamily="18" charset="0"/>
            </a:endParaRPr>
          </a:p>
          <a:p>
            <a:pPr marL="505968" indent="-505968" defTabSz="758952">
              <a:spcBef>
                <a:spcPts val="830"/>
              </a:spcBef>
              <a:defRPr/>
            </a:pPr>
            <a:r>
              <a:rPr lang="en-US" altLang="en-US" sz="2400" kern="1200" dirty="0">
                <a:solidFill>
                  <a:schemeClr val="tx1"/>
                </a:solidFill>
                <a:latin typeface="Times New Roman" panose="02020603050405020304" pitchFamily="18" charset="0"/>
                <a:cs typeface="Times New Roman" panose="02020603050405020304" pitchFamily="18" charset="0"/>
              </a:rPr>
              <a:t>Purchasing a tee shirt with a negative print and wearing it should never be an option. It is easy to become a target of someone else’s hatred. Buying a negative tee shirt and keeping it in your closet as a collector’s item should not be an option. If a purchase is made, there is a temptation to wear the clothing. The best option is to refuse to purchase the tee shirt and change to a more favorable position. There is no place for hatred of other people and other cultures. We must find ways to get along with others from different backgrounds and cultures. There is some good in everyone.</a:t>
            </a:r>
            <a:endParaRPr lang="en-US" altLang="en-US" sz="2400" dirty="0">
              <a:latin typeface="Times New Roman" panose="02020603050405020304" pitchFamily="18" charset="0"/>
              <a:cs typeface="Times New Roman" panose="02020603050405020304" pitchFamily="18" charset="0"/>
            </a:endParaRPr>
          </a:p>
        </p:txBody>
      </p:sp>
      <p:sp>
        <p:nvSpPr>
          <p:cNvPr id="2" name="Arrow: Right 1">
            <a:hlinkClick r:id="rId2" action="ppaction://hlinksldjump"/>
            <a:extLst>
              <a:ext uri="{FF2B5EF4-FFF2-40B4-BE49-F238E27FC236}">
                <a16:creationId xmlns:a16="http://schemas.microsoft.com/office/drawing/2014/main" id="{4A704156-3699-F272-6148-56F2FE40E7AE}"/>
              </a:ext>
            </a:extLst>
          </p:cNvPr>
          <p:cNvSpPr/>
          <p:nvPr/>
        </p:nvSpPr>
        <p:spPr bwMode="auto">
          <a:xfrm>
            <a:off x="5420275" y="5607621"/>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0E1FF8B1-4779-4F41-AE29-FEE4FB178C40}"/>
              </a:ext>
            </a:extLst>
          </p:cNvPr>
          <p:cNvSpPr>
            <a:spLocks noGrp="1" noChangeArrowheads="1"/>
          </p:cNvSpPr>
          <p:nvPr>
            <p:ph type="title"/>
          </p:nvPr>
        </p:nvSpPr>
        <p:spPr>
          <a:xfrm>
            <a:off x="2127504" y="802956"/>
            <a:ext cx="3733482" cy="1454051"/>
          </a:xfrm>
        </p:spPr>
        <p:txBody>
          <a:bodyPr>
            <a:normAutofit/>
          </a:bodyPr>
          <a:lstStyle/>
          <a:p>
            <a:pPr eaLnBrk="1" hangingPunct="1">
              <a:defRPr/>
            </a:pPr>
            <a:r>
              <a:rPr lang="en-US" altLang="en-US" sz="3100" dirty="0">
                <a:solidFill>
                  <a:srgbClr val="FF0000"/>
                </a:solidFill>
              </a:rPr>
              <a:t>Wrong answer</a:t>
            </a:r>
          </a:p>
        </p:txBody>
      </p:sp>
      <p:sp>
        <p:nvSpPr>
          <p:cNvPr id="343043" name="Rectangle 3">
            <a:extLst>
              <a:ext uri="{FF2B5EF4-FFF2-40B4-BE49-F238E27FC236}">
                <a16:creationId xmlns:a16="http://schemas.microsoft.com/office/drawing/2014/main" id="{49EEED1C-DFD2-4992-A977-8293FB34D64F}"/>
              </a:ext>
            </a:extLst>
          </p:cNvPr>
          <p:cNvSpPr>
            <a:spLocks noGrp="1" noChangeArrowheads="1"/>
          </p:cNvSpPr>
          <p:nvPr>
            <p:ph type="body" idx="1"/>
          </p:nvPr>
        </p:nvSpPr>
        <p:spPr>
          <a:xfrm>
            <a:off x="2127505" y="2421683"/>
            <a:ext cx="3733183" cy="3639289"/>
          </a:xfrm>
        </p:spPr>
        <p:txBody>
          <a:bodyPr anchor="ctr">
            <a:normAutofit/>
          </a:bodyPr>
          <a:lstStyle/>
          <a:p>
            <a:pPr marL="609600" indent="-609600">
              <a:defRPr/>
            </a:pPr>
            <a:r>
              <a:rPr lang="en-US" altLang="en-US" dirty="0">
                <a:solidFill>
                  <a:srgbClr val="FF0000"/>
                </a:solidFill>
              </a:rPr>
              <a:t>Purchase the tee shirt and keep it in your closet as a collector’s item.</a:t>
            </a:r>
          </a:p>
        </p:txBody>
      </p:sp>
      <p:pic>
        <p:nvPicPr>
          <p:cNvPr id="343047" name="Graphic 343046" descr="Shirt">
            <a:extLst>
              <a:ext uri="{FF2B5EF4-FFF2-40B4-BE49-F238E27FC236}">
                <a16:creationId xmlns:a16="http://schemas.microsoft.com/office/drawing/2014/main" id="{6B04B4ED-EE3F-D3AA-54E3-560AC2DB26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9615" y="2065912"/>
            <a:ext cx="2746374" cy="2746374"/>
          </a:xfrm>
          <a:prstGeom prst="rect">
            <a:avLst/>
          </a:prstGeom>
        </p:spPr>
      </p:pic>
      <p:sp>
        <p:nvSpPr>
          <p:cNvPr id="2" name="Arrow: Left 1">
            <a:hlinkClick r:id="rId4" action="ppaction://hlinksldjump"/>
            <a:extLst>
              <a:ext uri="{FF2B5EF4-FFF2-40B4-BE49-F238E27FC236}">
                <a16:creationId xmlns:a16="http://schemas.microsoft.com/office/drawing/2014/main" id="{408E685D-7801-776F-4C89-319C77603BDE}"/>
              </a:ext>
            </a:extLst>
          </p:cNvPr>
          <p:cNvSpPr/>
          <p:nvPr/>
        </p:nvSpPr>
        <p:spPr bwMode="auto">
          <a:xfrm>
            <a:off x="6019800" y="55626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2026" name="Rectangle 342025">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028" name="Group 34202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42029" name="Rectangle 34202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030" name="Rectangle 34202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031" name="Rectangle 34203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2033" name="Rectangle 34203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018" name="Rectangle 2">
            <a:extLst>
              <a:ext uri="{FF2B5EF4-FFF2-40B4-BE49-F238E27FC236}">
                <a16:creationId xmlns:a16="http://schemas.microsoft.com/office/drawing/2014/main" id="{FDEDDD28-D476-4017-AC80-785763842A5A}"/>
              </a:ext>
            </a:extLst>
          </p:cNvPr>
          <p:cNvSpPr>
            <a:spLocks noGrp="1" noChangeArrowheads="1"/>
          </p:cNvSpPr>
          <p:nvPr>
            <p:ph type="title"/>
          </p:nvPr>
        </p:nvSpPr>
        <p:spPr>
          <a:xfrm>
            <a:off x="1043631" y="809898"/>
            <a:ext cx="10173010" cy="1554480"/>
          </a:xfrm>
        </p:spPr>
        <p:txBody>
          <a:bodyPr anchor="ctr">
            <a:normAutofit/>
          </a:bodyPr>
          <a:lstStyle/>
          <a:p>
            <a:pPr eaLnBrk="1" hangingPunct="1">
              <a:defRPr/>
            </a:pPr>
            <a:r>
              <a:rPr lang="en-US" altLang="en-US" sz="4800" dirty="0">
                <a:solidFill>
                  <a:srgbClr val="FF0000"/>
                </a:solidFill>
              </a:rPr>
              <a:t>Wrong answer</a:t>
            </a:r>
          </a:p>
        </p:txBody>
      </p:sp>
      <p:cxnSp>
        <p:nvCxnSpPr>
          <p:cNvPr id="342035" name="Straight Connector 34203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Arrow: Left 1">
            <a:hlinkClick r:id="" action="ppaction://noaction"/>
            <a:extLst>
              <a:ext uri="{FF2B5EF4-FFF2-40B4-BE49-F238E27FC236}">
                <a16:creationId xmlns:a16="http://schemas.microsoft.com/office/drawing/2014/main" id="{0D9E8188-91EC-4E96-A6EE-430324CD4352}"/>
              </a:ext>
            </a:extLst>
          </p:cNvPr>
          <p:cNvSpPr/>
          <p:nvPr/>
        </p:nvSpPr>
        <p:spPr bwMode="auto">
          <a:xfrm>
            <a:off x="6934200" y="49530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graphicFrame>
        <p:nvGraphicFramePr>
          <p:cNvPr id="342021" name="Rectangle 3">
            <a:extLst>
              <a:ext uri="{FF2B5EF4-FFF2-40B4-BE49-F238E27FC236}">
                <a16:creationId xmlns:a16="http://schemas.microsoft.com/office/drawing/2014/main" id="{AA337F5B-B20A-EA0D-A2A3-E416A99ED6AE}"/>
              </a:ext>
            </a:extLst>
          </p:cNvPr>
          <p:cNvGraphicFramePr/>
          <p:nvPr>
            <p:extLst>
              <p:ext uri="{D42A27DB-BD31-4B8C-83A1-F6EECF244321}">
                <p14:modId xmlns:p14="http://schemas.microsoft.com/office/powerpoint/2010/main" val="141262554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hlinkClick r:id="rId7" action="ppaction://hlinksldjump"/>
            <a:extLst>
              <a:ext uri="{FF2B5EF4-FFF2-40B4-BE49-F238E27FC236}">
                <a16:creationId xmlns:a16="http://schemas.microsoft.com/office/drawing/2014/main" id="{26394E2D-93A1-28F6-E1CC-DD4DAC5D3F7C}"/>
              </a:ext>
            </a:extLst>
          </p:cNvPr>
          <p:cNvSpPr/>
          <p:nvPr/>
        </p:nvSpPr>
        <p:spPr>
          <a:xfrm rot="10800000">
            <a:off x="5890708" y="6255114"/>
            <a:ext cx="9144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60DB8-BFA6-D087-AF82-1A48AB2682DE}"/>
              </a:ext>
            </a:extLst>
          </p:cNvPr>
          <p:cNvSpPr>
            <a:spLocks noGrp="1"/>
          </p:cNvSpPr>
          <p:nvPr>
            <p:ph type="title"/>
          </p:nvPr>
        </p:nvSpPr>
        <p:spPr>
          <a:xfrm>
            <a:off x="6217920" y="365125"/>
            <a:ext cx="5135877" cy="1807305"/>
          </a:xfrm>
        </p:spPr>
        <p:txBody>
          <a:bodyPr>
            <a:normAutofit/>
          </a:bodyPr>
          <a:lstStyle/>
          <a:p>
            <a:r>
              <a:rPr lang="en-US" sz="3400" dirty="0">
                <a:solidFill>
                  <a:srgbClr val="FF0000"/>
                </a:solidFill>
              </a:rPr>
              <a:t>Disagreements arise over wearing choir colors. What should be your response?</a:t>
            </a:r>
          </a:p>
        </p:txBody>
      </p:sp>
      <p:pic>
        <p:nvPicPr>
          <p:cNvPr id="5" name="Picture 4" descr="Colourful carved figures of humans">
            <a:extLst>
              <a:ext uri="{FF2B5EF4-FFF2-40B4-BE49-F238E27FC236}">
                <a16:creationId xmlns:a16="http://schemas.microsoft.com/office/drawing/2014/main" id="{BB7F3697-8F97-E5A8-F43F-0575AA85F1CD}"/>
              </a:ext>
            </a:extLst>
          </p:cNvPr>
          <p:cNvPicPr>
            <a:picLocks noChangeAspect="1"/>
          </p:cNvPicPr>
          <p:nvPr/>
        </p:nvPicPr>
        <p:blipFill rotWithShape="1">
          <a:blip r:embed="rId2"/>
          <a:srcRect l="18343" r="1811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E2C5ADB6-0FEF-D390-CF67-0CA392607876}"/>
              </a:ext>
            </a:extLst>
          </p:cNvPr>
          <p:cNvSpPr>
            <a:spLocks noGrp="1"/>
          </p:cNvSpPr>
          <p:nvPr>
            <p:ph idx="1"/>
          </p:nvPr>
        </p:nvSpPr>
        <p:spPr>
          <a:xfrm>
            <a:off x="6513788" y="2333297"/>
            <a:ext cx="4840010" cy="3843666"/>
          </a:xfrm>
        </p:spPr>
        <p:txBody>
          <a:bodyPr>
            <a:normAutofit/>
          </a:bodyPr>
          <a:lstStyle/>
          <a:p>
            <a:pPr marL="0" indent="0">
              <a:buNone/>
            </a:pPr>
            <a:r>
              <a:rPr lang="en-US" altLang="en-US" sz="2400" dirty="0">
                <a:hlinkClick r:id="rId3" action="ppaction://hlinksldjump"/>
              </a:rPr>
              <a:t>A. </a:t>
            </a:r>
            <a:r>
              <a:rPr lang="en-US" altLang="en-US" sz="2400" dirty="0"/>
              <a:t>Disagree with the choir director’s protest by wearing your colors.</a:t>
            </a:r>
          </a:p>
          <a:p>
            <a:pPr marL="0" indent="0">
              <a:buNone/>
            </a:pPr>
            <a:r>
              <a:rPr lang="en-US" altLang="en-US" sz="2400" dirty="0">
                <a:hlinkClick r:id="rId3" action="ppaction://hlinksldjump"/>
              </a:rPr>
              <a:t>B. </a:t>
            </a:r>
            <a:r>
              <a:rPr lang="en-US" altLang="en-US" sz="2400" dirty="0"/>
              <a:t>Refuse to attend the event.</a:t>
            </a:r>
          </a:p>
          <a:p>
            <a:pPr marL="0" indent="0">
              <a:buNone/>
            </a:pPr>
            <a:r>
              <a:rPr lang="en-US" altLang="en-US" sz="2400" dirty="0">
                <a:hlinkClick r:id="rId4" action="ppaction://hlinksldjump"/>
              </a:rPr>
              <a:t>C. </a:t>
            </a:r>
            <a:r>
              <a:rPr lang="en-US" altLang="en-US" sz="2400" dirty="0"/>
              <a:t>Wear the colors to support the choir; it is not about one person’s preference.</a:t>
            </a:r>
          </a:p>
          <a:p>
            <a:endParaRPr lang="en-US" altLang="en-US" sz="2000" dirty="0"/>
          </a:p>
          <a:p>
            <a:endParaRPr lang="en-US" sz="2000" dirty="0"/>
          </a:p>
        </p:txBody>
      </p:sp>
    </p:spTree>
    <p:extLst>
      <p:ext uri="{BB962C8B-B14F-4D97-AF65-F5344CB8AC3E}">
        <p14:creationId xmlns:p14="http://schemas.microsoft.com/office/powerpoint/2010/main" val="3689565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6122" name="Rectangle 34612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124" name="Freeform: Shape 346123">
            <a:extLst>
              <a:ext uri="{FF2B5EF4-FFF2-40B4-BE49-F238E27FC236}">
                <a16:creationId xmlns:a16="http://schemas.microsoft.com/office/drawing/2014/main" id="{7262C87B-205C-4719-AC60-AF13E94F1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322626"/>
            <a:ext cx="5772560" cy="6212748"/>
          </a:xfrm>
          <a:custGeom>
            <a:avLst/>
            <a:gdLst>
              <a:gd name="connsiteX0" fmla="*/ 0 w 5772560"/>
              <a:gd name="connsiteY0" fmla="*/ 0 h 6212748"/>
              <a:gd name="connsiteX1" fmla="*/ 1448661 w 5772560"/>
              <a:gd name="connsiteY1" fmla="*/ 0 h 6212748"/>
              <a:gd name="connsiteX2" fmla="*/ 1940557 w 5772560"/>
              <a:gd name="connsiteY2" fmla="*/ 0 h 6212748"/>
              <a:gd name="connsiteX3" fmla="*/ 5772560 w 5772560"/>
              <a:gd name="connsiteY3" fmla="*/ 0 h 6212748"/>
              <a:gd name="connsiteX4" fmla="*/ 5772560 w 5772560"/>
              <a:gd name="connsiteY4" fmla="*/ 2864954 h 6212748"/>
              <a:gd name="connsiteX5" fmla="*/ 2329115 w 5772560"/>
              <a:gd name="connsiteY5" fmla="*/ 6212748 h 6212748"/>
              <a:gd name="connsiteX6" fmla="*/ 1940557 w 5772560"/>
              <a:gd name="connsiteY6" fmla="*/ 6212748 h 6212748"/>
              <a:gd name="connsiteX7" fmla="*/ 1448661 w 5772560"/>
              <a:gd name="connsiteY7" fmla="*/ 6212748 h 6212748"/>
              <a:gd name="connsiteX8" fmla="*/ 0 w 5772560"/>
              <a:gd name="connsiteY8"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2560" h="6212748">
                <a:moveTo>
                  <a:pt x="0" y="0"/>
                </a:moveTo>
                <a:lnTo>
                  <a:pt x="1448661" y="0"/>
                </a:lnTo>
                <a:lnTo>
                  <a:pt x="1940557" y="0"/>
                </a:lnTo>
                <a:lnTo>
                  <a:pt x="5772560" y="0"/>
                </a:lnTo>
                <a:lnTo>
                  <a:pt x="5772560" y="2864954"/>
                </a:lnTo>
                <a:lnTo>
                  <a:pt x="2329115" y="6212748"/>
                </a:lnTo>
                <a:lnTo>
                  <a:pt x="1940557" y="6212748"/>
                </a:lnTo>
                <a:lnTo>
                  <a:pt x="1448661"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6126" name="Right Triangle 34612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128" name="Rectangle 346127">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114" name="Rectangle 2">
            <a:extLst>
              <a:ext uri="{FF2B5EF4-FFF2-40B4-BE49-F238E27FC236}">
                <a16:creationId xmlns:a16="http://schemas.microsoft.com/office/drawing/2014/main" id="{98C00E9D-F2CA-4B1B-B9AC-5403BB65FE5E}"/>
              </a:ext>
            </a:extLst>
          </p:cNvPr>
          <p:cNvSpPr>
            <a:spLocks noGrp="1" noChangeArrowheads="1"/>
          </p:cNvSpPr>
          <p:nvPr>
            <p:ph type="title"/>
          </p:nvPr>
        </p:nvSpPr>
        <p:spPr>
          <a:xfrm>
            <a:off x="6422745" y="509451"/>
            <a:ext cx="4802053" cy="1709527"/>
          </a:xfrm>
        </p:spPr>
        <p:txBody>
          <a:bodyPr>
            <a:normAutofit/>
          </a:bodyPr>
          <a:lstStyle/>
          <a:p>
            <a:pPr eaLnBrk="1" hangingPunct="1">
              <a:defRPr/>
            </a:pPr>
            <a:r>
              <a:rPr lang="en-US" altLang="en-US" sz="5400" dirty="0">
                <a:solidFill>
                  <a:srgbClr val="FF0000"/>
                </a:solidFill>
              </a:rPr>
              <a:t>Right answer</a:t>
            </a:r>
          </a:p>
        </p:txBody>
      </p:sp>
      <p:pic>
        <p:nvPicPr>
          <p:cNvPr id="346119" name="Graphic 346118" descr="Conductor">
            <a:extLst>
              <a:ext uri="{FF2B5EF4-FFF2-40B4-BE49-F238E27FC236}">
                <a16:creationId xmlns:a16="http://schemas.microsoft.com/office/drawing/2014/main" id="{4E11D8FD-DF32-B14E-5C47-683D1BF597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5240" y="1336782"/>
            <a:ext cx="4164244" cy="4164244"/>
          </a:xfrm>
          <a:prstGeom prst="rect">
            <a:avLst/>
          </a:prstGeom>
        </p:spPr>
      </p:pic>
      <p:sp>
        <p:nvSpPr>
          <p:cNvPr id="346115" name="Rectangle 3">
            <a:extLst>
              <a:ext uri="{FF2B5EF4-FFF2-40B4-BE49-F238E27FC236}">
                <a16:creationId xmlns:a16="http://schemas.microsoft.com/office/drawing/2014/main" id="{43EEBD9C-4666-491F-A643-6B6A6A9DD463}"/>
              </a:ext>
            </a:extLst>
          </p:cNvPr>
          <p:cNvSpPr>
            <a:spLocks noGrp="1" noChangeArrowheads="1"/>
          </p:cNvSpPr>
          <p:nvPr>
            <p:ph type="body" idx="1"/>
          </p:nvPr>
        </p:nvSpPr>
        <p:spPr>
          <a:xfrm>
            <a:off x="6422745" y="2318600"/>
            <a:ext cx="5007255" cy="3670719"/>
          </a:xfrm>
        </p:spPr>
        <p:txBody>
          <a:bodyPr anchor="t">
            <a:noAutofit/>
          </a:bodyPr>
          <a:lstStyle/>
          <a:p>
            <a:pPr marL="609600" indent="-609600">
              <a:defRPr/>
            </a:pPr>
            <a:r>
              <a:rPr lang="en-US" altLang="en-US" sz="2000" b="1" dirty="0"/>
              <a:t>Wear the colors that support the choir; it is not about one person’s preference.</a:t>
            </a:r>
            <a:endParaRPr lang="en-US" altLang="en-US" sz="2000" dirty="0"/>
          </a:p>
          <a:p>
            <a:pPr marL="609600" indent="-609600">
              <a:defRPr/>
            </a:pPr>
            <a:r>
              <a:rPr lang="en-US" altLang="en-US" sz="2000" dirty="0"/>
              <a:t>A refusal to attend the event should be an option. If you are a choir member, it is essential to support the choir. Disagreeing with the choir president or director by wearing a different color or outfit should not be an option. The best option is to support the choir by wearing the suggested colors because it is not about one person’s preference or desires. It is about singing for the Glory of God.</a:t>
            </a:r>
          </a:p>
        </p:txBody>
      </p:sp>
      <p:sp>
        <p:nvSpPr>
          <p:cNvPr id="2" name="Arrow: Right 1">
            <a:hlinkClick r:id="rId4" action="ppaction://hlinksldjump"/>
            <a:extLst>
              <a:ext uri="{FF2B5EF4-FFF2-40B4-BE49-F238E27FC236}">
                <a16:creationId xmlns:a16="http://schemas.microsoft.com/office/drawing/2014/main" id="{07945992-F4BF-C612-04E5-BF816D396577}"/>
              </a:ext>
            </a:extLst>
          </p:cNvPr>
          <p:cNvSpPr/>
          <p:nvPr/>
        </p:nvSpPr>
        <p:spPr bwMode="auto">
          <a:xfrm>
            <a:off x="8377408" y="5957284"/>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2AFA1E7F-76F1-400D-9370-B1B75FF0DD7D}"/>
              </a:ext>
            </a:extLst>
          </p:cNvPr>
          <p:cNvSpPr>
            <a:spLocks noGrp="1" noChangeArrowheads="1"/>
          </p:cNvSpPr>
          <p:nvPr>
            <p:ph type="title"/>
          </p:nvPr>
        </p:nvSpPr>
        <p:spPr>
          <a:xfrm>
            <a:off x="5014722" y="329184"/>
            <a:ext cx="5170932" cy="1783080"/>
          </a:xfrm>
        </p:spPr>
        <p:txBody>
          <a:bodyPr anchor="b">
            <a:normAutofit/>
          </a:bodyPr>
          <a:lstStyle/>
          <a:p>
            <a:pPr eaLnBrk="1" hangingPunct="1">
              <a:defRPr/>
            </a:pPr>
            <a:r>
              <a:rPr lang="en-US" altLang="en-US" sz="4700" dirty="0">
                <a:solidFill>
                  <a:srgbClr val="FF0000"/>
                </a:solidFill>
              </a:rPr>
              <a:t>Wrong answer</a:t>
            </a:r>
          </a:p>
        </p:txBody>
      </p:sp>
      <p:pic>
        <p:nvPicPr>
          <p:cNvPr id="347141" name="Picture 347140" descr="Colourful carved figures of humans">
            <a:extLst>
              <a:ext uri="{FF2B5EF4-FFF2-40B4-BE49-F238E27FC236}">
                <a16:creationId xmlns:a16="http://schemas.microsoft.com/office/drawing/2014/main" id="{D66B4BDF-4BC0-B8E7-519C-5F7630AE91DC}"/>
              </a:ext>
            </a:extLst>
          </p:cNvPr>
          <p:cNvPicPr>
            <a:picLocks noChangeAspect="1"/>
          </p:cNvPicPr>
          <p:nvPr/>
        </p:nvPicPr>
        <p:blipFill rotWithShape="1">
          <a:blip r:embed="rId2"/>
          <a:srcRect l="34328" r="34095" b="-1"/>
          <a:stretch/>
        </p:blipFill>
        <p:spPr>
          <a:xfrm>
            <a:off x="15240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47139" name="Rectangle 3">
            <a:extLst>
              <a:ext uri="{FF2B5EF4-FFF2-40B4-BE49-F238E27FC236}">
                <a16:creationId xmlns:a16="http://schemas.microsoft.com/office/drawing/2014/main" id="{9D5A3BF8-F82A-4285-935B-F9A783E2C353}"/>
              </a:ext>
            </a:extLst>
          </p:cNvPr>
          <p:cNvSpPr>
            <a:spLocks noGrp="1" noChangeArrowheads="1"/>
          </p:cNvSpPr>
          <p:nvPr>
            <p:ph type="body" idx="1"/>
          </p:nvPr>
        </p:nvSpPr>
        <p:spPr>
          <a:xfrm>
            <a:off x="5014722" y="2706624"/>
            <a:ext cx="5170932" cy="3483864"/>
          </a:xfrm>
        </p:spPr>
        <p:txBody>
          <a:bodyPr>
            <a:normAutofit/>
          </a:bodyPr>
          <a:lstStyle/>
          <a:p>
            <a:pPr marL="609600" indent="-609600">
              <a:defRPr/>
            </a:pPr>
            <a:r>
              <a:rPr lang="en-US" altLang="en-US" sz="1900" dirty="0"/>
              <a:t>Disagree with the choir director protest by wearing your personal colors.</a:t>
            </a:r>
          </a:p>
        </p:txBody>
      </p:sp>
      <p:sp>
        <p:nvSpPr>
          <p:cNvPr id="2" name="Arrow: Left 1">
            <a:hlinkClick r:id="rId3" action="ppaction://hlinksldjump"/>
            <a:extLst>
              <a:ext uri="{FF2B5EF4-FFF2-40B4-BE49-F238E27FC236}">
                <a16:creationId xmlns:a16="http://schemas.microsoft.com/office/drawing/2014/main" id="{A6E72C1F-C8C2-6B15-135E-13FB66387EB3}"/>
              </a:ext>
            </a:extLst>
          </p:cNvPr>
          <p:cNvSpPr/>
          <p:nvPr/>
        </p:nvSpPr>
        <p:spPr bwMode="auto">
          <a:xfrm>
            <a:off x="7391400" y="36576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47138"/>
                                        </p:tgtEl>
                                        <p:attrNameLst>
                                          <p:attrName>style.visibility</p:attrName>
                                        </p:attrNameLst>
                                      </p:cBhvr>
                                      <p:to>
                                        <p:strVal val="visible"/>
                                      </p:to>
                                    </p:set>
                                    <p:animEffect transition="in" filter="fade">
                                      <p:cBhvr>
                                        <p:cTn id="7" dur="400"/>
                                        <p:tgtEl>
                                          <p:spTgt spid="34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5121" name="Rectangle 34511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122" name="Right Triangle 34511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120" name="Rectangle 34511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090" name="Rectangle 2">
            <a:extLst>
              <a:ext uri="{FF2B5EF4-FFF2-40B4-BE49-F238E27FC236}">
                <a16:creationId xmlns:a16="http://schemas.microsoft.com/office/drawing/2014/main" id="{0525137D-C96F-40AF-852F-D23DFC2B1734}"/>
              </a:ext>
            </a:extLst>
          </p:cNvPr>
          <p:cNvSpPr>
            <a:spLocks noGrp="1" noChangeArrowheads="1"/>
          </p:cNvSpPr>
          <p:nvPr>
            <p:ph type="title"/>
          </p:nvPr>
        </p:nvSpPr>
        <p:spPr>
          <a:xfrm>
            <a:off x="5255260" y="1188637"/>
            <a:ext cx="5852711" cy="1597228"/>
          </a:xfrm>
        </p:spPr>
        <p:txBody>
          <a:bodyPr>
            <a:normAutofit/>
          </a:bodyPr>
          <a:lstStyle/>
          <a:p>
            <a:pPr eaLnBrk="1" hangingPunct="1">
              <a:defRPr/>
            </a:pPr>
            <a:r>
              <a:rPr lang="en-US" altLang="en-US" sz="6000" dirty="0">
                <a:solidFill>
                  <a:srgbClr val="FF0000"/>
                </a:solidFill>
              </a:rPr>
              <a:t>Wrong answer</a:t>
            </a:r>
          </a:p>
        </p:txBody>
      </p:sp>
      <p:pic>
        <p:nvPicPr>
          <p:cNvPr id="345113" name="Graphic 345112" descr="Music Note">
            <a:extLst>
              <a:ext uri="{FF2B5EF4-FFF2-40B4-BE49-F238E27FC236}">
                <a16:creationId xmlns:a16="http://schemas.microsoft.com/office/drawing/2014/main" id="{756BC0E4-6C29-8655-10A0-412CD1F24C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3357" y="1700588"/>
            <a:ext cx="3533985" cy="3533985"/>
          </a:xfrm>
          <a:prstGeom prst="rect">
            <a:avLst/>
          </a:prstGeom>
        </p:spPr>
      </p:pic>
      <p:sp>
        <p:nvSpPr>
          <p:cNvPr id="345109" name="Rectangle 3">
            <a:extLst>
              <a:ext uri="{FF2B5EF4-FFF2-40B4-BE49-F238E27FC236}">
                <a16:creationId xmlns:a16="http://schemas.microsoft.com/office/drawing/2014/main" id="{34B78626-E144-4E08-A158-B90FA9AA29FE}"/>
              </a:ext>
            </a:extLst>
          </p:cNvPr>
          <p:cNvSpPr>
            <a:spLocks noGrp="1" noChangeArrowheads="1"/>
          </p:cNvSpPr>
          <p:nvPr>
            <p:ph type="body" idx="1"/>
          </p:nvPr>
        </p:nvSpPr>
        <p:spPr>
          <a:xfrm>
            <a:off x="5255260" y="2998278"/>
            <a:ext cx="4428236" cy="2728198"/>
          </a:xfrm>
        </p:spPr>
        <p:txBody>
          <a:bodyPr anchor="t">
            <a:normAutofit/>
          </a:bodyPr>
          <a:lstStyle/>
          <a:p>
            <a:pPr eaLnBrk="1" hangingPunct="1">
              <a:defRPr/>
            </a:pPr>
            <a:r>
              <a:rPr lang="en-US" altLang="en-US" sz="2400" b="1" dirty="0"/>
              <a:t>The choir director has named the colors for the upcoming event you are a choir member you do not like the colors, what should be your response?</a:t>
            </a:r>
            <a:endParaRPr lang="en-US" altLang="en-US" sz="2400" dirty="0"/>
          </a:p>
          <a:p>
            <a:pPr eaLnBrk="1" hangingPunct="1">
              <a:defRPr/>
            </a:pPr>
            <a:r>
              <a:rPr lang="en-US" altLang="en-US" sz="2400" dirty="0"/>
              <a:t>Refuse to attend the event.</a:t>
            </a:r>
          </a:p>
        </p:txBody>
      </p:sp>
      <p:sp>
        <p:nvSpPr>
          <p:cNvPr id="2" name="Arrow: Left 1">
            <a:hlinkClick r:id="rId4" action="ppaction://hlinksldjump"/>
            <a:extLst>
              <a:ext uri="{FF2B5EF4-FFF2-40B4-BE49-F238E27FC236}">
                <a16:creationId xmlns:a16="http://schemas.microsoft.com/office/drawing/2014/main" id="{1BD794D5-61FE-00C4-142C-428F9C2E44BA}"/>
              </a:ext>
            </a:extLst>
          </p:cNvPr>
          <p:cNvSpPr/>
          <p:nvPr/>
        </p:nvSpPr>
        <p:spPr bwMode="auto">
          <a:xfrm>
            <a:off x="6781800" y="58674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AE323D48-1A22-4EEE-9624-FAB574F1153E}"/>
              </a:ext>
            </a:extLst>
          </p:cNvPr>
          <p:cNvSpPr>
            <a:spLocks noGrp="1" noChangeArrowheads="1"/>
          </p:cNvSpPr>
          <p:nvPr>
            <p:ph type="title"/>
          </p:nvPr>
        </p:nvSpPr>
        <p:spPr>
          <a:xfrm>
            <a:off x="6096001" y="365126"/>
            <a:ext cx="4569713" cy="1807305"/>
          </a:xfrm>
        </p:spPr>
        <p:txBody>
          <a:bodyPr>
            <a:normAutofit/>
          </a:bodyPr>
          <a:lstStyle/>
          <a:p>
            <a:pPr eaLnBrk="1" hangingPunct="1">
              <a:lnSpc>
                <a:spcPct val="90000"/>
              </a:lnSpc>
              <a:defRPr/>
            </a:pPr>
            <a:r>
              <a:rPr lang="en-US" altLang="en-US" sz="2300" b="1" dirty="0">
                <a:solidFill>
                  <a:srgbClr val="FF0000"/>
                </a:solidFill>
              </a:rPr>
              <a:t>The teacher suggests going on a field trip through the woods; what is the best footwear for the exploration?</a:t>
            </a:r>
          </a:p>
        </p:txBody>
      </p:sp>
      <p:pic>
        <p:nvPicPr>
          <p:cNvPr id="73733" name="Picture 73732" descr="A person's feet in a pile of twigs&#10;&#10;Description automatically generated with low confidence">
            <a:extLst>
              <a:ext uri="{FF2B5EF4-FFF2-40B4-BE49-F238E27FC236}">
                <a16:creationId xmlns:a16="http://schemas.microsoft.com/office/drawing/2014/main" id="{F957E81B-C9A3-538D-A22C-482147398909}"/>
              </a:ext>
            </a:extLst>
          </p:cNvPr>
          <p:cNvPicPr>
            <a:picLocks noChangeAspect="1"/>
          </p:cNvPicPr>
          <p:nvPr/>
        </p:nvPicPr>
        <p:blipFill rotWithShape="1">
          <a:blip r:embed="rId2"/>
          <a:srcRect l="20766" r="41607"/>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3731" name="Rectangle 3">
            <a:extLst>
              <a:ext uri="{FF2B5EF4-FFF2-40B4-BE49-F238E27FC236}">
                <a16:creationId xmlns:a16="http://schemas.microsoft.com/office/drawing/2014/main" id="{8C80B408-4BBB-49FF-B55C-DA2B6AB59940}"/>
              </a:ext>
            </a:extLst>
          </p:cNvPr>
          <p:cNvSpPr>
            <a:spLocks noGrp="1" noChangeArrowheads="1"/>
          </p:cNvSpPr>
          <p:nvPr>
            <p:ph type="body" idx="1"/>
          </p:nvPr>
        </p:nvSpPr>
        <p:spPr>
          <a:xfrm>
            <a:off x="6409342" y="2333297"/>
            <a:ext cx="3630007" cy="3843666"/>
          </a:xfrm>
        </p:spPr>
        <p:txBody>
          <a:bodyPr>
            <a:normAutofit/>
          </a:bodyPr>
          <a:lstStyle/>
          <a:p>
            <a:pPr marL="0" indent="0">
              <a:buNone/>
              <a:defRPr/>
            </a:pPr>
            <a:r>
              <a:rPr lang="en-US" altLang="en-US" sz="1700" dirty="0">
                <a:hlinkClick r:id="rId3" action="ppaction://hlinksldjump"/>
              </a:rPr>
              <a:t>A</a:t>
            </a:r>
            <a:r>
              <a:rPr lang="en-US" altLang="en-US" sz="1700" dirty="0">
                <a:hlinkClick r:id="rId4" action="ppaction://hlinksldjump"/>
              </a:rPr>
              <a:t>. </a:t>
            </a:r>
            <a:r>
              <a:rPr lang="en-US" altLang="en-US" sz="1700" dirty="0"/>
              <a:t>Closed in walking shoes</a:t>
            </a:r>
          </a:p>
          <a:p>
            <a:pPr marL="0" indent="0">
              <a:buNone/>
              <a:defRPr/>
            </a:pPr>
            <a:r>
              <a:rPr lang="en-US" altLang="en-US" sz="1700" dirty="0">
                <a:hlinkClick r:id="rId5" action="ppaction://hlinksldjump"/>
              </a:rPr>
              <a:t>B</a:t>
            </a:r>
            <a:r>
              <a:rPr lang="en-US" altLang="en-US" sz="1700" dirty="0">
                <a:hlinkClick r:id="" action="ppaction://noaction"/>
              </a:rPr>
              <a:t>.</a:t>
            </a:r>
            <a:r>
              <a:rPr lang="en-US" altLang="en-US" sz="1700" dirty="0"/>
              <a:t> Flip flops or open sandals</a:t>
            </a:r>
          </a:p>
          <a:p>
            <a:pPr marL="0" indent="0">
              <a:buNone/>
              <a:defRPr/>
            </a:pPr>
            <a:r>
              <a:rPr lang="en-US" altLang="en-US" sz="1700" dirty="0">
                <a:hlinkClick r:id="rId6" action="ppaction://hlinksldjump"/>
              </a:rPr>
              <a:t>C</a:t>
            </a:r>
            <a:r>
              <a:rPr lang="en-US" altLang="en-US" sz="1700" dirty="0">
                <a:hlinkClick r:id="" action="ppaction://noaction"/>
              </a:rPr>
              <a:t>.</a:t>
            </a:r>
            <a:r>
              <a:rPr lang="en-US" altLang="en-US" sz="1700" dirty="0"/>
              <a:t> High top boots </a:t>
            </a:r>
          </a:p>
        </p:txBody>
      </p:sp>
      <p:sp>
        <p:nvSpPr>
          <p:cNvPr id="3" name="Arrow: Left 2">
            <a:hlinkClick r:id="rId7" action="ppaction://hlinksldjump"/>
            <a:extLst>
              <a:ext uri="{FF2B5EF4-FFF2-40B4-BE49-F238E27FC236}">
                <a16:creationId xmlns:a16="http://schemas.microsoft.com/office/drawing/2014/main" id="{A93FCB9C-74CD-A2F6-FFC5-2CD220687147}"/>
              </a:ext>
            </a:extLst>
          </p:cNvPr>
          <p:cNvSpPr/>
          <p:nvPr/>
        </p:nvSpPr>
        <p:spPr bwMode="auto">
          <a:xfrm>
            <a:off x="1756035" y="5990082"/>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a:extLst>
              <a:ext uri="{FF2B5EF4-FFF2-40B4-BE49-F238E27FC236}">
                <a16:creationId xmlns:a16="http://schemas.microsoft.com/office/drawing/2014/main" id="{B5778B0F-50A2-4CFE-819A-AB286824623A}"/>
              </a:ext>
            </a:extLst>
          </p:cNvPr>
          <p:cNvSpPr>
            <a:spLocks noGrp="1" noChangeArrowheads="1"/>
          </p:cNvSpPr>
          <p:nvPr>
            <p:ph type="title"/>
          </p:nvPr>
        </p:nvSpPr>
        <p:spPr>
          <a:xfrm>
            <a:off x="5014722" y="329184"/>
            <a:ext cx="5170932" cy="1783080"/>
          </a:xfrm>
        </p:spPr>
        <p:txBody>
          <a:bodyPr anchor="b">
            <a:normAutofit/>
          </a:bodyPr>
          <a:lstStyle/>
          <a:p>
            <a:pPr eaLnBrk="1" hangingPunct="1">
              <a:defRPr/>
            </a:pPr>
            <a:r>
              <a:rPr lang="en-US" altLang="en-US" sz="4700" dirty="0">
                <a:solidFill>
                  <a:srgbClr val="FF0000"/>
                </a:solidFill>
              </a:rPr>
              <a:t>Right answer</a:t>
            </a:r>
          </a:p>
        </p:txBody>
      </p:sp>
      <p:pic>
        <p:nvPicPr>
          <p:cNvPr id="348165" name="Picture 348164" descr="A person's feet in a pile of twigs&#10;&#10;Description automatically generated with low confidence">
            <a:extLst>
              <a:ext uri="{FF2B5EF4-FFF2-40B4-BE49-F238E27FC236}">
                <a16:creationId xmlns:a16="http://schemas.microsoft.com/office/drawing/2014/main" id="{C46E6ED1-9356-92C8-CA8C-2B5D99AA83C5}"/>
              </a:ext>
            </a:extLst>
          </p:cNvPr>
          <p:cNvPicPr>
            <a:picLocks noChangeAspect="1"/>
          </p:cNvPicPr>
          <p:nvPr/>
        </p:nvPicPr>
        <p:blipFill rotWithShape="1">
          <a:blip r:embed="rId2"/>
          <a:srcRect l="27115" r="47956"/>
          <a:stretch/>
        </p:blipFill>
        <p:spPr>
          <a:xfrm>
            <a:off x="15240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48163" name="Rectangle 3">
            <a:extLst>
              <a:ext uri="{FF2B5EF4-FFF2-40B4-BE49-F238E27FC236}">
                <a16:creationId xmlns:a16="http://schemas.microsoft.com/office/drawing/2014/main" id="{F2F3B5C9-4821-4357-A24F-E8013D2D8560}"/>
              </a:ext>
            </a:extLst>
          </p:cNvPr>
          <p:cNvSpPr>
            <a:spLocks noGrp="1" noChangeArrowheads="1"/>
          </p:cNvSpPr>
          <p:nvPr>
            <p:ph type="body" idx="1"/>
          </p:nvPr>
        </p:nvSpPr>
        <p:spPr>
          <a:xfrm>
            <a:off x="5014722" y="2706624"/>
            <a:ext cx="5170932" cy="3483864"/>
          </a:xfrm>
        </p:spPr>
        <p:txBody>
          <a:bodyPr>
            <a:normAutofit/>
          </a:bodyPr>
          <a:lstStyle/>
          <a:p>
            <a:pPr eaLnBrk="1" hangingPunct="1">
              <a:lnSpc>
                <a:spcPct val="90000"/>
              </a:lnSpc>
              <a:defRPr/>
            </a:pPr>
            <a:r>
              <a:rPr lang="en-US" altLang="en-US" sz="1600" b="1" dirty="0"/>
              <a:t>The teacher suggests going on a field trip through the woods; what is the best footwear for the exploration?</a:t>
            </a:r>
          </a:p>
          <a:p>
            <a:pPr eaLnBrk="1" hangingPunct="1">
              <a:lnSpc>
                <a:spcPct val="90000"/>
              </a:lnSpc>
              <a:defRPr/>
            </a:pPr>
            <a:r>
              <a:rPr lang="en-US" altLang="en-US" sz="1600" b="1" dirty="0">
                <a:solidFill>
                  <a:srgbClr val="FF0000"/>
                </a:solidFill>
              </a:rPr>
              <a:t>Wear Closed in walking shoes.</a:t>
            </a:r>
            <a:endParaRPr lang="en-US" altLang="en-US" sz="1600" dirty="0">
              <a:solidFill>
                <a:srgbClr val="FF0000"/>
              </a:solidFill>
            </a:endParaRPr>
          </a:p>
          <a:p>
            <a:pPr eaLnBrk="1" hangingPunct="1">
              <a:lnSpc>
                <a:spcPct val="90000"/>
              </a:lnSpc>
              <a:defRPr/>
            </a:pPr>
            <a:r>
              <a:rPr lang="en-US" altLang="en-US" sz="1600" dirty="0"/>
              <a:t>Wearing flip-flops and open sandals should not be an option when walking in the woods; there is a danger of injuring your foot or stomping your toe. High-top boots can be worn but may be uncomfortable. The best option is closed in walking shoes unless otherwise instructed by the teacher or supervisor to wear some other footwear. </a:t>
            </a:r>
          </a:p>
        </p:txBody>
      </p:sp>
      <p:sp>
        <p:nvSpPr>
          <p:cNvPr id="2" name="Arrow: Right 1">
            <a:hlinkClick r:id="rId3" action="ppaction://hlinksldjump"/>
            <a:extLst>
              <a:ext uri="{FF2B5EF4-FFF2-40B4-BE49-F238E27FC236}">
                <a16:creationId xmlns:a16="http://schemas.microsoft.com/office/drawing/2014/main" id="{33012C59-002D-C3BA-B291-1CD1E161611B}"/>
              </a:ext>
            </a:extLst>
          </p:cNvPr>
          <p:cNvSpPr/>
          <p:nvPr/>
        </p:nvSpPr>
        <p:spPr bwMode="auto">
          <a:xfrm>
            <a:off x="7696200" y="548640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6E2319C0-2ECA-4A3F-B195-8F4D34411B94}"/>
              </a:ext>
            </a:extLst>
          </p:cNvPr>
          <p:cNvSpPr>
            <a:spLocks noGrp="1" noChangeArrowheads="1"/>
          </p:cNvSpPr>
          <p:nvPr>
            <p:ph type="title"/>
          </p:nvPr>
        </p:nvSpPr>
        <p:spPr>
          <a:xfrm>
            <a:off x="6409342" y="365126"/>
            <a:ext cx="3630007" cy="1807305"/>
          </a:xfrm>
        </p:spPr>
        <p:txBody>
          <a:bodyPr>
            <a:normAutofit/>
          </a:bodyPr>
          <a:lstStyle/>
          <a:p>
            <a:pPr eaLnBrk="1" hangingPunct="1">
              <a:defRPr/>
            </a:pPr>
            <a:r>
              <a:rPr lang="en-US" altLang="en-US" dirty="0">
                <a:solidFill>
                  <a:srgbClr val="FF0000"/>
                </a:solidFill>
              </a:rPr>
              <a:t>Wrong answer</a:t>
            </a:r>
          </a:p>
        </p:txBody>
      </p:sp>
      <p:pic>
        <p:nvPicPr>
          <p:cNvPr id="323589" name="Picture 323588" descr="A close-up of a microphone&#10;&#10;Description automatically generated with low confidence">
            <a:extLst>
              <a:ext uri="{FF2B5EF4-FFF2-40B4-BE49-F238E27FC236}">
                <a16:creationId xmlns:a16="http://schemas.microsoft.com/office/drawing/2014/main" id="{A6ECF1DA-9953-3E40-8EE8-5C3EBCCE12D7}"/>
              </a:ext>
            </a:extLst>
          </p:cNvPr>
          <p:cNvPicPr>
            <a:picLocks noChangeAspect="1"/>
          </p:cNvPicPr>
          <p:nvPr/>
        </p:nvPicPr>
        <p:blipFill rotWithShape="1">
          <a:blip r:embed="rId2"/>
          <a:srcRect l="35331" r="27043"/>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23587" name="Rectangle 3">
            <a:extLst>
              <a:ext uri="{FF2B5EF4-FFF2-40B4-BE49-F238E27FC236}">
                <a16:creationId xmlns:a16="http://schemas.microsoft.com/office/drawing/2014/main" id="{C3C0F4C4-36FC-4388-84DF-96D8F9D7ACA6}"/>
              </a:ext>
            </a:extLst>
          </p:cNvPr>
          <p:cNvSpPr>
            <a:spLocks noGrp="1" noChangeArrowheads="1"/>
          </p:cNvSpPr>
          <p:nvPr>
            <p:ph type="body" idx="1"/>
          </p:nvPr>
        </p:nvSpPr>
        <p:spPr>
          <a:xfrm>
            <a:off x="6409342" y="2333297"/>
            <a:ext cx="4800126" cy="3843666"/>
          </a:xfrm>
        </p:spPr>
        <p:txBody>
          <a:bodyPr>
            <a:normAutofit/>
          </a:bodyPr>
          <a:lstStyle/>
          <a:p>
            <a:pPr marL="609600" indent="-609600">
              <a:defRPr/>
            </a:pPr>
            <a:r>
              <a:rPr lang="en-US" altLang="en-US" sz="3200" dirty="0"/>
              <a:t>Stop associating with your friend over a clothing dispute should be the last option.</a:t>
            </a:r>
          </a:p>
        </p:txBody>
      </p:sp>
      <p:sp>
        <p:nvSpPr>
          <p:cNvPr id="2" name="Arrow: Left 1">
            <a:hlinkClick r:id="rId3" action="ppaction://hlinksldjump"/>
            <a:extLst>
              <a:ext uri="{FF2B5EF4-FFF2-40B4-BE49-F238E27FC236}">
                <a16:creationId xmlns:a16="http://schemas.microsoft.com/office/drawing/2014/main" id="{8A116457-C036-FE11-9E1D-F78967D01788}"/>
              </a:ext>
            </a:extLst>
          </p:cNvPr>
          <p:cNvSpPr/>
          <p:nvPr/>
        </p:nvSpPr>
        <p:spPr bwMode="auto">
          <a:xfrm>
            <a:off x="7767145" y="5441161"/>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23586"/>
                                        </p:tgtEl>
                                        <p:attrNameLst>
                                          <p:attrName>style.visibility</p:attrName>
                                        </p:attrNameLst>
                                      </p:cBhvr>
                                      <p:to>
                                        <p:strVal val="visible"/>
                                      </p:to>
                                    </p:set>
                                    <p:animEffect transition="in" filter="fade">
                                      <p:cBhvr>
                                        <p:cTn id="7" dur="400"/>
                                        <p:tgtEl>
                                          <p:spTgt spid="323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a:extLst>
              <a:ext uri="{FF2B5EF4-FFF2-40B4-BE49-F238E27FC236}">
                <a16:creationId xmlns:a16="http://schemas.microsoft.com/office/drawing/2014/main" id="{E984C589-696E-4178-A016-5DF32BCB312D}"/>
              </a:ext>
            </a:extLst>
          </p:cNvPr>
          <p:cNvSpPr>
            <a:spLocks noGrp="1" noChangeArrowheads="1"/>
          </p:cNvSpPr>
          <p:nvPr>
            <p:ph type="title"/>
          </p:nvPr>
        </p:nvSpPr>
        <p:spPr>
          <a:xfrm>
            <a:off x="4939299" y="548465"/>
            <a:ext cx="5098906" cy="1675623"/>
          </a:xfrm>
        </p:spPr>
        <p:txBody>
          <a:bodyPr anchor="b">
            <a:normAutofit/>
          </a:bodyPr>
          <a:lstStyle/>
          <a:p>
            <a:pPr eaLnBrk="1" hangingPunct="1">
              <a:defRPr/>
            </a:pPr>
            <a:r>
              <a:rPr lang="en-US" altLang="en-US" sz="3500" dirty="0">
                <a:solidFill>
                  <a:srgbClr val="FF0000"/>
                </a:solidFill>
              </a:rPr>
              <a:t>Wrong answer</a:t>
            </a:r>
          </a:p>
        </p:txBody>
      </p:sp>
      <p:pic>
        <p:nvPicPr>
          <p:cNvPr id="351237" name="Picture 351236" descr="Rubber boots at back door">
            <a:extLst>
              <a:ext uri="{FF2B5EF4-FFF2-40B4-BE49-F238E27FC236}">
                <a16:creationId xmlns:a16="http://schemas.microsoft.com/office/drawing/2014/main" id="{05321ECF-8A62-0F07-A883-312BD001B302}"/>
              </a:ext>
            </a:extLst>
          </p:cNvPr>
          <p:cNvPicPr>
            <a:picLocks noChangeAspect="1"/>
          </p:cNvPicPr>
          <p:nvPr/>
        </p:nvPicPr>
        <p:blipFill rotWithShape="1">
          <a:blip r:embed="rId2"/>
          <a:srcRect l="15752" r="53614" b="-1"/>
          <a:stretch/>
        </p:blipFill>
        <p:spPr>
          <a:xfrm>
            <a:off x="1524020" y="10"/>
            <a:ext cx="3147352" cy="6857990"/>
          </a:xfrm>
          <a:prstGeom prst="rect">
            <a:avLst/>
          </a:prstGeom>
          <a:effectLst/>
        </p:spPr>
      </p:pic>
      <p:sp>
        <p:nvSpPr>
          <p:cNvPr id="351235" name="Rectangle 3">
            <a:extLst>
              <a:ext uri="{FF2B5EF4-FFF2-40B4-BE49-F238E27FC236}">
                <a16:creationId xmlns:a16="http://schemas.microsoft.com/office/drawing/2014/main" id="{CC394061-D3E7-42E8-B16A-53C911920449}"/>
              </a:ext>
            </a:extLst>
          </p:cNvPr>
          <p:cNvSpPr>
            <a:spLocks noGrp="1" noChangeArrowheads="1"/>
          </p:cNvSpPr>
          <p:nvPr>
            <p:ph type="body" idx="1"/>
          </p:nvPr>
        </p:nvSpPr>
        <p:spPr>
          <a:xfrm>
            <a:off x="4939300" y="2409831"/>
            <a:ext cx="5098904" cy="3705217"/>
          </a:xfrm>
        </p:spPr>
        <p:txBody>
          <a:bodyPr>
            <a:normAutofit/>
          </a:bodyPr>
          <a:lstStyle/>
          <a:p>
            <a:pPr marL="609600" indent="-609600">
              <a:defRPr/>
            </a:pPr>
            <a:r>
              <a:rPr lang="en-US" altLang="en-US" dirty="0"/>
              <a:t>Wear High Top Boots.</a:t>
            </a:r>
          </a:p>
        </p:txBody>
      </p:sp>
      <p:sp>
        <p:nvSpPr>
          <p:cNvPr id="2" name="Arrow: Left 1">
            <a:hlinkClick r:id="rId3" action="ppaction://hlinksldjump"/>
            <a:extLst>
              <a:ext uri="{FF2B5EF4-FFF2-40B4-BE49-F238E27FC236}">
                <a16:creationId xmlns:a16="http://schemas.microsoft.com/office/drawing/2014/main" id="{3923685D-4A98-BC24-1ED8-B2D0D1193EFA}"/>
              </a:ext>
            </a:extLst>
          </p:cNvPr>
          <p:cNvSpPr/>
          <p:nvPr/>
        </p:nvSpPr>
        <p:spPr bwMode="auto">
          <a:xfrm>
            <a:off x="7162800" y="35814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F9B582A9-1847-48F6-A700-608EE04A2CC8}"/>
              </a:ext>
            </a:extLst>
          </p:cNvPr>
          <p:cNvSpPr>
            <a:spLocks noGrp="1" noChangeArrowheads="1"/>
          </p:cNvSpPr>
          <p:nvPr>
            <p:ph type="title"/>
          </p:nvPr>
        </p:nvSpPr>
        <p:spPr>
          <a:xfrm>
            <a:off x="5014722" y="329184"/>
            <a:ext cx="5170932" cy="1783080"/>
          </a:xfrm>
        </p:spPr>
        <p:txBody>
          <a:bodyPr anchor="b">
            <a:normAutofit/>
          </a:bodyPr>
          <a:lstStyle/>
          <a:p>
            <a:pPr eaLnBrk="1" hangingPunct="1">
              <a:defRPr/>
            </a:pPr>
            <a:r>
              <a:rPr lang="en-US" altLang="en-US" sz="4700" dirty="0">
                <a:solidFill>
                  <a:srgbClr val="FF0000"/>
                </a:solidFill>
              </a:rPr>
              <a:t>Wrong answer</a:t>
            </a:r>
          </a:p>
        </p:txBody>
      </p:sp>
      <p:pic>
        <p:nvPicPr>
          <p:cNvPr id="349189" name="Picture 349188" descr="Flip flops on the sand">
            <a:extLst>
              <a:ext uri="{FF2B5EF4-FFF2-40B4-BE49-F238E27FC236}">
                <a16:creationId xmlns:a16="http://schemas.microsoft.com/office/drawing/2014/main" id="{F0A39D61-A1BB-82C6-CDBD-228A785062D6}"/>
              </a:ext>
            </a:extLst>
          </p:cNvPr>
          <p:cNvPicPr>
            <a:picLocks noChangeAspect="1"/>
          </p:cNvPicPr>
          <p:nvPr/>
        </p:nvPicPr>
        <p:blipFill rotWithShape="1">
          <a:blip r:embed="rId2"/>
          <a:srcRect l="10127" r="64944"/>
          <a:stretch/>
        </p:blipFill>
        <p:spPr>
          <a:xfrm>
            <a:off x="15240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49187" name="Rectangle 3">
            <a:extLst>
              <a:ext uri="{FF2B5EF4-FFF2-40B4-BE49-F238E27FC236}">
                <a16:creationId xmlns:a16="http://schemas.microsoft.com/office/drawing/2014/main" id="{633F4441-E1E9-4C6A-A794-F3CA9E1F2148}"/>
              </a:ext>
            </a:extLst>
          </p:cNvPr>
          <p:cNvSpPr>
            <a:spLocks noGrp="1" noChangeArrowheads="1"/>
          </p:cNvSpPr>
          <p:nvPr>
            <p:ph type="body" idx="1"/>
          </p:nvPr>
        </p:nvSpPr>
        <p:spPr>
          <a:xfrm>
            <a:off x="5014722" y="2706624"/>
            <a:ext cx="5170932" cy="3483864"/>
          </a:xfrm>
        </p:spPr>
        <p:txBody>
          <a:bodyPr>
            <a:normAutofit/>
          </a:bodyPr>
          <a:lstStyle/>
          <a:p>
            <a:pPr marL="609600" indent="-609600">
              <a:defRPr/>
            </a:pPr>
            <a:r>
              <a:rPr lang="en-US" altLang="en-US" sz="1900" dirty="0"/>
              <a:t>Wear Flip flops or Open sandals.</a:t>
            </a:r>
          </a:p>
        </p:txBody>
      </p:sp>
      <p:sp>
        <p:nvSpPr>
          <p:cNvPr id="2" name="Arrow: Left 1">
            <a:hlinkClick r:id="rId3" action="ppaction://hlinksldjump"/>
            <a:extLst>
              <a:ext uri="{FF2B5EF4-FFF2-40B4-BE49-F238E27FC236}">
                <a16:creationId xmlns:a16="http://schemas.microsoft.com/office/drawing/2014/main" id="{F9D0DC0E-DD7A-D4EC-FCC8-98D39C4D10D8}"/>
              </a:ext>
            </a:extLst>
          </p:cNvPr>
          <p:cNvSpPr/>
          <p:nvPr/>
        </p:nvSpPr>
        <p:spPr bwMode="auto">
          <a:xfrm>
            <a:off x="6945630" y="3585411"/>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49186"/>
                                        </p:tgtEl>
                                        <p:attrNameLst>
                                          <p:attrName>style.visibility</p:attrName>
                                        </p:attrNameLst>
                                      </p:cBhvr>
                                      <p:to>
                                        <p:strVal val="visible"/>
                                      </p:to>
                                    </p:set>
                                    <p:animEffect transition="in" filter="fade">
                                      <p:cBhvr>
                                        <p:cTn id="7" dur="400"/>
                                        <p:tgtEl>
                                          <p:spTgt spid="349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5133C69F-649F-4E5B-834C-5A24BEE10A7F}"/>
              </a:ext>
            </a:extLst>
          </p:cNvPr>
          <p:cNvSpPr>
            <a:spLocks noGrp="1" noChangeArrowheads="1"/>
          </p:cNvSpPr>
          <p:nvPr>
            <p:ph type="title"/>
          </p:nvPr>
        </p:nvSpPr>
        <p:spPr>
          <a:xfrm>
            <a:off x="2000250" y="640823"/>
            <a:ext cx="2563994" cy="5583148"/>
          </a:xfrm>
        </p:spPr>
        <p:txBody>
          <a:bodyPr anchor="ctr">
            <a:normAutofit/>
          </a:bodyPr>
          <a:lstStyle/>
          <a:p>
            <a:pPr eaLnBrk="1" hangingPunct="1">
              <a:defRPr/>
            </a:pPr>
            <a:r>
              <a:rPr lang="en-US" altLang="en-US" sz="4700" dirty="0">
                <a:solidFill>
                  <a:srgbClr val="FF0000"/>
                </a:solidFill>
              </a:rPr>
              <a:t>Wrong answer</a:t>
            </a:r>
          </a:p>
        </p:txBody>
      </p:sp>
      <p:graphicFrame>
        <p:nvGraphicFramePr>
          <p:cNvPr id="321541" name="Rectangle 3">
            <a:extLst>
              <a:ext uri="{FF2B5EF4-FFF2-40B4-BE49-F238E27FC236}">
                <a16:creationId xmlns:a16="http://schemas.microsoft.com/office/drawing/2014/main" id="{8078D761-2833-CA97-D622-02A61FED18F3}"/>
              </a:ext>
            </a:extLst>
          </p:cNvPr>
          <p:cNvGraphicFramePr/>
          <p:nvPr/>
        </p:nvGraphicFramePr>
        <p:xfrm>
          <a:off x="5010013" y="640823"/>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Left 1">
            <a:hlinkClick r:id="rId7" action="ppaction://hlinksldjump"/>
            <a:extLst>
              <a:ext uri="{FF2B5EF4-FFF2-40B4-BE49-F238E27FC236}">
                <a16:creationId xmlns:a16="http://schemas.microsoft.com/office/drawing/2014/main" id="{B95660A0-71FC-2387-A6F8-15BFC92E54D3}"/>
              </a:ext>
            </a:extLst>
          </p:cNvPr>
          <p:cNvSpPr/>
          <p:nvPr/>
        </p:nvSpPr>
        <p:spPr bwMode="auto">
          <a:xfrm>
            <a:off x="7315200" y="556260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003DCEE-4C69-453B-9C23-81CA2A2DACD3}"/>
              </a:ext>
            </a:extLst>
          </p:cNvPr>
          <p:cNvSpPr>
            <a:spLocks noGrp="1" noChangeArrowheads="1"/>
          </p:cNvSpPr>
          <p:nvPr>
            <p:ph type="title"/>
          </p:nvPr>
        </p:nvSpPr>
        <p:spPr>
          <a:xfrm>
            <a:off x="6409342" y="365126"/>
            <a:ext cx="4106259" cy="1807305"/>
          </a:xfrm>
        </p:spPr>
        <p:txBody>
          <a:bodyPr>
            <a:normAutofit/>
          </a:bodyPr>
          <a:lstStyle/>
          <a:p>
            <a:pPr eaLnBrk="1" hangingPunct="1">
              <a:lnSpc>
                <a:spcPct val="90000"/>
              </a:lnSpc>
              <a:defRPr/>
            </a:pPr>
            <a:r>
              <a:rPr lang="en-US" altLang="en-US" sz="1700" b="1" dirty="0">
                <a:solidFill>
                  <a:srgbClr val="FF0000"/>
                </a:solidFill>
              </a:rPr>
              <a:t>Several girls come to school wearing tight hot pants the administration have not addressed the situation, what should be your response if you are young lady?</a:t>
            </a:r>
          </a:p>
        </p:txBody>
      </p:sp>
      <p:pic>
        <p:nvPicPr>
          <p:cNvPr id="65541" name="Picture 65540" descr="Close-up of a martial arts belt">
            <a:extLst>
              <a:ext uri="{FF2B5EF4-FFF2-40B4-BE49-F238E27FC236}">
                <a16:creationId xmlns:a16="http://schemas.microsoft.com/office/drawing/2014/main" id="{587C07BB-7B2A-C4D1-955D-5493BF3045A0}"/>
              </a:ext>
            </a:extLst>
          </p:cNvPr>
          <p:cNvPicPr>
            <a:picLocks noChangeAspect="1"/>
          </p:cNvPicPr>
          <p:nvPr/>
        </p:nvPicPr>
        <p:blipFill rotWithShape="1">
          <a:blip r:embed="rId2"/>
          <a:srcRect l="26366" r="28983" b="-1"/>
          <a:stretch/>
        </p:blipFill>
        <p:spPr>
          <a:xfrm>
            <a:off x="15240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5539" name="Rectangle 3">
            <a:extLst>
              <a:ext uri="{FF2B5EF4-FFF2-40B4-BE49-F238E27FC236}">
                <a16:creationId xmlns:a16="http://schemas.microsoft.com/office/drawing/2014/main" id="{7CC211A8-F0EB-4782-A745-AF6DF65F972F}"/>
              </a:ext>
            </a:extLst>
          </p:cNvPr>
          <p:cNvSpPr>
            <a:spLocks noGrp="1" noChangeArrowheads="1"/>
          </p:cNvSpPr>
          <p:nvPr>
            <p:ph type="body" idx="1"/>
          </p:nvPr>
        </p:nvSpPr>
        <p:spPr>
          <a:xfrm>
            <a:off x="6409342" y="2333297"/>
            <a:ext cx="3630007" cy="3843666"/>
          </a:xfrm>
        </p:spPr>
        <p:txBody>
          <a:bodyPr>
            <a:normAutofit lnSpcReduction="10000"/>
          </a:bodyPr>
          <a:lstStyle/>
          <a:p>
            <a:pPr marL="0" indent="0">
              <a:buNone/>
              <a:defRPr/>
            </a:pPr>
            <a:r>
              <a:rPr lang="en-US" altLang="en-US" sz="1700" dirty="0">
                <a:hlinkClick r:id="rId3" action="ppaction://hlinksldjump"/>
              </a:rPr>
              <a:t>A.</a:t>
            </a:r>
            <a:r>
              <a:rPr lang="en-US" altLang="en-US" sz="1700" dirty="0">
                <a:hlinkClick r:id="rId4" action="ppaction://hlinksldjump"/>
              </a:rPr>
              <a:t>  </a:t>
            </a:r>
            <a:r>
              <a:rPr lang="en-US" altLang="en-US" sz="1700" dirty="0"/>
              <a:t>Wear the same thing because</a:t>
            </a:r>
          </a:p>
          <a:p>
            <a:pPr marL="0" indent="0">
              <a:buNone/>
              <a:defRPr/>
            </a:pPr>
            <a:r>
              <a:rPr lang="en-US" altLang="en-US" sz="1700" dirty="0"/>
              <a:t>      the administration has not </a:t>
            </a:r>
          </a:p>
          <a:p>
            <a:pPr marL="0" indent="0">
              <a:buNone/>
              <a:defRPr/>
            </a:pPr>
            <a:r>
              <a:rPr lang="en-US" altLang="en-US" sz="1700" dirty="0"/>
              <a:t>      addressed the issue.</a:t>
            </a:r>
          </a:p>
          <a:p>
            <a:pPr marL="0" indent="0">
              <a:buNone/>
              <a:defRPr/>
            </a:pPr>
            <a:r>
              <a:rPr lang="en-US" altLang="en-US" sz="1700" dirty="0">
                <a:hlinkClick r:id="rId5" action="ppaction://hlinksldjump"/>
              </a:rPr>
              <a:t>B</a:t>
            </a:r>
            <a:r>
              <a:rPr lang="en-US" altLang="en-US" sz="1700" dirty="0">
                <a:hlinkClick r:id="rId6" action="ppaction://hlinksldjump"/>
              </a:rPr>
              <a:t>. </a:t>
            </a:r>
            <a:r>
              <a:rPr lang="en-US" altLang="en-US" sz="1700" dirty="0"/>
              <a:t>There is only one time to be </a:t>
            </a:r>
          </a:p>
          <a:p>
            <a:pPr marL="0" indent="0">
              <a:buNone/>
              <a:defRPr/>
            </a:pPr>
            <a:r>
              <a:rPr lang="en-US" altLang="en-US" sz="1700" dirty="0"/>
              <a:t>     young therefore wear revealing </a:t>
            </a:r>
          </a:p>
          <a:p>
            <a:pPr marL="0" indent="0">
              <a:buNone/>
              <a:defRPr/>
            </a:pPr>
            <a:r>
              <a:rPr lang="en-US" altLang="en-US" sz="1700" dirty="0"/>
              <a:t>     clothes while you can;  you will </a:t>
            </a:r>
          </a:p>
          <a:p>
            <a:pPr marL="0" indent="0">
              <a:buNone/>
              <a:defRPr/>
            </a:pPr>
            <a:r>
              <a:rPr lang="en-US" altLang="en-US" sz="1700" dirty="0"/>
              <a:t>     not always  have an  attractive </a:t>
            </a:r>
          </a:p>
          <a:p>
            <a:pPr marL="0" indent="0">
              <a:buNone/>
              <a:defRPr/>
            </a:pPr>
            <a:r>
              <a:rPr lang="en-US" altLang="en-US" sz="1700" dirty="0"/>
              <a:t>     body.</a:t>
            </a:r>
          </a:p>
          <a:p>
            <a:pPr marL="0" indent="0">
              <a:buNone/>
              <a:defRPr/>
            </a:pPr>
            <a:r>
              <a:rPr lang="en-US" altLang="en-US" sz="1700" dirty="0">
                <a:hlinkClick r:id="rId4" action="ppaction://hlinksldjump"/>
              </a:rPr>
              <a:t>C. </a:t>
            </a:r>
            <a:r>
              <a:rPr lang="en-US" altLang="en-US" sz="1700" dirty="0"/>
              <a:t>Wear appropriate clothes nurture  </a:t>
            </a:r>
          </a:p>
          <a:p>
            <a:pPr marL="0" indent="0">
              <a:buNone/>
              <a:defRPr/>
            </a:pPr>
            <a:r>
              <a:rPr lang="en-US" altLang="en-US" sz="1700" dirty="0"/>
              <a:t>     your mind rather than expose </a:t>
            </a:r>
          </a:p>
          <a:p>
            <a:pPr marL="0" indent="0">
              <a:buNone/>
              <a:defRPr/>
            </a:pPr>
            <a:r>
              <a:rPr lang="en-US" altLang="en-US" sz="1700" dirty="0"/>
              <a:t>     your body.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BB4FF8EB-3550-4211-8FE3-A9E57BBF4177}"/>
              </a:ext>
            </a:extLst>
          </p:cNvPr>
          <p:cNvSpPr>
            <a:spLocks noGrp="1" noChangeArrowheads="1"/>
          </p:cNvSpPr>
          <p:nvPr>
            <p:ph type="title"/>
          </p:nvPr>
        </p:nvSpPr>
        <p:spPr>
          <a:xfrm>
            <a:off x="2152651" y="365126"/>
            <a:ext cx="3938487" cy="1807305"/>
          </a:xfrm>
        </p:spPr>
        <p:txBody>
          <a:bodyPr>
            <a:normAutofit/>
          </a:bodyPr>
          <a:lstStyle/>
          <a:p>
            <a:pPr eaLnBrk="1" hangingPunct="1">
              <a:defRPr/>
            </a:pPr>
            <a:r>
              <a:rPr lang="en-US" altLang="en-US" dirty="0">
                <a:solidFill>
                  <a:srgbClr val="FF0000"/>
                </a:solidFill>
              </a:rPr>
              <a:t>Right answer</a:t>
            </a:r>
          </a:p>
        </p:txBody>
      </p:sp>
      <p:sp>
        <p:nvSpPr>
          <p:cNvPr id="326659" name="Rectangle 3">
            <a:extLst>
              <a:ext uri="{FF2B5EF4-FFF2-40B4-BE49-F238E27FC236}">
                <a16:creationId xmlns:a16="http://schemas.microsoft.com/office/drawing/2014/main" id="{68F1E224-59EC-40BF-8B7F-BA35677AC47E}"/>
              </a:ext>
            </a:extLst>
          </p:cNvPr>
          <p:cNvSpPr>
            <a:spLocks noGrp="1" noChangeArrowheads="1"/>
          </p:cNvSpPr>
          <p:nvPr>
            <p:ph type="body" idx="1"/>
          </p:nvPr>
        </p:nvSpPr>
        <p:spPr>
          <a:xfrm>
            <a:off x="2152651" y="2333297"/>
            <a:ext cx="3464715" cy="3843666"/>
          </a:xfrm>
        </p:spPr>
        <p:txBody>
          <a:bodyPr>
            <a:normAutofit/>
          </a:bodyPr>
          <a:lstStyle/>
          <a:p>
            <a:pPr marL="609600" indent="-609600">
              <a:defRPr/>
            </a:pPr>
            <a:r>
              <a:rPr lang="en-US" altLang="en-US" sz="1400" b="1" dirty="0">
                <a:solidFill>
                  <a:srgbClr val="FF0000"/>
                </a:solidFill>
              </a:rPr>
              <a:t>Wear appropriate clothes to nurture your mind instead of exposing your body. </a:t>
            </a:r>
            <a:endParaRPr lang="en-US" altLang="en-US" sz="1400" dirty="0">
              <a:solidFill>
                <a:srgbClr val="FF0000"/>
              </a:solidFill>
            </a:endParaRPr>
          </a:p>
          <a:p>
            <a:pPr marL="609600" indent="-609600">
              <a:defRPr/>
            </a:pPr>
            <a:r>
              <a:rPr lang="en-US" altLang="en-US" sz="1400" dirty="0"/>
              <a:t>Wearing the suggested apparel because the administration has not addressed the issue of proper clothing should not be an option. It is essential to maintain a sense of modesty in all things; exposing your body during the young years tends to attract the wrong attention, sending the wrong signals. It is more important to cultivate and develop your mind than expose your body. </a:t>
            </a:r>
          </a:p>
        </p:txBody>
      </p:sp>
      <p:pic>
        <p:nvPicPr>
          <p:cNvPr id="326661" name="Picture 326660" descr="Suits hanged in a clothes pile line">
            <a:extLst>
              <a:ext uri="{FF2B5EF4-FFF2-40B4-BE49-F238E27FC236}">
                <a16:creationId xmlns:a16="http://schemas.microsoft.com/office/drawing/2014/main" id="{49FF4081-EA12-BB9C-196E-651AA3E279FE}"/>
              </a:ext>
            </a:extLst>
          </p:cNvPr>
          <p:cNvPicPr>
            <a:picLocks noChangeAspect="1"/>
          </p:cNvPicPr>
          <p:nvPr/>
        </p:nvPicPr>
        <p:blipFill rotWithShape="1">
          <a:blip r:embed="rId2"/>
          <a:srcRect l="19352" r="37120" b="-1"/>
          <a:stretch/>
        </p:blipFill>
        <p:spPr>
          <a:xfrm>
            <a:off x="6195912"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Arrow: Right 1">
            <a:hlinkClick r:id="rId3" action="ppaction://hlinksldjump"/>
            <a:extLst>
              <a:ext uri="{FF2B5EF4-FFF2-40B4-BE49-F238E27FC236}">
                <a16:creationId xmlns:a16="http://schemas.microsoft.com/office/drawing/2014/main" id="{2ED76166-86C2-B5D5-023A-4CF41513F994}"/>
              </a:ext>
            </a:extLst>
          </p:cNvPr>
          <p:cNvSpPr/>
          <p:nvPr/>
        </p:nvSpPr>
        <p:spPr bwMode="auto">
          <a:xfrm>
            <a:off x="5791199" y="5943600"/>
            <a:ext cx="914400" cy="27432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06FD9F8C-B2A4-4FAC-91E3-4F7F6DD53D5A}"/>
              </a:ext>
            </a:extLst>
          </p:cNvPr>
          <p:cNvSpPr>
            <a:spLocks noGrp="1" noChangeArrowheads="1"/>
          </p:cNvSpPr>
          <p:nvPr>
            <p:ph type="title"/>
          </p:nvPr>
        </p:nvSpPr>
        <p:spPr>
          <a:xfrm>
            <a:off x="2252182" y="1220919"/>
            <a:ext cx="4069335" cy="2387600"/>
          </a:xfrm>
        </p:spPr>
        <p:txBody>
          <a:bodyPr vert="horz" lIns="91440" tIns="45720" rIns="91440" bIns="45720" rtlCol="0" anchor="b">
            <a:normAutofit/>
          </a:bodyPr>
          <a:lstStyle/>
          <a:p>
            <a:pPr eaLnBrk="1" hangingPunct="1">
              <a:lnSpc>
                <a:spcPct val="90000"/>
              </a:lnSpc>
              <a:defRPr/>
            </a:pPr>
            <a:r>
              <a:rPr lang="en-US" altLang="en-US" sz="6000" dirty="0">
                <a:solidFill>
                  <a:srgbClr val="FF0000"/>
                </a:solidFill>
              </a:rPr>
              <a:t>Wrong answer</a:t>
            </a:r>
          </a:p>
        </p:txBody>
      </p:sp>
      <p:sp>
        <p:nvSpPr>
          <p:cNvPr id="325635" name="Rectangle 3">
            <a:extLst>
              <a:ext uri="{FF2B5EF4-FFF2-40B4-BE49-F238E27FC236}">
                <a16:creationId xmlns:a16="http://schemas.microsoft.com/office/drawing/2014/main" id="{80883B5C-1461-4826-9CE5-69A7C038976C}"/>
              </a:ext>
            </a:extLst>
          </p:cNvPr>
          <p:cNvSpPr>
            <a:spLocks noGrp="1" noChangeArrowheads="1"/>
          </p:cNvSpPr>
          <p:nvPr>
            <p:ph type="body" idx="1"/>
          </p:nvPr>
        </p:nvSpPr>
        <p:spPr>
          <a:xfrm>
            <a:off x="2252182" y="3700594"/>
            <a:ext cx="6762726" cy="1655762"/>
          </a:xfrm>
        </p:spPr>
        <p:txBody>
          <a:bodyPr vert="horz" lIns="91440" tIns="45720" rIns="91440" bIns="45720" rtlCol="0">
            <a:noAutofit/>
          </a:bodyPr>
          <a:lstStyle/>
          <a:p>
            <a:pPr marL="0" indent="0">
              <a:buNone/>
              <a:defRPr/>
            </a:pPr>
            <a:r>
              <a:rPr lang="en-US" altLang="en-US" dirty="0"/>
              <a:t>Wear revealing clothes while young because you will not always have an attractive body.</a:t>
            </a:r>
          </a:p>
        </p:txBody>
      </p:sp>
      <p:sp>
        <p:nvSpPr>
          <p:cNvPr id="2" name="Arrow: Left 1">
            <a:hlinkClick r:id="rId2" action="ppaction://hlinksldjump"/>
            <a:extLst>
              <a:ext uri="{FF2B5EF4-FFF2-40B4-BE49-F238E27FC236}">
                <a16:creationId xmlns:a16="http://schemas.microsoft.com/office/drawing/2014/main" id="{889D342F-D211-3BAF-9FAF-A7986CD0CD40}"/>
              </a:ext>
            </a:extLst>
          </p:cNvPr>
          <p:cNvSpPr/>
          <p:nvPr/>
        </p:nvSpPr>
        <p:spPr bwMode="auto">
          <a:xfrm>
            <a:off x="5864317" y="5872973"/>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4618" name="Rectangle 32461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24620" name="Group 324619">
            <a:extLst>
              <a:ext uri="{FF2B5EF4-FFF2-40B4-BE49-F238E27FC236}">
                <a16:creationId xmlns:a16="http://schemas.microsoft.com/office/drawing/2014/main" id="{D8C3AFD7-4CCE-484E-84C6-80FB3E3E2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324621" name="Rectangle 324620">
              <a:extLst>
                <a:ext uri="{FF2B5EF4-FFF2-40B4-BE49-F238E27FC236}">
                  <a16:creationId xmlns:a16="http://schemas.microsoft.com/office/drawing/2014/main" id="{490C807E-560D-4B1E-8911-1B0B4631F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622" name="Rectangle 324621">
              <a:extLst>
                <a:ext uri="{FF2B5EF4-FFF2-40B4-BE49-F238E27FC236}">
                  <a16:creationId xmlns:a16="http://schemas.microsoft.com/office/drawing/2014/main" id="{3CCC1DF5-83E7-46A1-8737-18B5AA0F1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24624" name="Freeform: Shape 324623">
            <a:extLst>
              <a:ext uri="{FF2B5EF4-FFF2-40B4-BE49-F238E27FC236}">
                <a16:creationId xmlns:a16="http://schemas.microsoft.com/office/drawing/2014/main" id="{02114E49-C077-4083-B5C1-6A6E70F4D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24626" name="Rectangle 32462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90600"/>
            <a:ext cx="117348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4610" name="Rectangle 2">
            <a:extLst>
              <a:ext uri="{FF2B5EF4-FFF2-40B4-BE49-F238E27FC236}">
                <a16:creationId xmlns:a16="http://schemas.microsoft.com/office/drawing/2014/main" id="{FA83CB28-DA72-44CE-A5CC-8A2F6F886151}"/>
              </a:ext>
            </a:extLst>
          </p:cNvPr>
          <p:cNvSpPr>
            <a:spLocks noGrp="1" noChangeArrowheads="1"/>
          </p:cNvSpPr>
          <p:nvPr>
            <p:ph type="title"/>
          </p:nvPr>
        </p:nvSpPr>
        <p:spPr>
          <a:xfrm>
            <a:off x="685801" y="1676400"/>
            <a:ext cx="4953000" cy="1216153"/>
          </a:xfrm>
        </p:spPr>
        <p:txBody>
          <a:bodyPr anchor="t">
            <a:normAutofit/>
          </a:bodyPr>
          <a:lstStyle/>
          <a:p>
            <a:pPr eaLnBrk="1" hangingPunct="1">
              <a:defRPr/>
            </a:pPr>
            <a:r>
              <a:rPr lang="en-US" altLang="en-US" sz="4000" dirty="0">
                <a:solidFill>
                  <a:srgbClr val="FF0000"/>
                </a:solidFill>
              </a:rPr>
              <a:t>Wrong answer</a:t>
            </a:r>
          </a:p>
        </p:txBody>
      </p:sp>
      <p:sp>
        <p:nvSpPr>
          <p:cNvPr id="324611" name="Rectangle 3">
            <a:extLst>
              <a:ext uri="{FF2B5EF4-FFF2-40B4-BE49-F238E27FC236}">
                <a16:creationId xmlns:a16="http://schemas.microsoft.com/office/drawing/2014/main" id="{556B9606-8ACA-4467-8C3A-92F4A38B1B4E}"/>
              </a:ext>
            </a:extLst>
          </p:cNvPr>
          <p:cNvSpPr>
            <a:spLocks noGrp="1" noChangeArrowheads="1"/>
          </p:cNvSpPr>
          <p:nvPr>
            <p:ph type="body" idx="1"/>
          </p:nvPr>
        </p:nvSpPr>
        <p:spPr>
          <a:xfrm>
            <a:off x="685801" y="3429000"/>
            <a:ext cx="4953000" cy="1752599"/>
          </a:xfrm>
        </p:spPr>
        <p:txBody>
          <a:bodyPr>
            <a:normAutofit/>
          </a:bodyPr>
          <a:lstStyle/>
          <a:p>
            <a:pPr eaLnBrk="1" hangingPunct="1">
              <a:defRPr/>
            </a:pPr>
            <a:r>
              <a:rPr lang="en-US" altLang="en-US" sz="1800" b="1">
                <a:solidFill>
                  <a:schemeClr val="tx1">
                    <a:alpha val="55000"/>
                  </a:schemeClr>
                </a:solidFill>
              </a:rPr>
              <a:t>Several girls went to school wearing tight hot pants. The administration has not addressed the situation; what should be your response if you are a young lady?</a:t>
            </a:r>
            <a:endParaRPr lang="en-US" altLang="en-US" sz="1800">
              <a:solidFill>
                <a:schemeClr val="tx1">
                  <a:alpha val="55000"/>
                </a:schemeClr>
              </a:solidFill>
            </a:endParaRPr>
          </a:p>
          <a:p>
            <a:pPr eaLnBrk="1" hangingPunct="1">
              <a:defRPr/>
            </a:pPr>
            <a:r>
              <a:rPr lang="en-US" altLang="en-US" sz="1800">
                <a:solidFill>
                  <a:schemeClr val="tx1">
                    <a:alpha val="55000"/>
                  </a:schemeClr>
                </a:solidFill>
              </a:rPr>
              <a:t>Wear the same thing because the administration has not addressed the issue.</a:t>
            </a:r>
          </a:p>
        </p:txBody>
      </p:sp>
      <p:pic>
        <p:nvPicPr>
          <p:cNvPr id="324615" name="Graphic 324614" descr="Pants">
            <a:extLst>
              <a:ext uri="{FF2B5EF4-FFF2-40B4-BE49-F238E27FC236}">
                <a16:creationId xmlns:a16="http://schemas.microsoft.com/office/drawing/2014/main" id="{4A037371-17B8-CD33-BFE9-3AE4817C09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9900" y="1676400"/>
            <a:ext cx="3505200" cy="3505200"/>
          </a:xfrm>
          <a:prstGeom prst="rect">
            <a:avLst/>
          </a:prstGeom>
        </p:spPr>
      </p:pic>
      <p:sp>
        <p:nvSpPr>
          <p:cNvPr id="2" name="Arrow: Left 1">
            <a:hlinkClick r:id="rId4" action="ppaction://hlinksldjump"/>
            <a:extLst>
              <a:ext uri="{FF2B5EF4-FFF2-40B4-BE49-F238E27FC236}">
                <a16:creationId xmlns:a16="http://schemas.microsoft.com/office/drawing/2014/main" id="{C9DF1EAB-62E2-D276-80D4-C6737C791D90}"/>
              </a:ext>
            </a:extLst>
          </p:cNvPr>
          <p:cNvSpPr/>
          <p:nvPr/>
        </p:nvSpPr>
        <p:spPr bwMode="auto">
          <a:xfrm>
            <a:off x="5905500" y="6278880"/>
            <a:ext cx="914400" cy="27432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2388</Words>
  <Application>Microsoft Office PowerPoint</Application>
  <PresentationFormat>Widescreen</PresentationFormat>
  <Paragraphs>163</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Times New Roman</vt:lpstr>
      <vt:lpstr>Office Theme</vt:lpstr>
      <vt:lpstr>Making the right choices when it comes to clothes</vt:lpstr>
      <vt:lpstr>Proper Dress and Clothing (Your Friend wants you to wear some reviling clothes.)</vt:lpstr>
      <vt:lpstr>Right answer</vt:lpstr>
      <vt:lpstr>Wrong answer</vt:lpstr>
      <vt:lpstr>Wrong answer</vt:lpstr>
      <vt:lpstr>Several girls come to school wearing tight hot pants the administration have not addressed the situation, what should be your response if you are young lady?</vt:lpstr>
      <vt:lpstr>Right answer</vt:lpstr>
      <vt:lpstr>Wrong answer</vt:lpstr>
      <vt:lpstr>Wrong answer</vt:lpstr>
      <vt:lpstr>Most of the guys are wearing their pants pulled down, exposing their underwear; what should be the response of a young man who his peers influence?</vt:lpstr>
      <vt:lpstr>Right answer</vt:lpstr>
      <vt:lpstr>Wrong answer</vt:lpstr>
      <vt:lpstr>Wrong answer</vt:lpstr>
      <vt:lpstr>An expensive new dress style has come out you do not have the money to purchase the clothes, what should be your response?</vt:lpstr>
      <vt:lpstr>Wrong answer</vt:lpstr>
      <vt:lpstr>Right answer</vt:lpstr>
      <vt:lpstr>Wrong answer</vt:lpstr>
      <vt:lpstr>I have clothes in my closet that I do not wear, and most dresses are too tight; what is the best response?</vt:lpstr>
      <vt:lpstr>Right answer</vt:lpstr>
      <vt:lpstr>Wrong answer</vt:lpstr>
      <vt:lpstr>Wrong answer</vt:lpstr>
      <vt:lpstr>The temperature has dropped below freezing. I have a beautiful blouse, designer shorts, and flip-flops, I desire to wear these items, and I do not want to wait until it warms up; what is the best response?</vt:lpstr>
      <vt:lpstr>Wrong Answer</vt:lpstr>
      <vt:lpstr>Wrong answer</vt:lpstr>
      <vt:lpstr>Right answer</vt:lpstr>
      <vt:lpstr>My peers encouraged me to go with them to purchase some expensive clothes and shoes from a young man at rock bottom prices; what is the best response?</vt:lpstr>
      <vt:lpstr>Wrong answer</vt:lpstr>
      <vt:lpstr>Right answer</vt:lpstr>
      <vt:lpstr>Wrong answer</vt:lpstr>
      <vt:lpstr>You have strong views. Some of your ideas are negative and are geared toward various political or cultural groups (a company has made some tee shirts that represent your views); what should be your response?</vt:lpstr>
      <vt:lpstr>Right answer</vt:lpstr>
      <vt:lpstr>Wrong answer</vt:lpstr>
      <vt:lpstr>Wrong answer</vt:lpstr>
      <vt:lpstr>Disagreements arise over wearing choir colors. What should be your response?</vt:lpstr>
      <vt:lpstr>Right answer</vt:lpstr>
      <vt:lpstr>Wrong answer</vt:lpstr>
      <vt:lpstr>Wrong answer</vt:lpstr>
      <vt:lpstr>The teacher suggests going on a field trip through the woods; what is the best footwear for the exploration?</vt:lpstr>
      <vt:lpstr>Right answer</vt:lpstr>
      <vt:lpstr>Wrong answer</vt:lpstr>
      <vt:lpstr>Wrong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Micheal Darby</dc:creator>
  <cp:lastModifiedBy>Micheal Darby</cp:lastModifiedBy>
  <cp:revision>11</cp:revision>
  <dcterms:created xsi:type="dcterms:W3CDTF">2023-03-27T16:48:10Z</dcterms:created>
  <dcterms:modified xsi:type="dcterms:W3CDTF">2023-08-09T19:14:47Z</dcterms:modified>
</cp:coreProperties>
</file>