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406" r:id="rId4"/>
    <p:sldId id="408" r:id="rId5"/>
    <p:sldId id="405" r:id="rId6"/>
    <p:sldId id="267" r:id="rId7"/>
    <p:sldId id="411" r:id="rId8"/>
    <p:sldId id="401" r:id="rId9"/>
    <p:sldId id="454" r:id="rId10"/>
    <p:sldId id="268" r:id="rId11"/>
    <p:sldId id="414" r:id="rId12"/>
    <p:sldId id="410" r:id="rId13"/>
    <p:sldId id="416" r:id="rId14"/>
    <p:sldId id="269" r:id="rId15"/>
    <p:sldId id="420" r:id="rId16"/>
    <p:sldId id="419" r:id="rId17"/>
    <p:sldId id="421" r:id="rId18"/>
    <p:sldId id="270" r:id="rId19"/>
    <p:sldId id="415" r:id="rId20"/>
    <p:sldId id="424" r:id="rId21"/>
    <p:sldId id="426" r:id="rId22"/>
    <p:sldId id="272" r:id="rId23"/>
    <p:sldId id="429" r:id="rId24"/>
    <p:sldId id="431" r:id="rId25"/>
    <p:sldId id="433" r:id="rId26"/>
    <p:sldId id="273" r:id="rId27"/>
    <p:sldId id="436" r:id="rId28"/>
    <p:sldId id="439" r:id="rId29"/>
    <p:sldId id="438" r:id="rId30"/>
    <p:sldId id="274" r:id="rId31"/>
    <p:sldId id="442" r:id="rId32"/>
    <p:sldId id="444" r:id="rId33"/>
    <p:sldId id="446" r:id="rId34"/>
    <p:sldId id="275" r:id="rId35"/>
    <p:sldId id="449" r:id="rId36"/>
    <p:sldId id="451" r:id="rId37"/>
    <p:sldId id="4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0" autoAdjust="0"/>
    <p:restoredTop sz="94660"/>
  </p:normalViewPr>
  <p:slideViewPr>
    <p:cSldViewPr snapToGrid="0">
      <p:cViewPr varScale="1">
        <p:scale>
          <a:sx n="75" d="100"/>
          <a:sy n="75" d="100"/>
        </p:scale>
        <p:origin x="19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7.xml"/><Relationship Id="rId1" Type="http://schemas.openxmlformats.org/officeDocument/2006/relationships/slide" Target="../slides/slide16.xml"/></Relationships>
</file>

<file path=ppt/diagrams/_rels/data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2FDC3-35FD-4E58-A0CF-5916C341D42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0932207-1E97-4B8E-BADF-8424BF44E4E9}">
      <dgm:prSet/>
      <dgm:spPr/>
      <dgm:t>
        <a:bodyPr/>
        <a:lstStyle/>
        <a:p>
          <a:pPr>
            <a:lnSpc>
              <a:spcPct val="100000"/>
            </a:lnSpc>
          </a:pPr>
          <a:r>
            <a:rPr lang="en-US" dirty="0"/>
            <a:t>Your friend says something negative about a teacher or someone else</a:t>
          </a:r>
        </a:p>
      </dgm:t>
    </dgm:pt>
    <dgm:pt modelId="{BD5DB88C-0F58-4246-9584-0EC03623CF86}" type="parTrans" cxnId="{5D9DE565-1B9C-48AC-87B1-A9C6CDF89069}">
      <dgm:prSet/>
      <dgm:spPr/>
      <dgm:t>
        <a:bodyPr/>
        <a:lstStyle/>
        <a:p>
          <a:endParaRPr lang="en-US"/>
        </a:p>
      </dgm:t>
    </dgm:pt>
    <dgm:pt modelId="{88AEA423-E9D6-4AAB-BD71-181D83C9DCEE}" type="sibTrans" cxnId="{5D9DE565-1B9C-48AC-87B1-A9C6CDF89069}">
      <dgm:prSet/>
      <dgm:spPr/>
      <dgm:t>
        <a:bodyPr/>
        <a:lstStyle/>
        <a:p>
          <a:pPr>
            <a:lnSpc>
              <a:spcPct val="100000"/>
            </a:lnSpc>
          </a:pPr>
          <a:endParaRPr lang="en-US"/>
        </a:p>
      </dgm:t>
    </dgm:pt>
    <dgm:pt modelId="{4521D271-220D-43E4-9F20-045489F0ECA3}">
      <dgm:prSet/>
      <dgm:spPr/>
      <dgm:t>
        <a:bodyPr/>
        <a:lstStyle/>
        <a:p>
          <a:pPr>
            <a:lnSpc>
              <a:spcPct val="100000"/>
            </a:lnSpc>
          </a:pPr>
          <a:r>
            <a:rPr lang="en-US"/>
            <a:t>Fully accept the news as the  truth</a:t>
          </a:r>
        </a:p>
      </dgm:t>
    </dgm:pt>
    <dgm:pt modelId="{12C40A91-7EEB-4EE7-8037-D50C5EC822A0}" type="parTrans" cxnId="{2D99B46E-EB7E-48BE-83E4-24ED6CAE7478}">
      <dgm:prSet/>
      <dgm:spPr/>
      <dgm:t>
        <a:bodyPr/>
        <a:lstStyle/>
        <a:p>
          <a:endParaRPr lang="en-US"/>
        </a:p>
      </dgm:t>
    </dgm:pt>
    <dgm:pt modelId="{2A9F1208-2972-4A9A-A8ED-E15FC5596298}" type="sibTrans" cxnId="{2D99B46E-EB7E-48BE-83E4-24ED6CAE7478}">
      <dgm:prSet/>
      <dgm:spPr/>
      <dgm:t>
        <a:bodyPr/>
        <a:lstStyle/>
        <a:p>
          <a:endParaRPr lang="en-US"/>
        </a:p>
      </dgm:t>
    </dgm:pt>
    <dgm:pt modelId="{C7390739-F0AA-4940-80C0-4C16381D91E4}" type="pres">
      <dgm:prSet presAssocID="{0452FDC3-35FD-4E58-A0CF-5916C341D427}" presName="hierChild1" presStyleCnt="0">
        <dgm:presLayoutVars>
          <dgm:chPref val="1"/>
          <dgm:dir/>
          <dgm:animOne val="branch"/>
          <dgm:animLvl val="lvl"/>
          <dgm:resizeHandles/>
        </dgm:presLayoutVars>
      </dgm:prSet>
      <dgm:spPr/>
    </dgm:pt>
    <dgm:pt modelId="{94F9B21C-CF81-4C88-BC9D-73E20E259883}" type="pres">
      <dgm:prSet presAssocID="{E0932207-1E97-4B8E-BADF-8424BF44E4E9}" presName="hierRoot1" presStyleCnt="0"/>
      <dgm:spPr/>
    </dgm:pt>
    <dgm:pt modelId="{6FF31F00-436E-4239-AF61-14F7BA81C1A7}" type="pres">
      <dgm:prSet presAssocID="{E0932207-1E97-4B8E-BADF-8424BF44E4E9}" presName="composite" presStyleCnt="0"/>
      <dgm:spPr/>
    </dgm:pt>
    <dgm:pt modelId="{28587C92-1371-4728-8D8F-214620792AA9}" type="pres">
      <dgm:prSet presAssocID="{E0932207-1E97-4B8E-BADF-8424BF44E4E9}" presName="background" presStyleLbl="node0" presStyleIdx="0" presStyleCnt="2"/>
      <dgm:spPr/>
    </dgm:pt>
    <dgm:pt modelId="{1BAE8B71-EE78-4B98-9F5F-8FE47D95599C}" type="pres">
      <dgm:prSet presAssocID="{E0932207-1E97-4B8E-BADF-8424BF44E4E9}" presName="text" presStyleLbl="fgAcc0" presStyleIdx="0" presStyleCnt="2">
        <dgm:presLayoutVars>
          <dgm:chPref val="3"/>
        </dgm:presLayoutVars>
      </dgm:prSet>
      <dgm:spPr/>
    </dgm:pt>
    <dgm:pt modelId="{F6A38F8E-3C3D-4516-91CB-DDC4729D9241}" type="pres">
      <dgm:prSet presAssocID="{E0932207-1E97-4B8E-BADF-8424BF44E4E9}" presName="hierChild2" presStyleCnt="0"/>
      <dgm:spPr/>
    </dgm:pt>
    <dgm:pt modelId="{32516BCD-2DFF-4876-9B34-AE479F798B58}" type="pres">
      <dgm:prSet presAssocID="{4521D271-220D-43E4-9F20-045489F0ECA3}" presName="hierRoot1" presStyleCnt="0"/>
      <dgm:spPr/>
    </dgm:pt>
    <dgm:pt modelId="{6C4E1266-9682-4DD4-83D9-D93514D2B7EA}" type="pres">
      <dgm:prSet presAssocID="{4521D271-220D-43E4-9F20-045489F0ECA3}" presName="composite" presStyleCnt="0"/>
      <dgm:spPr/>
    </dgm:pt>
    <dgm:pt modelId="{2CEFCC44-C45A-4FEE-97BF-5FFCB11E2B7D}" type="pres">
      <dgm:prSet presAssocID="{4521D271-220D-43E4-9F20-045489F0ECA3}" presName="background" presStyleLbl="node0" presStyleIdx="1" presStyleCnt="2"/>
      <dgm:spPr/>
    </dgm:pt>
    <dgm:pt modelId="{5C83939B-D39A-4F18-9564-864C99A9D4FE}" type="pres">
      <dgm:prSet presAssocID="{4521D271-220D-43E4-9F20-045489F0ECA3}" presName="text" presStyleLbl="fgAcc0" presStyleIdx="1" presStyleCnt="2">
        <dgm:presLayoutVars>
          <dgm:chPref val="3"/>
        </dgm:presLayoutVars>
      </dgm:prSet>
      <dgm:spPr/>
    </dgm:pt>
    <dgm:pt modelId="{E9822254-8FED-4887-9A70-AC65B9749309}" type="pres">
      <dgm:prSet presAssocID="{4521D271-220D-43E4-9F20-045489F0ECA3}" presName="hierChild2" presStyleCnt="0"/>
      <dgm:spPr/>
    </dgm:pt>
  </dgm:ptLst>
  <dgm:cxnLst>
    <dgm:cxn modelId="{5D9DE565-1B9C-48AC-87B1-A9C6CDF89069}" srcId="{0452FDC3-35FD-4E58-A0CF-5916C341D427}" destId="{E0932207-1E97-4B8E-BADF-8424BF44E4E9}" srcOrd="0" destOrd="0" parTransId="{BD5DB88C-0F58-4246-9584-0EC03623CF86}" sibTransId="{88AEA423-E9D6-4AAB-BD71-181D83C9DCEE}"/>
    <dgm:cxn modelId="{2D99B46E-EB7E-48BE-83E4-24ED6CAE7478}" srcId="{0452FDC3-35FD-4E58-A0CF-5916C341D427}" destId="{4521D271-220D-43E4-9F20-045489F0ECA3}" srcOrd="1" destOrd="0" parTransId="{12C40A91-7EEB-4EE7-8037-D50C5EC822A0}" sibTransId="{2A9F1208-2972-4A9A-A8ED-E15FC5596298}"/>
    <dgm:cxn modelId="{AE1A2651-B5DB-433D-9CC6-20CAD4FFF970}" type="presOf" srcId="{4521D271-220D-43E4-9F20-045489F0ECA3}" destId="{5C83939B-D39A-4F18-9564-864C99A9D4FE}" srcOrd="0" destOrd="0" presId="urn:microsoft.com/office/officeart/2005/8/layout/hierarchy1"/>
    <dgm:cxn modelId="{3D6443E6-B010-4E22-B340-D2076B113122}" type="presOf" srcId="{E0932207-1E97-4B8E-BADF-8424BF44E4E9}" destId="{1BAE8B71-EE78-4B98-9F5F-8FE47D95599C}" srcOrd="0" destOrd="0" presId="urn:microsoft.com/office/officeart/2005/8/layout/hierarchy1"/>
    <dgm:cxn modelId="{6FA5A8FD-9B9D-4A47-B014-67CBD5836C34}" type="presOf" srcId="{0452FDC3-35FD-4E58-A0CF-5916C341D427}" destId="{C7390739-F0AA-4940-80C0-4C16381D91E4}" srcOrd="0" destOrd="0" presId="urn:microsoft.com/office/officeart/2005/8/layout/hierarchy1"/>
    <dgm:cxn modelId="{4AB66C38-CF36-46C8-8CFB-FA0124389312}" type="presParOf" srcId="{C7390739-F0AA-4940-80C0-4C16381D91E4}" destId="{94F9B21C-CF81-4C88-BC9D-73E20E259883}" srcOrd="0" destOrd="0" presId="urn:microsoft.com/office/officeart/2005/8/layout/hierarchy1"/>
    <dgm:cxn modelId="{539E684A-BBDE-4486-9F0F-5C87EF5CCF88}" type="presParOf" srcId="{94F9B21C-CF81-4C88-BC9D-73E20E259883}" destId="{6FF31F00-436E-4239-AF61-14F7BA81C1A7}" srcOrd="0" destOrd="0" presId="urn:microsoft.com/office/officeart/2005/8/layout/hierarchy1"/>
    <dgm:cxn modelId="{AAE98D0D-AEA5-4A9F-97D0-FD106C6E173C}" type="presParOf" srcId="{6FF31F00-436E-4239-AF61-14F7BA81C1A7}" destId="{28587C92-1371-4728-8D8F-214620792AA9}" srcOrd="0" destOrd="0" presId="urn:microsoft.com/office/officeart/2005/8/layout/hierarchy1"/>
    <dgm:cxn modelId="{E95815C8-916F-4B7F-9190-6DE76B34D476}" type="presParOf" srcId="{6FF31F00-436E-4239-AF61-14F7BA81C1A7}" destId="{1BAE8B71-EE78-4B98-9F5F-8FE47D95599C}" srcOrd="1" destOrd="0" presId="urn:microsoft.com/office/officeart/2005/8/layout/hierarchy1"/>
    <dgm:cxn modelId="{05110649-4542-492B-BF6D-6FDFC8811CD6}" type="presParOf" srcId="{94F9B21C-CF81-4C88-BC9D-73E20E259883}" destId="{F6A38F8E-3C3D-4516-91CB-DDC4729D9241}" srcOrd="1" destOrd="0" presId="urn:microsoft.com/office/officeart/2005/8/layout/hierarchy1"/>
    <dgm:cxn modelId="{06524729-1A82-44A9-891A-F47DBDC2B9FB}" type="presParOf" srcId="{C7390739-F0AA-4940-80C0-4C16381D91E4}" destId="{32516BCD-2DFF-4876-9B34-AE479F798B58}" srcOrd="1" destOrd="0" presId="urn:microsoft.com/office/officeart/2005/8/layout/hierarchy1"/>
    <dgm:cxn modelId="{6C8F2FE5-AEE7-4EE9-9BF1-65C8F98EA609}" type="presParOf" srcId="{32516BCD-2DFF-4876-9B34-AE479F798B58}" destId="{6C4E1266-9682-4DD4-83D9-D93514D2B7EA}" srcOrd="0" destOrd="0" presId="urn:microsoft.com/office/officeart/2005/8/layout/hierarchy1"/>
    <dgm:cxn modelId="{4A426CDA-28F1-43EC-B17D-472DA8382F64}" type="presParOf" srcId="{6C4E1266-9682-4DD4-83D9-D93514D2B7EA}" destId="{2CEFCC44-C45A-4FEE-97BF-5FFCB11E2B7D}" srcOrd="0" destOrd="0" presId="urn:microsoft.com/office/officeart/2005/8/layout/hierarchy1"/>
    <dgm:cxn modelId="{1801DC49-7A86-4AA7-AFF3-AE2F8ED4036F}" type="presParOf" srcId="{6C4E1266-9682-4DD4-83D9-D93514D2B7EA}" destId="{5C83939B-D39A-4F18-9564-864C99A9D4FE}" srcOrd="1" destOrd="0" presId="urn:microsoft.com/office/officeart/2005/8/layout/hierarchy1"/>
    <dgm:cxn modelId="{5447B3C2-72F1-41DD-980A-E9941E3C2B49}" type="presParOf" srcId="{32516BCD-2DFF-4876-9B34-AE479F798B58}" destId="{E9822254-8FED-4887-9A70-AC65B974930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A1E80-AD09-4850-9B8C-900F8B2F803D}"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98C2E528-E870-4733-862D-338436B313EB}">
      <dgm:prSet/>
      <dgm:spPr/>
      <dgm:t>
        <a:bodyPr/>
        <a:lstStyle/>
        <a:p>
          <a:r>
            <a:rPr lang="en-US" dirty="0">
              <a:hlinkClick xmlns:r="http://schemas.openxmlformats.org/officeDocument/2006/relationships" r:id="rId1" action="ppaction://hlinksldjump"/>
            </a:rPr>
            <a:t>A</a:t>
          </a:r>
          <a:r>
            <a:rPr lang="en-US" dirty="0"/>
            <a:t>. Isolate yourself from </a:t>
          </a:r>
        </a:p>
      </dgm:t>
    </dgm:pt>
    <dgm:pt modelId="{D4A923A8-E933-4887-A9C4-824D97C2EF53}" type="parTrans" cxnId="{C2A67ECD-2F43-439B-8293-F6A68BCE5781}">
      <dgm:prSet/>
      <dgm:spPr/>
      <dgm:t>
        <a:bodyPr/>
        <a:lstStyle/>
        <a:p>
          <a:endParaRPr lang="en-US"/>
        </a:p>
      </dgm:t>
    </dgm:pt>
    <dgm:pt modelId="{09E66824-5324-4835-BAEE-52EEF651B4F2}" type="sibTrans" cxnId="{C2A67ECD-2F43-439B-8293-F6A68BCE5781}">
      <dgm:prSet/>
      <dgm:spPr/>
      <dgm:t>
        <a:bodyPr/>
        <a:lstStyle/>
        <a:p>
          <a:endParaRPr lang="en-US"/>
        </a:p>
      </dgm:t>
    </dgm:pt>
    <dgm:pt modelId="{F9D97FFA-B38C-47D7-B441-CDE93016E47D}">
      <dgm:prSet/>
      <dgm:spPr/>
      <dgm:t>
        <a:bodyPr/>
        <a:lstStyle/>
        <a:p>
          <a:r>
            <a:rPr lang="en-US"/>
            <a:t>others. </a:t>
          </a:r>
        </a:p>
      </dgm:t>
    </dgm:pt>
    <dgm:pt modelId="{9CFE3D34-784E-40DC-BAB6-C0618A762797}" type="parTrans" cxnId="{89924E5A-BFFF-45EC-ACC0-E99AA1B6F64C}">
      <dgm:prSet/>
      <dgm:spPr/>
      <dgm:t>
        <a:bodyPr/>
        <a:lstStyle/>
        <a:p>
          <a:endParaRPr lang="en-US"/>
        </a:p>
      </dgm:t>
    </dgm:pt>
    <dgm:pt modelId="{D855B4B5-F0C8-4285-A7FF-C5DDFD9811D8}" type="sibTrans" cxnId="{89924E5A-BFFF-45EC-ACC0-E99AA1B6F64C}">
      <dgm:prSet/>
      <dgm:spPr/>
      <dgm:t>
        <a:bodyPr/>
        <a:lstStyle/>
        <a:p>
          <a:endParaRPr lang="en-US"/>
        </a:p>
      </dgm:t>
    </dgm:pt>
    <dgm:pt modelId="{AE44FDE4-23D2-4DC8-B091-2FFA39C4C466}">
      <dgm:prSet/>
      <dgm:spPr/>
      <dgm:t>
        <a:bodyPr/>
        <a:lstStyle/>
        <a:p>
          <a:r>
            <a:rPr lang="en-US" dirty="0">
              <a:hlinkClick xmlns:r="http://schemas.openxmlformats.org/officeDocument/2006/relationships" r:id="rId2" action="ppaction://hlinksldjump"/>
            </a:rPr>
            <a:t>B</a:t>
          </a:r>
          <a:r>
            <a:rPr lang="en-US" dirty="0"/>
            <a:t>. Associate with those </a:t>
          </a:r>
        </a:p>
      </dgm:t>
    </dgm:pt>
    <dgm:pt modelId="{AC61227A-9D95-4FAE-895A-A400D59A4CEA}" type="parTrans" cxnId="{41B11E3D-4F59-461D-810A-2441BF2AE82A}">
      <dgm:prSet/>
      <dgm:spPr/>
      <dgm:t>
        <a:bodyPr/>
        <a:lstStyle/>
        <a:p>
          <a:endParaRPr lang="en-US"/>
        </a:p>
      </dgm:t>
    </dgm:pt>
    <dgm:pt modelId="{08E92D6D-A8FB-476E-83DA-1BEE8D4A630E}" type="sibTrans" cxnId="{41B11E3D-4F59-461D-810A-2441BF2AE82A}">
      <dgm:prSet/>
      <dgm:spPr/>
      <dgm:t>
        <a:bodyPr/>
        <a:lstStyle/>
        <a:p>
          <a:endParaRPr lang="en-US"/>
        </a:p>
      </dgm:t>
    </dgm:pt>
    <dgm:pt modelId="{163359D7-74C6-40C1-9E0E-A73128746E33}">
      <dgm:prSet/>
      <dgm:spPr/>
      <dgm:t>
        <a:bodyPr/>
        <a:lstStyle/>
        <a:p>
          <a:r>
            <a:rPr lang="en-US"/>
            <a:t>who are friendly.</a:t>
          </a:r>
        </a:p>
      </dgm:t>
    </dgm:pt>
    <dgm:pt modelId="{B3EF491D-C891-4F7C-A6E1-E21412A34778}" type="parTrans" cxnId="{487B5B3F-A5B5-4F68-86D1-C21B8F8CAE2A}">
      <dgm:prSet/>
      <dgm:spPr/>
      <dgm:t>
        <a:bodyPr/>
        <a:lstStyle/>
        <a:p>
          <a:endParaRPr lang="en-US"/>
        </a:p>
      </dgm:t>
    </dgm:pt>
    <dgm:pt modelId="{0FDA5E6C-7822-4F5F-BF86-2B061915D911}" type="sibTrans" cxnId="{487B5B3F-A5B5-4F68-86D1-C21B8F8CAE2A}">
      <dgm:prSet/>
      <dgm:spPr/>
      <dgm:t>
        <a:bodyPr/>
        <a:lstStyle/>
        <a:p>
          <a:endParaRPr lang="en-US"/>
        </a:p>
      </dgm:t>
    </dgm:pt>
    <dgm:pt modelId="{E5523DB1-8E54-4F72-87F7-7EB87B756D4C}">
      <dgm:prSet/>
      <dgm:spPr/>
      <dgm:t>
        <a:bodyPr/>
        <a:lstStyle/>
        <a:p>
          <a:r>
            <a:rPr lang="en-US" dirty="0">
              <a:hlinkClick xmlns:r="http://schemas.openxmlformats.org/officeDocument/2006/relationships" r:id="rId3" action="ppaction://hlinksldjump"/>
            </a:rPr>
            <a:t>C. </a:t>
          </a:r>
          <a:r>
            <a:rPr lang="en-US" dirty="0"/>
            <a:t>Seek the friendship of </a:t>
          </a:r>
        </a:p>
      </dgm:t>
    </dgm:pt>
    <dgm:pt modelId="{32A61979-8733-44A3-A946-E344BF09F901}" type="parTrans" cxnId="{73BED295-3977-4AA7-AB41-BD1642174449}">
      <dgm:prSet/>
      <dgm:spPr/>
      <dgm:t>
        <a:bodyPr/>
        <a:lstStyle/>
        <a:p>
          <a:endParaRPr lang="en-US"/>
        </a:p>
      </dgm:t>
    </dgm:pt>
    <dgm:pt modelId="{9A45A2EC-CB10-417E-A560-B6D696CAA13E}" type="sibTrans" cxnId="{73BED295-3977-4AA7-AB41-BD1642174449}">
      <dgm:prSet/>
      <dgm:spPr/>
      <dgm:t>
        <a:bodyPr/>
        <a:lstStyle/>
        <a:p>
          <a:endParaRPr lang="en-US"/>
        </a:p>
      </dgm:t>
    </dgm:pt>
    <dgm:pt modelId="{21A0034E-D9FD-4993-B9D5-922EE2CD39A0}">
      <dgm:prSet/>
      <dgm:spPr/>
      <dgm:t>
        <a:bodyPr/>
        <a:lstStyle/>
        <a:p>
          <a:r>
            <a:rPr lang="en-US"/>
            <a:t>the unfriendly. </a:t>
          </a:r>
        </a:p>
      </dgm:t>
    </dgm:pt>
    <dgm:pt modelId="{0D719CAA-3F15-43BD-BC74-B4235B204A34}" type="parTrans" cxnId="{866172F6-A814-4108-9D18-F129374FB59B}">
      <dgm:prSet/>
      <dgm:spPr/>
      <dgm:t>
        <a:bodyPr/>
        <a:lstStyle/>
        <a:p>
          <a:endParaRPr lang="en-US"/>
        </a:p>
      </dgm:t>
    </dgm:pt>
    <dgm:pt modelId="{0D70374A-67A1-4694-8B97-E666F0EEE867}" type="sibTrans" cxnId="{866172F6-A814-4108-9D18-F129374FB59B}">
      <dgm:prSet/>
      <dgm:spPr/>
      <dgm:t>
        <a:bodyPr/>
        <a:lstStyle/>
        <a:p>
          <a:endParaRPr lang="en-US"/>
        </a:p>
      </dgm:t>
    </dgm:pt>
    <dgm:pt modelId="{F89413CB-3C46-420C-9FDB-035528CF413C}" type="pres">
      <dgm:prSet presAssocID="{16BA1E80-AD09-4850-9B8C-900F8B2F803D}" presName="vert0" presStyleCnt="0">
        <dgm:presLayoutVars>
          <dgm:dir/>
          <dgm:animOne val="branch"/>
          <dgm:animLvl val="lvl"/>
        </dgm:presLayoutVars>
      </dgm:prSet>
      <dgm:spPr/>
    </dgm:pt>
    <dgm:pt modelId="{22F103FE-AD01-436C-9FD1-C7534E9D3295}" type="pres">
      <dgm:prSet presAssocID="{98C2E528-E870-4733-862D-338436B313EB}" presName="thickLine" presStyleLbl="alignNode1" presStyleIdx="0" presStyleCnt="6"/>
      <dgm:spPr/>
    </dgm:pt>
    <dgm:pt modelId="{39266359-4FBF-4FC9-9C5B-473F85C54ED4}" type="pres">
      <dgm:prSet presAssocID="{98C2E528-E870-4733-862D-338436B313EB}" presName="horz1" presStyleCnt="0"/>
      <dgm:spPr/>
    </dgm:pt>
    <dgm:pt modelId="{AC4D60DA-6202-4D73-BB48-CDD14D0AEA17}" type="pres">
      <dgm:prSet presAssocID="{98C2E528-E870-4733-862D-338436B313EB}" presName="tx1" presStyleLbl="revTx" presStyleIdx="0" presStyleCnt="6"/>
      <dgm:spPr/>
    </dgm:pt>
    <dgm:pt modelId="{694AEB0D-24C2-431B-8CF8-7692DFDADF3B}" type="pres">
      <dgm:prSet presAssocID="{98C2E528-E870-4733-862D-338436B313EB}" presName="vert1" presStyleCnt="0"/>
      <dgm:spPr/>
    </dgm:pt>
    <dgm:pt modelId="{C946DD7C-D500-4A80-9124-D5989B3F5910}" type="pres">
      <dgm:prSet presAssocID="{F9D97FFA-B38C-47D7-B441-CDE93016E47D}" presName="thickLine" presStyleLbl="alignNode1" presStyleIdx="1" presStyleCnt="6"/>
      <dgm:spPr/>
    </dgm:pt>
    <dgm:pt modelId="{DC80CFC2-EA5C-448D-8280-89925087017A}" type="pres">
      <dgm:prSet presAssocID="{F9D97FFA-B38C-47D7-B441-CDE93016E47D}" presName="horz1" presStyleCnt="0"/>
      <dgm:spPr/>
    </dgm:pt>
    <dgm:pt modelId="{2B8B4D51-B7EB-4A8D-A57D-F0B7A4A4F35F}" type="pres">
      <dgm:prSet presAssocID="{F9D97FFA-B38C-47D7-B441-CDE93016E47D}" presName="tx1" presStyleLbl="revTx" presStyleIdx="1" presStyleCnt="6"/>
      <dgm:spPr/>
    </dgm:pt>
    <dgm:pt modelId="{143EC25A-4B9E-4DCE-84C6-B6A3D54D4BF7}" type="pres">
      <dgm:prSet presAssocID="{F9D97FFA-B38C-47D7-B441-CDE93016E47D}" presName="vert1" presStyleCnt="0"/>
      <dgm:spPr/>
    </dgm:pt>
    <dgm:pt modelId="{0D4C2404-55F1-4B33-9F9C-A968BC9EDACB}" type="pres">
      <dgm:prSet presAssocID="{AE44FDE4-23D2-4DC8-B091-2FFA39C4C466}" presName="thickLine" presStyleLbl="alignNode1" presStyleIdx="2" presStyleCnt="6"/>
      <dgm:spPr/>
    </dgm:pt>
    <dgm:pt modelId="{5D780684-EA8F-4A1C-9F93-CA14E1481A42}" type="pres">
      <dgm:prSet presAssocID="{AE44FDE4-23D2-4DC8-B091-2FFA39C4C466}" presName="horz1" presStyleCnt="0"/>
      <dgm:spPr/>
    </dgm:pt>
    <dgm:pt modelId="{99777072-6E32-4C50-B113-A14BB874B245}" type="pres">
      <dgm:prSet presAssocID="{AE44FDE4-23D2-4DC8-B091-2FFA39C4C466}" presName="tx1" presStyleLbl="revTx" presStyleIdx="2" presStyleCnt="6"/>
      <dgm:spPr/>
    </dgm:pt>
    <dgm:pt modelId="{B58D731E-6F90-4016-8036-C9A70BAFB451}" type="pres">
      <dgm:prSet presAssocID="{AE44FDE4-23D2-4DC8-B091-2FFA39C4C466}" presName="vert1" presStyleCnt="0"/>
      <dgm:spPr/>
    </dgm:pt>
    <dgm:pt modelId="{789B3CA9-8AA8-4345-BD0B-6B7121B6247B}" type="pres">
      <dgm:prSet presAssocID="{163359D7-74C6-40C1-9E0E-A73128746E33}" presName="thickLine" presStyleLbl="alignNode1" presStyleIdx="3" presStyleCnt="6"/>
      <dgm:spPr/>
    </dgm:pt>
    <dgm:pt modelId="{F3826730-12D8-452C-B356-075E57D242FE}" type="pres">
      <dgm:prSet presAssocID="{163359D7-74C6-40C1-9E0E-A73128746E33}" presName="horz1" presStyleCnt="0"/>
      <dgm:spPr/>
    </dgm:pt>
    <dgm:pt modelId="{0AEE12BF-F88E-4C98-9A7C-9BDFE5450C28}" type="pres">
      <dgm:prSet presAssocID="{163359D7-74C6-40C1-9E0E-A73128746E33}" presName="tx1" presStyleLbl="revTx" presStyleIdx="3" presStyleCnt="6"/>
      <dgm:spPr/>
    </dgm:pt>
    <dgm:pt modelId="{A20550CC-8DD5-4EE7-A57B-8C47F6AC821D}" type="pres">
      <dgm:prSet presAssocID="{163359D7-74C6-40C1-9E0E-A73128746E33}" presName="vert1" presStyleCnt="0"/>
      <dgm:spPr/>
    </dgm:pt>
    <dgm:pt modelId="{109FF70B-0B21-4F1F-AAE9-AFDA21937EE5}" type="pres">
      <dgm:prSet presAssocID="{E5523DB1-8E54-4F72-87F7-7EB87B756D4C}" presName="thickLine" presStyleLbl="alignNode1" presStyleIdx="4" presStyleCnt="6"/>
      <dgm:spPr/>
    </dgm:pt>
    <dgm:pt modelId="{C31A30C9-3F96-4CC3-A35B-A68B719D840F}" type="pres">
      <dgm:prSet presAssocID="{E5523DB1-8E54-4F72-87F7-7EB87B756D4C}" presName="horz1" presStyleCnt="0"/>
      <dgm:spPr/>
    </dgm:pt>
    <dgm:pt modelId="{E8A9FD34-0D9B-4795-971E-34278E984A9F}" type="pres">
      <dgm:prSet presAssocID="{E5523DB1-8E54-4F72-87F7-7EB87B756D4C}" presName="tx1" presStyleLbl="revTx" presStyleIdx="4" presStyleCnt="6"/>
      <dgm:spPr/>
    </dgm:pt>
    <dgm:pt modelId="{F9AF8D1B-8F0C-45B7-A486-6E2F5D56B19B}" type="pres">
      <dgm:prSet presAssocID="{E5523DB1-8E54-4F72-87F7-7EB87B756D4C}" presName="vert1" presStyleCnt="0"/>
      <dgm:spPr/>
    </dgm:pt>
    <dgm:pt modelId="{060256FB-175E-474D-9AB8-9C60D98DCA1C}" type="pres">
      <dgm:prSet presAssocID="{21A0034E-D9FD-4993-B9D5-922EE2CD39A0}" presName="thickLine" presStyleLbl="alignNode1" presStyleIdx="5" presStyleCnt="6"/>
      <dgm:spPr/>
    </dgm:pt>
    <dgm:pt modelId="{B51CA426-A863-4C61-B776-61EFC2B4E903}" type="pres">
      <dgm:prSet presAssocID="{21A0034E-D9FD-4993-B9D5-922EE2CD39A0}" presName="horz1" presStyleCnt="0"/>
      <dgm:spPr/>
    </dgm:pt>
    <dgm:pt modelId="{19CEE098-E817-4D9B-A060-539E4A70E8CC}" type="pres">
      <dgm:prSet presAssocID="{21A0034E-D9FD-4993-B9D5-922EE2CD39A0}" presName="tx1" presStyleLbl="revTx" presStyleIdx="5" presStyleCnt="6"/>
      <dgm:spPr/>
    </dgm:pt>
    <dgm:pt modelId="{88595590-61B6-4F59-86CA-2A721B54A8FF}" type="pres">
      <dgm:prSet presAssocID="{21A0034E-D9FD-4993-B9D5-922EE2CD39A0}" presName="vert1" presStyleCnt="0"/>
      <dgm:spPr/>
    </dgm:pt>
  </dgm:ptLst>
  <dgm:cxnLst>
    <dgm:cxn modelId="{25CCAE19-3AC9-49CD-94F4-9EEDCA062840}" type="presOf" srcId="{F9D97FFA-B38C-47D7-B441-CDE93016E47D}" destId="{2B8B4D51-B7EB-4A8D-A57D-F0B7A4A4F35F}" srcOrd="0" destOrd="0" presId="urn:microsoft.com/office/officeart/2008/layout/LinedList"/>
    <dgm:cxn modelId="{5470A12D-315B-438A-A45E-357E5A53B64E}" type="presOf" srcId="{98C2E528-E870-4733-862D-338436B313EB}" destId="{AC4D60DA-6202-4D73-BB48-CDD14D0AEA17}" srcOrd="0" destOrd="0" presId="urn:microsoft.com/office/officeart/2008/layout/LinedList"/>
    <dgm:cxn modelId="{41B11E3D-4F59-461D-810A-2441BF2AE82A}" srcId="{16BA1E80-AD09-4850-9B8C-900F8B2F803D}" destId="{AE44FDE4-23D2-4DC8-B091-2FFA39C4C466}" srcOrd="2" destOrd="0" parTransId="{AC61227A-9D95-4FAE-895A-A400D59A4CEA}" sibTransId="{08E92D6D-A8FB-476E-83DA-1BEE8D4A630E}"/>
    <dgm:cxn modelId="{487B5B3F-A5B5-4F68-86D1-C21B8F8CAE2A}" srcId="{16BA1E80-AD09-4850-9B8C-900F8B2F803D}" destId="{163359D7-74C6-40C1-9E0E-A73128746E33}" srcOrd="3" destOrd="0" parTransId="{B3EF491D-C891-4F7C-A6E1-E21412A34778}" sibTransId="{0FDA5E6C-7822-4F5F-BF86-2B061915D911}"/>
    <dgm:cxn modelId="{4B4F2166-19AA-4438-89C5-3680CC3EEE8A}" type="presOf" srcId="{21A0034E-D9FD-4993-B9D5-922EE2CD39A0}" destId="{19CEE098-E817-4D9B-A060-539E4A70E8CC}" srcOrd="0" destOrd="0" presId="urn:microsoft.com/office/officeart/2008/layout/LinedList"/>
    <dgm:cxn modelId="{89924E5A-BFFF-45EC-ACC0-E99AA1B6F64C}" srcId="{16BA1E80-AD09-4850-9B8C-900F8B2F803D}" destId="{F9D97FFA-B38C-47D7-B441-CDE93016E47D}" srcOrd="1" destOrd="0" parTransId="{9CFE3D34-784E-40DC-BAB6-C0618A762797}" sibTransId="{D855B4B5-F0C8-4285-A7FF-C5DDFD9811D8}"/>
    <dgm:cxn modelId="{73BED295-3977-4AA7-AB41-BD1642174449}" srcId="{16BA1E80-AD09-4850-9B8C-900F8B2F803D}" destId="{E5523DB1-8E54-4F72-87F7-7EB87B756D4C}" srcOrd="4" destOrd="0" parTransId="{32A61979-8733-44A3-A946-E344BF09F901}" sibTransId="{9A45A2EC-CB10-417E-A560-B6D696CAA13E}"/>
    <dgm:cxn modelId="{43C105AB-ADB2-425F-82FB-40468B334D86}" type="presOf" srcId="{E5523DB1-8E54-4F72-87F7-7EB87B756D4C}" destId="{E8A9FD34-0D9B-4795-971E-34278E984A9F}" srcOrd="0" destOrd="0" presId="urn:microsoft.com/office/officeart/2008/layout/LinedList"/>
    <dgm:cxn modelId="{C2A67ECD-2F43-439B-8293-F6A68BCE5781}" srcId="{16BA1E80-AD09-4850-9B8C-900F8B2F803D}" destId="{98C2E528-E870-4733-862D-338436B313EB}" srcOrd="0" destOrd="0" parTransId="{D4A923A8-E933-4887-A9C4-824D97C2EF53}" sibTransId="{09E66824-5324-4835-BAEE-52EEF651B4F2}"/>
    <dgm:cxn modelId="{B97E29DE-B692-413B-98DE-A733E74F6780}" type="presOf" srcId="{163359D7-74C6-40C1-9E0E-A73128746E33}" destId="{0AEE12BF-F88E-4C98-9A7C-9BDFE5450C28}" srcOrd="0" destOrd="0" presId="urn:microsoft.com/office/officeart/2008/layout/LinedList"/>
    <dgm:cxn modelId="{FFC821F4-1520-4C8D-8371-DDF074676456}" type="presOf" srcId="{AE44FDE4-23D2-4DC8-B091-2FFA39C4C466}" destId="{99777072-6E32-4C50-B113-A14BB874B245}" srcOrd="0" destOrd="0" presId="urn:microsoft.com/office/officeart/2008/layout/LinedList"/>
    <dgm:cxn modelId="{866172F6-A814-4108-9D18-F129374FB59B}" srcId="{16BA1E80-AD09-4850-9B8C-900F8B2F803D}" destId="{21A0034E-D9FD-4993-B9D5-922EE2CD39A0}" srcOrd="5" destOrd="0" parTransId="{0D719CAA-3F15-43BD-BC74-B4235B204A34}" sibTransId="{0D70374A-67A1-4694-8B97-E666F0EEE867}"/>
    <dgm:cxn modelId="{DF686FFD-AC66-40B3-AB4F-05A4F90D31DD}" type="presOf" srcId="{16BA1E80-AD09-4850-9B8C-900F8B2F803D}" destId="{F89413CB-3C46-420C-9FDB-035528CF413C}" srcOrd="0" destOrd="0" presId="urn:microsoft.com/office/officeart/2008/layout/LinedList"/>
    <dgm:cxn modelId="{31EBE9D7-BAD3-479B-BEF9-EEADB5055325}" type="presParOf" srcId="{F89413CB-3C46-420C-9FDB-035528CF413C}" destId="{22F103FE-AD01-436C-9FD1-C7534E9D3295}" srcOrd="0" destOrd="0" presId="urn:microsoft.com/office/officeart/2008/layout/LinedList"/>
    <dgm:cxn modelId="{2AD49286-6524-4C16-87BD-83B2A199BD5E}" type="presParOf" srcId="{F89413CB-3C46-420C-9FDB-035528CF413C}" destId="{39266359-4FBF-4FC9-9C5B-473F85C54ED4}" srcOrd="1" destOrd="0" presId="urn:microsoft.com/office/officeart/2008/layout/LinedList"/>
    <dgm:cxn modelId="{DD3B439A-6C4C-4330-B407-3D5E1CE36630}" type="presParOf" srcId="{39266359-4FBF-4FC9-9C5B-473F85C54ED4}" destId="{AC4D60DA-6202-4D73-BB48-CDD14D0AEA17}" srcOrd="0" destOrd="0" presId="urn:microsoft.com/office/officeart/2008/layout/LinedList"/>
    <dgm:cxn modelId="{880E9A32-4C80-44F2-A79C-F3A80C1A46C6}" type="presParOf" srcId="{39266359-4FBF-4FC9-9C5B-473F85C54ED4}" destId="{694AEB0D-24C2-431B-8CF8-7692DFDADF3B}" srcOrd="1" destOrd="0" presId="urn:microsoft.com/office/officeart/2008/layout/LinedList"/>
    <dgm:cxn modelId="{4EA6E2FD-C460-4B25-AF5D-417C91789F2A}" type="presParOf" srcId="{F89413CB-3C46-420C-9FDB-035528CF413C}" destId="{C946DD7C-D500-4A80-9124-D5989B3F5910}" srcOrd="2" destOrd="0" presId="urn:microsoft.com/office/officeart/2008/layout/LinedList"/>
    <dgm:cxn modelId="{99700EB8-3DCA-485A-A867-4217476490A3}" type="presParOf" srcId="{F89413CB-3C46-420C-9FDB-035528CF413C}" destId="{DC80CFC2-EA5C-448D-8280-89925087017A}" srcOrd="3" destOrd="0" presId="urn:microsoft.com/office/officeart/2008/layout/LinedList"/>
    <dgm:cxn modelId="{E9680F12-07C4-407D-8EA9-86B5C172FD67}" type="presParOf" srcId="{DC80CFC2-EA5C-448D-8280-89925087017A}" destId="{2B8B4D51-B7EB-4A8D-A57D-F0B7A4A4F35F}" srcOrd="0" destOrd="0" presId="urn:microsoft.com/office/officeart/2008/layout/LinedList"/>
    <dgm:cxn modelId="{7030CB78-9EA6-4EB9-8705-B72D4F5DED9C}" type="presParOf" srcId="{DC80CFC2-EA5C-448D-8280-89925087017A}" destId="{143EC25A-4B9E-4DCE-84C6-B6A3D54D4BF7}" srcOrd="1" destOrd="0" presId="urn:microsoft.com/office/officeart/2008/layout/LinedList"/>
    <dgm:cxn modelId="{21B78BA2-3EC3-43F5-9435-551F87C9506E}" type="presParOf" srcId="{F89413CB-3C46-420C-9FDB-035528CF413C}" destId="{0D4C2404-55F1-4B33-9F9C-A968BC9EDACB}" srcOrd="4" destOrd="0" presId="urn:microsoft.com/office/officeart/2008/layout/LinedList"/>
    <dgm:cxn modelId="{D91DDB46-8552-47F0-9A9B-8067FC4E319F}" type="presParOf" srcId="{F89413CB-3C46-420C-9FDB-035528CF413C}" destId="{5D780684-EA8F-4A1C-9F93-CA14E1481A42}" srcOrd="5" destOrd="0" presId="urn:microsoft.com/office/officeart/2008/layout/LinedList"/>
    <dgm:cxn modelId="{29F8DBF2-1003-4D3D-9D1D-C428C9FF9B74}" type="presParOf" srcId="{5D780684-EA8F-4A1C-9F93-CA14E1481A42}" destId="{99777072-6E32-4C50-B113-A14BB874B245}" srcOrd="0" destOrd="0" presId="urn:microsoft.com/office/officeart/2008/layout/LinedList"/>
    <dgm:cxn modelId="{5023A8A4-CDB0-43A2-8F89-3D4A43525549}" type="presParOf" srcId="{5D780684-EA8F-4A1C-9F93-CA14E1481A42}" destId="{B58D731E-6F90-4016-8036-C9A70BAFB451}" srcOrd="1" destOrd="0" presId="urn:microsoft.com/office/officeart/2008/layout/LinedList"/>
    <dgm:cxn modelId="{FAF201FB-BAD2-441D-94B5-4A89F919DF92}" type="presParOf" srcId="{F89413CB-3C46-420C-9FDB-035528CF413C}" destId="{789B3CA9-8AA8-4345-BD0B-6B7121B6247B}" srcOrd="6" destOrd="0" presId="urn:microsoft.com/office/officeart/2008/layout/LinedList"/>
    <dgm:cxn modelId="{04761CA9-BB1F-4F36-94F3-4AF936DEC613}" type="presParOf" srcId="{F89413CB-3C46-420C-9FDB-035528CF413C}" destId="{F3826730-12D8-452C-B356-075E57D242FE}" srcOrd="7" destOrd="0" presId="urn:microsoft.com/office/officeart/2008/layout/LinedList"/>
    <dgm:cxn modelId="{964B97C2-C7B4-49A7-98DA-A0A0E84F0A8A}" type="presParOf" srcId="{F3826730-12D8-452C-B356-075E57D242FE}" destId="{0AEE12BF-F88E-4C98-9A7C-9BDFE5450C28}" srcOrd="0" destOrd="0" presId="urn:microsoft.com/office/officeart/2008/layout/LinedList"/>
    <dgm:cxn modelId="{20988EBE-D63A-46E5-8CD4-2F0D44772967}" type="presParOf" srcId="{F3826730-12D8-452C-B356-075E57D242FE}" destId="{A20550CC-8DD5-4EE7-A57B-8C47F6AC821D}" srcOrd="1" destOrd="0" presId="urn:microsoft.com/office/officeart/2008/layout/LinedList"/>
    <dgm:cxn modelId="{EEFDB1BC-9330-4725-A1CE-BADA7E06B458}" type="presParOf" srcId="{F89413CB-3C46-420C-9FDB-035528CF413C}" destId="{109FF70B-0B21-4F1F-AAE9-AFDA21937EE5}" srcOrd="8" destOrd="0" presId="urn:microsoft.com/office/officeart/2008/layout/LinedList"/>
    <dgm:cxn modelId="{71F73F88-9AAA-4D35-A385-D163FE5D2D45}" type="presParOf" srcId="{F89413CB-3C46-420C-9FDB-035528CF413C}" destId="{C31A30C9-3F96-4CC3-A35B-A68B719D840F}" srcOrd="9" destOrd="0" presId="urn:microsoft.com/office/officeart/2008/layout/LinedList"/>
    <dgm:cxn modelId="{BCC7A068-A33A-4184-9C2B-645A56F7B3E4}" type="presParOf" srcId="{C31A30C9-3F96-4CC3-A35B-A68B719D840F}" destId="{E8A9FD34-0D9B-4795-971E-34278E984A9F}" srcOrd="0" destOrd="0" presId="urn:microsoft.com/office/officeart/2008/layout/LinedList"/>
    <dgm:cxn modelId="{84B4B660-F4F8-4E89-B908-DD832BA93BA6}" type="presParOf" srcId="{C31A30C9-3F96-4CC3-A35B-A68B719D840F}" destId="{F9AF8D1B-8F0C-45B7-A486-6E2F5D56B19B}" srcOrd="1" destOrd="0" presId="urn:microsoft.com/office/officeart/2008/layout/LinedList"/>
    <dgm:cxn modelId="{1516FA77-D0AF-4AE0-B90B-8B1775F5025A}" type="presParOf" srcId="{F89413CB-3C46-420C-9FDB-035528CF413C}" destId="{060256FB-175E-474D-9AB8-9C60D98DCA1C}" srcOrd="10" destOrd="0" presId="urn:microsoft.com/office/officeart/2008/layout/LinedList"/>
    <dgm:cxn modelId="{8C52DAA2-6EE3-4847-B0A3-4750739ABC0F}" type="presParOf" srcId="{F89413CB-3C46-420C-9FDB-035528CF413C}" destId="{B51CA426-A863-4C61-B776-61EFC2B4E903}" srcOrd="11" destOrd="0" presId="urn:microsoft.com/office/officeart/2008/layout/LinedList"/>
    <dgm:cxn modelId="{9C8E5D52-7B31-434E-9AF4-9A3CDCC118B5}" type="presParOf" srcId="{B51CA426-A863-4C61-B776-61EFC2B4E903}" destId="{19CEE098-E817-4D9B-A060-539E4A70E8CC}" srcOrd="0" destOrd="0" presId="urn:microsoft.com/office/officeart/2008/layout/LinedList"/>
    <dgm:cxn modelId="{BF20B64C-C2A2-4A70-92EC-1140A3DA2C96}" type="presParOf" srcId="{B51CA426-A863-4C61-B776-61EFC2B4E903}" destId="{88595590-61B6-4F59-86CA-2A721B54A8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E5CD96-306F-4906-82AF-9684E8D2A2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C452A2-5B31-4A29-83F9-99A875F59519}">
      <dgm:prSet/>
      <dgm:spPr/>
      <dgm:t>
        <a:bodyPr/>
        <a:lstStyle/>
        <a:p>
          <a:r>
            <a:rPr lang="en-US" b="1" dirty="0"/>
            <a:t>Talk with a responsible, caring adult such as your parents, guardians, or school teacher.</a:t>
          </a:r>
          <a:endParaRPr lang="en-US" dirty="0"/>
        </a:p>
      </dgm:t>
    </dgm:pt>
    <dgm:pt modelId="{112CAA4E-4219-49C7-A0F9-3EB75026974F}" type="parTrans" cxnId="{93F00A6C-B153-4EE8-BE84-80E4B2FFF2FC}">
      <dgm:prSet/>
      <dgm:spPr/>
      <dgm:t>
        <a:bodyPr/>
        <a:lstStyle/>
        <a:p>
          <a:endParaRPr lang="en-US"/>
        </a:p>
      </dgm:t>
    </dgm:pt>
    <dgm:pt modelId="{7D31F705-39C5-49AA-89F2-80DB3134D3DE}" type="sibTrans" cxnId="{93F00A6C-B153-4EE8-BE84-80E4B2FFF2FC}">
      <dgm:prSet/>
      <dgm:spPr/>
      <dgm:t>
        <a:bodyPr/>
        <a:lstStyle/>
        <a:p>
          <a:endParaRPr lang="en-US"/>
        </a:p>
      </dgm:t>
    </dgm:pt>
    <dgm:pt modelId="{27D386F9-E477-4244-A2D4-5E3F7EEAD021}">
      <dgm:prSet/>
      <dgm:spPr/>
      <dgm:t>
        <a:bodyPr/>
        <a:lstStyle/>
        <a:p>
          <a:r>
            <a:rPr lang="en-US" dirty="0"/>
            <a:t>Ignoring the problem of focusing and paying attention is not the answer. Some resources and people can help. A person cannot help you if they do not know what you are going through. Disrupting the class or causing problems for other students will only intensify the problem or lead to more severe problems. Talking with a responsible, caring adult such as your parents, guardians, or school administrator is best. </a:t>
          </a:r>
        </a:p>
      </dgm:t>
    </dgm:pt>
    <dgm:pt modelId="{9813D17B-3385-4F42-9B98-D12E87B15EE4}" type="parTrans" cxnId="{B8D85A9E-7EA5-44E2-877F-1D860A0734B5}">
      <dgm:prSet/>
      <dgm:spPr/>
      <dgm:t>
        <a:bodyPr/>
        <a:lstStyle/>
        <a:p>
          <a:endParaRPr lang="en-US"/>
        </a:p>
      </dgm:t>
    </dgm:pt>
    <dgm:pt modelId="{E9CBEFAA-72AA-4651-A66C-0F41DB3039EA}" type="sibTrans" cxnId="{B8D85A9E-7EA5-44E2-877F-1D860A0734B5}">
      <dgm:prSet/>
      <dgm:spPr/>
      <dgm:t>
        <a:bodyPr/>
        <a:lstStyle/>
        <a:p>
          <a:endParaRPr lang="en-US"/>
        </a:p>
      </dgm:t>
    </dgm:pt>
    <dgm:pt modelId="{44D3B36C-C8C7-44B3-A6D5-A735CCE03547}" type="pres">
      <dgm:prSet presAssocID="{5BE5CD96-306F-4906-82AF-9684E8D2A2C2}" presName="linear" presStyleCnt="0">
        <dgm:presLayoutVars>
          <dgm:animLvl val="lvl"/>
          <dgm:resizeHandles val="exact"/>
        </dgm:presLayoutVars>
      </dgm:prSet>
      <dgm:spPr/>
    </dgm:pt>
    <dgm:pt modelId="{912B2AF2-96BE-4661-B7B1-AC358659CCFA}" type="pres">
      <dgm:prSet presAssocID="{F6C452A2-5B31-4A29-83F9-99A875F59519}" presName="parentText" presStyleLbl="node1" presStyleIdx="0" presStyleCnt="1">
        <dgm:presLayoutVars>
          <dgm:chMax val="0"/>
          <dgm:bulletEnabled val="1"/>
        </dgm:presLayoutVars>
      </dgm:prSet>
      <dgm:spPr/>
    </dgm:pt>
    <dgm:pt modelId="{C6EB6935-EF97-46AE-90AB-448263A7324B}" type="pres">
      <dgm:prSet presAssocID="{F6C452A2-5B31-4A29-83F9-99A875F59519}" presName="childText" presStyleLbl="revTx" presStyleIdx="0" presStyleCnt="1">
        <dgm:presLayoutVars>
          <dgm:bulletEnabled val="1"/>
        </dgm:presLayoutVars>
      </dgm:prSet>
      <dgm:spPr/>
    </dgm:pt>
  </dgm:ptLst>
  <dgm:cxnLst>
    <dgm:cxn modelId="{95C0D307-5AE8-40CE-998C-4D218B67311A}" type="presOf" srcId="{27D386F9-E477-4244-A2D4-5E3F7EEAD021}" destId="{C6EB6935-EF97-46AE-90AB-448263A7324B}" srcOrd="0" destOrd="0" presId="urn:microsoft.com/office/officeart/2005/8/layout/vList2"/>
    <dgm:cxn modelId="{9B845621-8091-403D-954C-DA0B3960981C}" type="presOf" srcId="{F6C452A2-5B31-4A29-83F9-99A875F59519}" destId="{912B2AF2-96BE-4661-B7B1-AC358659CCFA}" srcOrd="0" destOrd="0" presId="urn:microsoft.com/office/officeart/2005/8/layout/vList2"/>
    <dgm:cxn modelId="{17DB783A-EBA1-4653-8858-C432A2770A1C}" type="presOf" srcId="{5BE5CD96-306F-4906-82AF-9684E8D2A2C2}" destId="{44D3B36C-C8C7-44B3-A6D5-A735CCE03547}" srcOrd="0" destOrd="0" presId="urn:microsoft.com/office/officeart/2005/8/layout/vList2"/>
    <dgm:cxn modelId="{93F00A6C-B153-4EE8-BE84-80E4B2FFF2FC}" srcId="{5BE5CD96-306F-4906-82AF-9684E8D2A2C2}" destId="{F6C452A2-5B31-4A29-83F9-99A875F59519}" srcOrd="0" destOrd="0" parTransId="{112CAA4E-4219-49C7-A0F9-3EB75026974F}" sibTransId="{7D31F705-39C5-49AA-89F2-80DB3134D3DE}"/>
    <dgm:cxn modelId="{B8D85A9E-7EA5-44E2-877F-1D860A0734B5}" srcId="{F6C452A2-5B31-4A29-83F9-99A875F59519}" destId="{27D386F9-E477-4244-A2D4-5E3F7EEAD021}" srcOrd="0" destOrd="0" parTransId="{9813D17B-3385-4F42-9B98-D12E87B15EE4}" sibTransId="{E9CBEFAA-72AA-4651-A66C-0F41DB3039EA}"/>
    <dgm:cxn modelId="{EC896B64-A15D-46A4-A865-7674DCFBEEFC}" type="presParOf" srcId="{44D3B36C-C8C7-44B3-A6D5-A735CCE03547}" destId="{912B2AF2-96BE-4661-B7B1-AC358659CCFA}" srcOrd="0" destOrd="0" presId="urn:microsoft.com/office/officeart/2005/8/layout/vList2"/>
    <dgm:cxn modelId="{493B0B0D-AF9F-4692-AFB1-A193E8FFCE3F}" type="presParOf" srcId="{44D3B36C-C8C7-44B3-A6D5-A735CCE03547}" destId="{C6EB6935-EF97-46AE-90AB-448263A7324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407988-15B7-4927-AF57-80480A5BA5A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0F62F75-1CB9-4213-9D7C-0674965D5301}">
      <dgm:prSet/>
      <dgm:spPr/>
      <dgm:t>
        <a:bodyPr/>
        <a:lstStyle/>
        <a:p>
          <a:r>
            <a:rPr lang="en-US" dirty="0">
              <a:solidFill>
                <a:srgbClr val="FF0000"/>
              </a:solidFill>
            </a:rPr>
            <a:t>Do nothing; it will work out</a:t>
          </a:r>
        </a:p>
      </dgm:t>
    </dgm:pt>
    <dgm:pt modelId="{0F39D3D5-BB4B-4827-99A3-D896AAE6EA74}" type="parTrans" cxnId="{09186544-3887-48A9-AA71-FC8D0D4DF2A5}">
      <dgm:prSet/>
      <dgm:spPr/>
      <dgm:t>
        <a:bodyPr/>
        <a:lstStyle/>
        <a:p>
          <a:endParaRPr lang="en-US"/>
        </a:p>
      </dgm:t>
    </dgm:pt>
    <dgm:pt modelId="{73EC5880-D7F3-48E3-A86D-1B9EA4BF77AE}" type="sibTrans" cxnId="{09186544-3887-48A9-AA71-FC8D0D4DF2A5}">
      <dgm:prSet/>
      <dgm:spPr/>
      <dgm:t>
        <a:bodyPr/>
        <a:lstStyle/>
        <a:p>
          <a:endParaRPr lang="en-US"/>
        </a:p>
      </dgm:t>
    </dgm:pt>
    <dgm:pt modelId="{7124977C-46FC-45E9-8428-460290BFD138}">
      <dgm:prSet/>
      <dgm:spPr/>
      <dgm:t>
        <a:bodyPr/>
        <a:lstStyle/>
        <a:p>
          <a:r>
            <a:rPr lang="en-US" dirty="0"/>
            <a:t>We live in a period when social media has become extremely popular. People spend extended periods on Facebook and other social networks. In particular, grade school students need to know how to gauge time spent on Facebook and other social media. If Facebook or other social media interfere with homework assignments, something needs to be done before getting out of hand. If a person does not address the problem, nothing will happen. </a:t>
          </a:r>
        </a:p>
      </dgm:t>
    </dgm:pt>
    <dgm:pt modelId="{8DDD2617-F74C-4792-88D1-7D38591EAF66}" type="parTrans" cxnId="{1A6AD0EA-67DE-4039-8D89-AE2770336B88}">
      <dgm:prSet/>
      <dgm:spPr/>
      <dgm:t>
        <a:bodyPr/>
        <a:lstStyle/>
        <a:p>
          <a:endParaRPr lang="en-US"/>
        </a:p>
      </dgm:t>
    </dgm:pt>
    <dgm:pt modelId="{9E9A3C73-DB71-4231-8B83-0F12057A607D}" type="sibTrans" cxnId="{1A6AD0EA-67DE-4039-8D89-AE2770336B88}">
      <dgm:prSet/>
      <dgm:spPr/>
      <dgm:t>
        <a:bodyPr/>
        <a:lstStyle/>
        <a:p>
          <a:endParaRPr lang="en-US"/>
        </a:p>
      </dgm:t>
    </dgm:pt>
    <dgm:pt modelId="{4A11414A-4084-406B-B088-567E0EE6A9D8}" type="pres">
      <dgm:prSet presAssocID="{9F407988-15B7-4927-AF57-80480A5BA5A0}" presName="vert0" presStyleCnt="0">
        <dgm:presLayoutVars>
          <dgm:dir/>
          <dgm:animOne val="branch"/>
          <dgm:animLvl val="lvl"/>
        </dgm:presLayoutVars>
      </dgm:prSet>
      <dgm:spPr/>
    </dgm:pt>
    <dgm:pt modelId="{B9438477-9AAD-46E1-A72A-0F1294D591A1}" type="pres">
      <dgm:prSet presAssocID="{B0F62F75-1CB9-4213-9D7C-0674965D5301}" presName="thickLine" presStyleLbl="alignNode1" presStyleIdx="0" presStyleCnt="1"/>
      <dgm:spPr/>
    </dgm:pt>
    <dgm:pt modelId="{66D24198-448E-4A33-B7DB-4696A568D34B}" type="pres">
      <dgm:prSet presAssocID="{B0F62F75-1CB9-4213-9D7C-0674965D5301}" presName="horz1" presStyleCnt="0"/>
      <dgm:spPr/>
    </dgm:pt>
    <dgm:pt modelId="{699A0092-1CBB-41DB-B25D-966EBA65C0A0}" type="pres">
      <dgm:prSet presAssocID="{B0F62F75-1CB9-4213-9D7C-0674965D5301}" presName="tx1" presStyleLbl="revTx" presStyleIdx="0" presStyleCnt="2"/>
      <dgm:spPr/>
    </dgm:pt>
    <dgm:pt modelId="{7FFEDED6-1679-4825-8D49-3D85C6D60437}" type="pres">
      <dgm:prSet presAssocID="{B0F62F75-1CB9-4213-9D7C-0674965D5301}" presName="vert1" presStyleCnt="0"/>
      <dgm:spPr/>
    </dgm:pt>
    <dgm:pt modelId="{2BD71CEA-3FA5-44D7-8ED8-1FA3D9045D8C}" type="pres">
      <dgm:prSet presAssocID="{7124977C-46FC-45E9-8428-460290BFD138}" presName="vertSpace2a" presStyleCnt="0"/>
      <dgm:spPr/>
    </dgm:pt>
    <dgm:pt modelId="{FC50D84A-83F2-4E0A-B842-76214476235D}" type="pres">
      <dgm:prSet presAssocID="{7124977C-46FC-45E9-8428-460290BFD138}" presName="horz2" presStyleCnt="0"/>
      <dgm:spPr/>
    </dgm:pt>
    <dgm:pt modelId="{BF162918-AF00-4B8C-BD70-DBF2F02AB4A9}" type="pres">
      <dgm:prSet presAssocID="{7124977C-46FC-45E9-8428-460290BFD138}" presName="horzSpace2" presStyleCnt="0"/>
      <dgm:spPr/>
    </dgm:pt>
    <dgm:pt modelId="{C5BEF428-EC36-4CBF-9ABC-23ED009311B5}" type="pres">
      <dgm:prSet presAssocID="{7124977C-46FC-45E9-8428-460290BFD138}" presName="tx2" presStyleLbl="revTx" presStyleIdx="1" presStyleCnt="2"/>
      <dgm:spPr/>
    </dgm:pt>
    <dgm:pt modelId="{CD438E53-455B-4B20-87F6-684A078717AB}" type="pres">
      <dgm:prSet presAssocID="{7124977C-46FC-45E9-8428-460290BFD138}" presName="vert2" presStyleCnt="0"/>
      <dgm:spPr/>
    </dgm:pt>
    <dgm:pt modelId="{9A305028-B590-40A9-AF7A-BE772864A7CB}" type="pres">
      <dgm:prSet presAssocID="{7124977C-46FC-45E9-8428-460290BFD138}" presName="thinLine2b" presStyleLbl="callout" presStyleIdx="0" presStyleCnt="1"/>
      <dgm:spPr/>
    </dgm:pt>
    <dgm:pt modelId="{F10E7968-F0E0-4658-84CB-D30FC7716B80}" type="pres">
      <dgm:prSet presAssocID="{7124977C-46FC-45E9-8428-460290BFD138}" presName="vertSpace2b" presStyleCnt="0"/>
      <dgm:spPr/>
    </dgm:pt>
  </dgm:ptLst>
  <dgm:cxnLst>
    <dgm:cxn modelId="{9AEB2708-0304-4423-8A92-3A61C93510DA}" type="presOf" srcId="{B0F62F75-1CB9-4213-9D7C-0674965D5301}" destId="{699A0092-1CBB-41DB-B25D-966EBA65C0A0}" srcOrd="0" destOrd="0" presId="urn:microsoft.com/office/officeart/2008/layout/LinedList"/>
    <dgm:cxn modelId="{BB604331-2386-46E5-8B98-A624A2A0DC8D}" type="presOf" srcId="{7124977C-46FC-45E9-8428-460290BFD138}" destId="{C5BEF428-EC36-4CBF-9ABC-23ED009311B5}" srcOrd="0" destOrd="0" presId="urn:microsoft.com/office/officeart/2008/layout/LinedList"/>
    <dgm:cxn modelId="{09186544-3887-48A9-AA71-FC8D0D4DF2A5}" srcId="{9F407988-15B7-4927-AF57-80480A5BA5A0}" destId="{B0F62F75-1CB9-4213-9D7C-0674965D5301}" srcOrd="0" destOrd="0" parTransId="{0F39D3D5-BB4B-4827-99A3-D896AAE6EA74}" sibTransId="{73EC5880-D7F3-48E3-A86D-1B9EA4BF77AE}"/>
    <dgm:cxn modelId="{576A416A-3229-4006-9147-B80BF280C550}" type="presOf" srcId="{9F407988-15B7-4927-AF57-80480A5BA5A0}" destId="{4A11414A-4084-406B-B088-567E0EE6A9D8}" srcOrd="0" destOrd="0" presId="urn:microsoft.com/office/officeart/2008/layout/LinedList"/>
    <dgm:cxn modelId="{1A6AD0EA-67DE-4039-8D89-AE2770336B88}" srcId="{B0F62F75-1CB9-4213-9D7C-0674965D5301}" destId="{7124977C-46FC-45E9-8428-460290BFD138}" srcOrd="0" destOrd="0" parTransId="{8DDD2617-F74C-4792-88D1-7D38591EAF66}" sibTransId="{9E9A3C73-DB71-4231-8B83-0F12057A607D}"/>
    <dgm:cxn modelId="{8D6AEE3E-99BA-4619-B484-E8CC010B615F}" type="presParOf" srcId="{4A11414A-4084-406B-B088-567E0EE6A9D8}" destId="{B9438477-9AAD-46E1-A72A-0F1294D591A1}" srcOrd="0" destOrd="0" presId="urn:microsoft.com/office/officeart/2008/layout/LinedList"/>
    <dgm:cxn modelId="{DC97EF53-D44F-497B-8B7C-793BF9AEC161}" type="presParOf" srcId="{4A11414A-4084-406B-B088-567E0EE6A9D8}" destId="{66D24198-448E-4A33-B7DB-4696A568D34B}" srcOrd="1" destOrd="0" presId="urn:microsoft.com/office/officeart/2008/layout/LinedList"/>
    <dgm:cxn modelId="{54E18EB9-591F-4065-8448-7F80533EA445}" type="presParOf" srcId="{66D24198-448E-4A33-B7DB-4696A568D34B}" destId="{699A0092-1CBB-41DB-B25D-966EBA65C0A0}" srcOrd="0" destOrd="0" presId="urn:microsoft.com/office/officeart/2008/layout/LinedList"/>
    <dgm:cxn modelId="{8F9F9A12-E2CD-415B-AEB4-6519F777345E}" type="presParOf" srcId="{66D24198-448E-4A33-B7DB-4696A568D34B}" destId="{7FFEDED6-1679-4825-8D49-3D85C6D60437}" srcOrd="1" destOrd="0" presId="urn:microsoft.com/office/officeart/2008/layout/LinedList"/>
    <dgm:cxn modelId="{D4705366-939C-4486-8355-EDF3444926C1}" type="presParOf" srcId="{7FFEDED6-1679-4825-8D49-3D85C6D60437}" destId="{2BD71CEA-3FA5-44D7-8ED8-1FA3D9045D8C}" srcOrd="0" destOrd="0" presId="urn:microsoft.com/office/officeart/2008/layout/LinedList"/>
    <dgm:cxn modelId="{B67CB0BB-ED51-45D2-A45A-6E7993257279}" type="presParOf" srcId="{7FFEDED6-1679-4825-8D49-3D85C6D60437}" destId="{FC50D84A-83F2-4E0A-B842-76214476235D}" srcOrd="1" destOrd="0" presId="urn:microsoft.com/office/officeart/2008/layout/LinedList"/>
    <dgm:cxn modelId="{6502631C-2F49-4D37-9DDC-3DC64FF07B1D}" type="presParOf" srcId="{FC50D84A-83F2-4E0A-B842-76214476235D}" destId="{BF162918-AF00-4B8C-BD70-DBF2F02AB4A9}" srcOrd="0" destOrd="0" presId="urn:microsoft.com/office/officeart/2008/layout/LinedList"/>
    <dgm:cxn modelId="{E35EF4DC-361D-4B08-8FD4-2FEE287D5424}" type="presParOf" srcId="{FC50D84A-83F2-4E0A-B842-76214476235D}" destId="{C5BEF428-EC36-4CBF-9ABC-23ED009311B5}" srcOrd="1" destOrd="0" presId="urn:microsoft.com/office/officeart/2008/layout/LinedList"/>
    <dgm:cxn modelId="{4E7D8D64-5D4B-4AB2-91C7-026F83F6BFE3}" type="presParOf" srcId="{FC50D84A-83F2-4E0A-B842-76214476235D}" destId="{CD438E53-455B-4B20-87F6-684A078717AB}" srcOrd="2" destOrd="0" presId="urn:microsoft.com/office/officeart/2008/layout/LinedList"/>
    <dgm:cxn modelId="{12B8245D-117C-4E80-9D28-67BC7A8159ED}" type="presParOf" srcId="{7FFEDED6-1679-4825-8D49-3D85C6D60437}" destId="{9A305028-B590-40A9-AF7A-BE772864A7CB}" srcOrd="2" destOrd="0" presId="urn:microsoft.com/office/officeart/2008/layout/LinedList"/>
    <dgm:cxn modelId="{2E81B624-F7E7-4D3B-B543-457BFF22CA11}" type="presParOf" srcId="{7FFEDED6-1679-4825-8D49-3D85C6D60437}" destId="{F10E7968-F0E0-4658-84CB-D30FC7716B80}"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FA7EB4-545B-44EE-9F35-72F8377174D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FA046A8-D270-4ACA-BF76-77D9B8EFF69B}">
      <dgm:prSet/>
      <dgm:spPr/>
      <dgm:t>
        <a:bodyPr/>
        <a:lstStyle/>
        <a:p>
          <a:r>
            <a:rPr lang="en-US" b="1" dirty="0">
              <a:solidFill>
                <a:srgbClr val="FF0000"/>
              </a:solidFill>
            </a:rPr>
            <a:t>Right  Answer</a:t>
          </a:r>
          <a:endParaRPr lang="en-US" dirty="0">
            <a:solidFill>
              <a:srgbClr val="FF0000"/>
            </a:solidFill>
          </a:endParaRPr>
        </a:p>
      </dgm:t>
    </dgm:pt>
    <dgm:pt modelId="{06A12988-2C11-41D0-9123-6911A8CB4108}" type="parTrans" cxnId="{C7F57CF2-A641-4BB2-8E86-C06DCE05D13F}">
      <dgm:prSet/>
      <dgm:spPr/>
      <dgm:t>
        <a:bodyPr/>
        <a:lstStyle/>
        <a:p>
          <a:endParaRPr lang="en-US"/>
        </a:p>
      </dgm:t>
    </dgm:pt>
    <dgm:pt modelId="{8D5047E6-4C64-4DD2-8A85-8D5615A7AA3E}" type="sibTrans" cxnId="{C7F57CF2-A641-4BB2-8E86-C06DCE05D13F}">
      <dgm:prSet/>
      <dgm:spPr/>
      <dgm:t>
        <a:bodyPr/>
        <a:lstStyle/>
        <a:p>
          <a:endParaRPr lang="en-US"/>
        </a:p>
      </dgm:t>
    </dgm:pt>
    <dgm:pt modelId="{1B120040-9A7F-4B08-8189-CE3A4CEB743C}">
      <dgm:prSet/>
      <dgm:spPr/>
      <dgm:t>
        <a:bodyPr/>
        <a:lstStyle/>
        <a:p>
          <a:r>
            <a:rPr lang="en-US" dirty="0"/>
            <a:t>If social media interferes with completing homework assignments or some other chores, it is advised to complete all homework assignments and duties before logging on to a social media site. Correct answer Limit the time spent on Facebook to no more than thirty minutes.</a:t>
          </a:r>
        </a:p>
      </dgm:t>
    </dgm:pt>
    <dgm:pt modelId="{5AF45D7B-CD64-4B74-B66E-E5013AB10F48}" type="parTrans" cxnId="{20587F93-42A1-4095-A7D6-D7AB69F64215}">
      <dgm:prSet/>
      <dgm:spPr/>
      <dgm:t>
        <a:bodyPr/>
        <a:lstStyle/>
        <a:p>
          <a:endParaRPr lang="en-US"/>
        </a:p>
      </dgm:t>
    </dgm:pt>
    <dgm:pt modelId="{35859F68-8FB1-4BDD-85AE-7E72B212EC80}" type="sibTrans" cxnId="{20587F93-42A1-4095-A7D6-D7AB69F64215}">
      <dgm:prSet/>
      <dgm:spPr/>
      <dgm:t>
        <a:bodyPr/>
        <a:lstStyle/>
        <a:p>
          <a:endParaRPr lang="en-US"/>
        </a:p>
      </dgm:t>
    </dgm:pt>
    <dgm:pt modelId="{8DEFCFBE-F3FB-4737-9549-9FBA135EC11A}" type="pres">
      <dgm:prSet presAssocID="{07FA7EB4-545B-44EE-9F35-72F8377174D6}" presName="vert0" presStyleCnt="0">
        <dgm:presLayoutVars>
          <dgm:dir/>
          <dgm:animOne val="branch"/>
          <dgm:animLvl val="lvl"/>
        </dgm:presLayoutVars>
      </dgm:prSet>
      <dgm:spPr/>
    </dgm:pt>
    <dgm:pt modelId="{09DF1617-D2F4-4021-B679-21F616BEA8F1}" type="pres">
      <dgm:prSet presAssocID="{4FA046A8-D270-4ACA-BF76-77D9B8EFF69B}" presName="thickLine" presStyleLbl="alignNode1" presStyleIdx="0" presStyleCnt="2"/>
      <dgm:spPr/>
    </dgm:pt>
    <dgm:pt modelId="{9BCBA8F0-D7EE-48FB-BBCE-C294F894DA36}" type="pres">
      <dgm:prSet presAssocID="{4FA046A8-D270-4ACA-BF76-77D9B8EFF69B}" presName="horz1" presStyleCnt="0"/>
      <dgm:spPr/>
    </dgm:pt>
    <dgm:pt modelId="{6192D25D-BBB0-41D1-9EA4-04F38BC6456E}" type="pres">
      <dgm:prSet presAssocID="{4FA046A8-D270-4ACA-BF76-77D9B8EFF69B}" presName="tx1" presStyleLbl="revTx" presStyleIdx="0" presStyleCnt="2"/>
      <dgm:spPr/>
    </dgm:pt>
    <dgm:pt modelId="{BB1BAC55-C0B7-44C8-A54C-34FAB72B550C}" type="pres">
      <dgm:prSet presAssocID="{4FA046A8-D270-4ACA-BF76-77D9B8EFF69B}" presName="vert1" presStyleCnt="0"/>
      <dgm:spPr/>
    </dgm:pt>
    <dgm:pt modelId="{8175F790-F250-4AEA-8601-7B7AE2F5321F}" type="pres">
      <dgm:prSet presAssocID="{1B120040-9A7F-4B08-8189-CE3A4CEB743C}" presName="thickLine" presStyleLbl="alignNode1" presStyleIdx="1" presStyleCnt="2"/>
      <dgm:spPr/>
    </dgm:pt>
    <dgm:pt modelId="{2CEF10DA-E330-4C00-9F12-7DBC69D39537}" type="pres">
      <dgm:prSet presAssocID="{1B120040-9A7F-4B08-8189-CE3A4CEB743C}" presName="horz1" presStyleCnt="0"/>
      <dgm:spPr/>
    </dgm:pt>
    <dgm:pt modelId="{5C71E725-C62F-4935-A2D0-C041ED9EF35E}" type="pres">
      <dgm:prSet presAssocID="{1B120040-9A7F-4B08-8189-CE3A4CEB743C}" presName="tx1" presStyleLbl="revTx" presStyleIdx="1" presStyleCnt="2" custScaleY="300293"/>
      <dgm:spPr/>
    </dgm:pt>
    <dgm:pt modelId="{1911017D-642C-44F3-907F-C95711855F01}" type="pres">
      <dgm:prSet presAssocID="{1B120040-9A7F-4B08-8189-CE3A4CEB743C}" presName="vert1" presStyleCnt="0"/>
      <dgm:spPr/>
    </dgm:pt>
  </dgm:ptLst>
  <dgm:cxnLst>
    <dgm:cxn modelId="{D5597272-073A-4C6C-8F7C-28F4CE11B2F3}" type="presOf" srcId="{4FA046A8-D270-4ACA-BF76-77D9B8EFF69B}" destId="{6192D25D-BBB0-41D1-9EA4-04F38BC6456E}" srcOrd="0" destOrd="0" presId="urn:microsoft.com/office/officeart/2008/layout/LinedList"/>
    <dgm:cxn modelId="{8874B477-8483-468F-82A3-D883C966D1E1}" type="presOf" srcId="{1B120040-9A7F-4B08-8189-CE3A4CEB743C}" destId="{5C71E725-C62F-4935-A2D0-C041ED9EF35E}" srcOrd="0" destOrd="0" presId="urn:microsoft.com/office/officeart/2008/layout/LinedList"/>
    <dgm:cxn modelId="{20587F93-42A1-4095-A7D6-D7AB69F64215}" srcId="{07FA7EB4-545B-44EE-9F35-72F8377174D6}" destId="{1B120040-9A7F-4B08-8189-CE3A4CEB743C}" srcOrd="1" destOrd="0" parTransId="{5AF45D7B-CD64-4B74-B66E-E5013AB10F48}" sibTransId="{35859F68-8FB1-4BDD-85AE-7E72B212EC80}"/>
    <dgm:cxn modelId="{ACC52DCF-A5E8-4B6A-9EA3-4DC45DA73864}" type="presOf" srcId="{07FA7EB4-545B-44EE-9F35-72F8377174D6}" destId="{8DEFCFBE-F3FB-4737-9549-9FBA135EC11A}" srcOrd="0" destOrd="0" presId="urn:microsoft.com/office/officeart/2008/layout/LinedList"/>
    <dgm:cxn modelId="{C7F57CF2-A641-4BB2-8E86-C06DCE05D13F}" srcId="{07FA7EB4-545B-44EE-9F35-72F8377174D6}" destId="{4FA046A8-D270-4ACA-BF76-77D9B8EFF69B}" srcOrd="0" destOrd="0" parTransId="{06A12988-2C11-41D0-9123-6911A8CB4108}" sibTransId="{8D5047E6-4C64-4DD2-8A85-8D5615A7AA3E}"/>
    <dgm:cxn modelId="{698CDADD-4E2A-47E7-830C-8E1C96C5FD6B}" type="presParOf" srcId="{8DEFCFBE-F3FB-4737-9549-9FBA135EC11A}" destId="{09DF1617-D2F4-4021-B679-21F616BEA8F1}" srcOrd="0" destOrd="0" presId="urn:microsoft.com/office/officeart/2008/layout/LinedList"/>
    <dgm:cxn modelId="{A0F65F66-8B5E-4874-A7F7-80588200495A}" type="presParOf" srcId="{8DEFCFBE-F3FB-4737-9549-9FBA135EC11A}" destId="{9BCBA8F0-D7EE-48FB-BBCE-C294F894DA36}" srcOrd="1" destOrd="0" presId="urn:microsoft.com/office/officeart/2008/layout/LinedList"/>
    <dgm:cxn modelId="{B021DCB6-1074-4F78-970F-9213299F4891}" type="presParOf" srcId="{9BCBA8F0-D7EE-48FB-BBCE-C294F894DA36}" destId="{6192D25D-BBB0-41D1-9EA4-04F38BC6456E}" srcOrd="0" destOrd="0" presId="urn:microsoft.com/office/officeart/2008/layout/LinedList"/>
    <dgm:cxn modelId="{63CE50D8-3E2C-405A-AEA4-121883B2207B}" type="presParOf" srcId="{9BCBA8F0-D7EE-48FB-BBCE-C294F894DA36}" destId="{BB1BAC55-C0B7-44C8-A54C-34FAB72B550C}" srcOrd="1" destOrd="0" presId="urn:microsoft.com/office/officeart/2008/layout/LinedList"/>
    <dgm:cxn modelId="{892F2969-3917-4DFC-A04F-04398BD80477}" type="presParOf" srcId="{8DEFCFBE-F3FB-4737-9549-9FBA135EC11A}" destId="{8175F790-F250-4AEA-8601-7B7AE2F5321F}" srcOrd="2" destOrd="0" presId="urn:microsoft.com/office/officeart/2008/layout/LinedList"/>
    <dgm:cxn modelId="{0F1C9CAA-A27C-47F9-835C-DE51CDDF0724}" type="presParOf" srcId="{8DEFCFBE-F3FB-4737-9549-9FBA135EC11A}" destId="{2CEF10DA-E330-4C00-9F12-7DBC69D39537}" srcOrd="3" destOrd="0" presId="urn:microsoft.com/office/officeart/2008/layout/LinedList"/>
    <dgm:cxn modelId="{533116D9-D4C6-4A94-B5AC-2B929A6C8E79}" type="presParOf" srcId="{2CEF10DA-E330-4C00-9F12-7DBC69D39537}" destId="{5C71E725-C62F-4935-A2D0-C041ED9EF35E}" srcOrd="0" destOrd="0" presId="urn:microsoft.com/office/officeart/2008/layout/LinedList"/>
    <dgm:cxn modelId="{8D04F3B2-0E41-4108-9DF4-04AEB82F2C6A}" type="presParOf" srcId="{2CEF10DA-E330-4C00-9F12-7DBC69D39537}" destId="{1911017D-642C-44F3-907F-C95711855F0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2CA22A-A0E4-4455-96EB-4C33FE0594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9861C6-A800-4E43-B40F-053D971246CC}">
      <dgm:prSet/>
      <dgm:spPr/>
      <dgm:t>
        <a:bodyPr/>
        <a:lstStyle/>
        <a:p>
          <a:r>
            <a:rPr lang="en-US" b="1" dirty="0"/>
            <a:t>Call your parents and request that they come and transport you home.</a:t>
          </a:r>
          <a:endParaRPr lang="en-US" dirty="0"/>
        </a:p>
      </dgm:t>
    </dgm:pt>
    <dgm:pt modelId="{4F29D447-F0C4-4592-9E36-EE55E173D6CC}" type="parTrans" cxnId="{B7DD7C8F-E88B-44AD-86D6-60CCD149A2F2}">
      <dgm:prSet/>
      <dgm:spPr/>
      <dgm:t>
        <a:bodyPr/>
        <a:lstStyle/>
        <a:p>
          <a:endParaRPr lang="en-US"/>
        </a:p>
      </dgm:t>
    </dgm:pt>
    <dgm:pt modelId="{A337CB61-8B97-4FAC-B56A-56022DA6FF54}" type="sibTrans" cxnId="{B7DD7C8F-E88B-44AD-86D6-60CCD149A2F2}">
      <dgm:prSet/>
      <dgm:spPr/>
      <dgm:t>
        <a:bodyPr/>
        <a:lstStyle/>
        <a:p>
          <a:endParaRPr lang="en-US"/>
        </a:p>
      </dgm:t>
    </dgm:pt>
    <dgm:pt modelId="{0DC9AE5B-4B12-42BA-A3B6-3D3392EE99D1}">
      <dgm:prSet/>
      <dgm:spPr/>
      <dgm:t>
        <a:bodyPr/>
        <a:lstStyle/>
        <a:p>
          <a:r>
            <a:rPr lang="en-US" dirty="0"/>
            <a:t>Everyone is not your friend lots of people do not have good intentions. The best option is to call a parent or guardian and let them address your transportation problem. It is better to be safe than sorry. The national news is flooded with reports of young people who were too trusting of others. Children and youth have been lured with candy and the promise of good jobs. Many sick people are searching for innocent children and adults to exploit and abuse. </a:t>
          </a:r>
        </a:p>
      </dgm:t>
    </dgm:pt>
    <dgm:pt modelId="{CD5875BD-623F-4323-A038-16CA271690C0}" type="parTrans" cxnId="{EE5378E4-5209-4DD5-B783-E8B4422EB174}">
      <dgm:prSet/>
      <dgm:spPr/>
      <dgm:t>
        <a:bodyPr/>
        <a:lstStyle/>
        <a:p>
          <a:endParaRPr lang="en-US"/>
        </a:p>
      </dgm:t>
    </dgm:pt>
    <dgm:pt modelId="{9D63EEE4-7175-4F26-963A-9F933DB4DBFC}" type="sibTrans" cxnId="{EE5378E4-5209-4DD5-B783-E8B4422EB174}">
      <dgm:prSet/>
      <dgm:spPr/>
      <dgm:t>
        <a:bodyPr/>
        <a:lstStyle/>
        <a:p>
          <a:endParaRPr lang="en-US"/>
        </a:p>
      </dgm:t>
    </dgm:pt>
    <dgm:pt modelId="{FBD84954-257C-4D1D-989C-3BDEE118C8B2}" type="pres">
      <dgm:prSet presAssocID="{6A2CA22A-A0E4-4455-96EB-4C33FE0594F6}" presName="linear" presStyleCnt="0">
        <dgm:presLayoutVars>
          <dgm:animLvl val="lvl"/>
          <dgm:resizeHandles val="exact"/>
        </dgm:presLayoutVars>
      </dgm:prSet>
      <dgm:spPr/>
    </dgm:pt>
    <dgm:pt modelId="{8DBE31AB-D367-43EC-B5AF-D7EDFE0CA934}" type="pres">
      <dgm:prSet presAssocID="{5A9861C6-A800-4E43-B40F-053D971246CC}" presName="parentText" presStyleLbl="node1" presStyleIdx="0" presStyleCnt="1" custScaleY="154102">
        <dgm:presLayoutVars>
          <dgm:chMax val="0"/>
          <dgm:bulletEnabled val="1"/>
        </dgm:presLayoutVars>
      </dgm:prSet>
      <dgm:spPr/>
    </dgm:pt>
    <dgm:pt modelId="{23F2BCCF-B504-44E3-8125-68592DF73652}" type="pres">
      <dgm:prSet presAssocID="{5A9861C6-A800-4E43-B40F-053D971246CC}" presName="childText" presStyleLbl="revTx" presStyleIdx="0" presStyleCnt="1" custScaleY="126425">
        <dgm:presLayoutVars>
          <dgm:bulletEnabled val="1"/>
        </dgm:presLayoutVars>
      </dgm:prSet>
      <dgm:spPr/>
    </dgm:pt>
  </dgm:ptLst>
  <dgm:cxnLst>
    <dgm:cxn modelId="{A7087022-19BE-45A4-A5C1-9A5EFFDB9092}" type="presOf" srcId="{6A2CA22A-A0E4-4455-96EB-4C33FE0594F6}" destId="{FBD84954-257C-4D1D-989C-3BDEE118C8B2}" srcOrd="0" destOrd="0" presId="urn:microsoft.com/office/officeart/2005/8/layout/vList2"/>
    <dgm:cxn modelId="{A490C94F-BDD4-4F0F-9EF2-2F9991D2FA5B}" type="presOf" srcId="{5A9861C6-A800-4E43-B40F-053D971246CC}" destId="{8DBE31AB-D367-43EC-B5AF-D7EDFE0CA934}" srcOrd="0" destOrd="0" presId="urn:microsoft.com/office/officeart/2005/8/layout/vList2"/>
    <dgm:cxn modelId="{B7DD7C8F-E88B-44AD-86D6-60CCD149A2F2}" srcId="{6A2CA22A-A0E4-4455-96EB-4C33FE0594F6}" destId="{5A9861C6-A800-4E43-B40F-053D971246CC}" srcOrd="0" destOrd="0" parTransId="{4F29D447-F0C4-4592-9E36-EE55E173D6CC}" sibTransId="{A337CB61-8B97-4FAC-B56A-56022DA6FF54}"/>
    <dgm:cxn modelId="{044825CF-ED0B-463C-AC7F-B96FDEEBF932}" type="presOf" srcId="{0DC9AE5B-4B12-42BA-A3B6-3D3392EE99D1}" destId="{23F2BCCF-B504-44E3-8125-68592DF73652}" srcOrd="0" destOrd="0" presId="urn:microsoft.com/office/officeart/2005/8/layout/vList2"/>
    <dgm:cxn modelId="{EE5378E4-5209-4DD5-B783-E8B4422EB174}" srcId="{5A9861C6-A800-4E43-B40F-053D971246CC}" destId="{0DC9AE5B-4B12-42BA-A3B6-3D3392EE99D1}" srcOrd="0" destOrd="0" parTransId="{CD5875BD-623F-4323-A038-16CA271690C0}" sibTransId="{9D63EEE4-7175-4F26-963A-9F933DB4DBFC}"/>
    <dgm:cxn modelId="{9F509427-46C8-4EFF-A72F-1170A0B1469A}" type="presParOf" srcId="{FBD84954-257C-4D1D-989C-3BDEE118C8B2}" destId="{8DBE31AB-D367-43EC-B5AF-D7EDFE0CA934}" srcOrd="0" destOrd="0" presId="urn:microsoft.com/office/officeart/2005/8/layout/vList2"/>
    <dgm:cxn modelId="{BDF84AD0-9972-43FE-9598-99E73F2A2670}" type="presParOf" srcId="{FBD84954-257C-4D1D-989C-3BDEE118C8B2}" destId="{23F2BCCF-B504-44E3-8125-68592DF7365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E659CB-43ED-4DDE-8C87-FD9FE0584C8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62A8CCD-B0D1-48EC-9732-75F5952DAEBC}">
      <dgm:prSet/>
      <dgm:spPr/>
      <dgm:t>
        <a:bodyPr/>
        <a:lstStyle/>
        <a:p>
          <a:pPr>
            <a:lnSpc>
              <a:spcPct val="100000"/>
            </a:lnSpc>
          </a:pPr>
          <a:r>
            <a:rPr lang="en-US" b="1" dirty="0"/>
            <a:t>You are in a classroom the teacher loses control of the discipline; what should be your response: laughing cause more confusion?</a:t>
          </a:r>
          <a:endParaRPr lang="en-US" dirty="0"/>
        </a:p>
      </dgm:t>
    </dgm:pt>
    <dgm:pt modelId="{E7DEF1A9-7539-489D-8D10-A93045EB335E}" type="parTrans" cxnId="{0CEA041F-F7D3-4AEA-B626-747BB1CE1D45}">
      <dgm:prSet/>
      <dgm:spPr/>
      <dgm:t>
        <a:bodyPr/>
        <a:lstStyle/>
        <a:p>
          <a:endParaRPr lang="en-US"/>
        </a:p>
      </dgm:t>
    </dgm:pt>
    <dgm:pt modelId="{79244706-2AAE-465C-88F1-4BD5E9E219E3}" type="sibTrans" cxnId="{0CEA041F-F7D3-4AEA-B626-747BB1CE1D45}">
      <dgm:prSet/>
      <dgm:spPr/>
      <dgm:t>
        <a:bodyPr/>
        <a:lstStyle/>
        <a:p>
          <a:endParaRPr lang="en-US"/>
        </a:p>
      </dgm:t>
    </dgm:pt>
    <dgm:pt modelId="{A7DEF256-950C-48C6-A098-E5BC25B32E4F}">
      <dgm:prSet/>
      <dgm:spPr/>
      <dgm:t>
        <a:bodyPr/>
        <a:lstStyle/>
        <a:p>
          <a:endParaRPr lang="en-US"/>
        </a:p>
      </dgm:t>
    </dgm:pt>
    <dgm:pt modelId="{BDEC165A-BDE7-4501-BC82-F2CF6A0FADFD}" type="parTrans" cxnId="{AE08A5EB-6D35-49AD-B904-615E669C0AB7}">
      <dgm:prSet/>
      <dgm:spPr/>
      <dgm:t>
        <a:bodyPr/>
        <a:lstStyle/>
        <a:p>
          <a:endParaRPr lang="en-US"/>
        </a:p>
      </dgm:t>
    </dgm:pt>
    <dgm:pt modelId="{94CEFDA1-786C-4A36-B061-CF8D69CD305D}" type="sibTrans" cxnId="{AE08A5EB-6D35-49AD-B904-615E669C0AB7}">
      <dgm:prSet/>
      <dgm:spPr/>
      <dgm:t>
        <a:bodyPr/>
        <a:lstStyle/>
        <a:p>
          <a:endParaRPr lang="en-US"/>
        </a:p>
      </dgm:t>
    </dgm:pt>
    <dgm:pt modelId="{AC451153-5965-4B53-8C1B-6DFEDC8226D1}" type="pres">
      <dgm:prSet presAssocID="{00E659CB-43ED-4DDE-8C87-FD9FE0584C82}" presName="root" presStyleCnt="0">
        <dgm:presLayoutVars>
          <dgm:dir/>
          <dgm:resizeHandles val="exact"/>
        </dgm:presLayoutVars>
      </dgm:prSet>
      <dgm:spPr/>
    </dgm:pt>
    <dgm:pt modelId="{1676F95C-C94E-4F43-9CBC-3CD260FA9B81}" type="pres">
      <dgm:prSet presAssocID="{862A8CCD-B0D1-48EC-9732-75F5952DAEBC}" presName="compNode" presStyleCnt="0"/>
      <dgm:spPr/>
    </dgm:pt>
    <dgm:pt modelId="{6824B05F-4F0F-4CB8-BABF-2219011E16E9}" type="pres">
      <dgm:prSet presAssocID="{862A8CCD-B0D1-48EC-9732-75F5952DAEB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6DFD8ECF-C180-42B3-86E3-C194D4D1D7C3}" type="pres">
      <dgm:prSet presAssocID="{862A8CCD-B0D1-48EC-9732-75F5952DAEBC}" presName="spaceRect" presStyleCnt="0"/>
      <dgm:spPr/>
    </dgm:pt>
    <dgm:pt modelId="{7641ADF1-60EA-4824-9879-0ADE3F56C540}" type="pres">
      <dgm:prSet presAssocID="{862A8CCD-B0D1-48EC-9732-75F5952DAEBC}" presName="textRect" presStyleLbl="revTx" presStyleIdx="0" presStyleCnt="1">
        <dgm:presLayoutVars>
          <dgm:chMax val="1"/>
          <dgm:chPref val="1"/>
        </dgm:presLayoutVars>
      </dgm:prSet>
      <dgm:spPr/>
    </dgm:pt>
  </dgm:ptLst>
  <dgm:cxnLst>
    <dgm:cxn modelId="{0CEA041F-F7D3-4AEA-B626-747BB1CE1D45}" srcId="{00E659CB-43ED-4DDE-8C87-FD9FE0584C82}" destId="{862A8CCD-B0D1-48EC-9732-75F5952DAEBC}" srcOrd="0" destOrd="0" parTransId="{E7DEF1A9-7539-489D-8D10-A93045EB335E}" sibTransId="{79244706-2AAE-465C-88F1-4BD5E9E219E3}"/>
    <dgm:cxn modelId="{41416F82-66BE-407C-BFC4-7FFA77E34367}" type="presOf" srcId="{862A8CCD-B0D1-48EC-9732-75F5952DAEBC}" destId="{7641ADF1-60EA-4824-9879-0ADE3F56C540}" srcOrd="0" destOrd="0" presId="urn:microsoft.com/office/officeart/2018/2/layout/IconLabelList"/>
    <dgm:cxn modelId="{E50D52B1-51A0-42D3-9288-0D2C9DA261CD}" type="presOf" srcId="{00E659CB-43ED-4DDE-8C87-FD9FE0584C82}" destId="{AC451153-5965-4B53-8C1B-6DFEDC8226D1}" srcOrd="0" destOrd="0" presId="urn:microsoft.com/office/officeart/2018/2/layout/IconLabelList"/>
    <dgm:cxn modelId="{AE08A5EB-6D35-49AD-B904-615E669C0AB7}" srcId="{862A8CCD-B0D1-48EC-9732-75F5952DAEBC}" destId="{A7DEF256-950C-48C6-A098-E5BC25B32E4F}" srcOrd="0" destOrd="0" parTransId="{BDEC165A-BDE7-4501-BC82-F2CF6A0FADFD}" sibTransId="{94CEFDA1-786C-4A36-B061-CF8D69CD305D}"/>
    <dgm:cxn modelId="{BB01E8C3-E85F-4DE4-B48C-C62A787342A5}" type="presParOf" srcId="{AC451153-5965-4B53-8C1B-6DFEDC8226D1}" destId="{1676F95C-C94E-4F43-9CBC-3CD260FA9B81}" srcOrd="0" destOrd="0" presId="urn:microsoft.com/office/officeart/2018/2/layout/IconLabelList"/>
    <dgm:cxn modelId="{93C69373-0553-46D6-8C90-6EFDEE5C4B6B}" type="presParOf" srcId="{1676F95C-C94E-4F43-9CBC-3CD260FA9B81}" destId="{6824B05F-4F0F-4CB8-BABF-2219011E16E9}" srcOrd="0" destOrd="0" presId="urn:microsoft.com/office/officeart/2018/2/layout/IconLabelList"/>
    <dgm:cxn modelId="{083E9371-10EC-4B94-9F2E-35A3ED130C71}" type="presParOf" srcId="{1676F95C-C94E-4F43-9CBC-3CD260FA9B81}" destId="{6DFD8ECF-C180-42B3-86E3-C194D4D1D7C3}" srcOrd="1" destOrd="0" presId="urn:microsoft.com/office/officeart/2018/2/layout/IconLabelList"/>
    <dgm:cxn modelId="{05B69937-B9D6-4607-ACD0-4C9BCC854252}" type="presParOf" srcId="{1676F95C-C94E-4F43-9CBC-3CD260FA9B81}" destId="{7641ADF1-60EA-4824-9879-0ADE3F56C54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C8AFB9-4868-433F-9805-1D9CEFFA85C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C69A1058-5A7A-420D-9DD0-C37E59EFD0EB}">
      <dgm:prSet/>
      <dgm:spPr/>
      <dgm:t>
        <a:bodyPr/>
        <a:lstStyle/>
        <a:p>
          <a:pPr>
            <a:lnSpc>
              <a:spcPct val="100000"/>
            </a:lnSpc>
            <a:defRPr cap="all"/>
          </a:pPr>
          <a:r>
            <a:rPr lang="en-US" b="1" dirty="0">
              <a:solidFill>
                <a:srgbClr val="FF0000"/>
              </a:solidFill>
            </a:rPr>
            <a:t>You are in a classroom the teacher loses control of the discipline, what should be your response?</a:t>
          </a:r>
          <a:endParaRPr lang="en-US" dirty="0">
            <a:solidFill>
              <a:srgbClr val="FF0000"/>
            </a:solidFill>
          </a:endParaRPr>
        </a:p>
      </dgm:t>
    </dgm:pt>
    <dgm:pt modelId="{DF65A991-A17D-4CFF-8141-2DFE376CB890}" type="parTrans" cxnId="{249D5E14-D2A9-4294-B8E1-D76811A83E54}">
      <dgm:prSet/>
      <dgm:spPr/>
      <dgm:t>
        <a:bodyPr/>
        <a:lstStyle/>
        <a:p>
          <a:endParaRPr lang="en-US"/>
        </a:p>
      </dgm:t>
    </dgm:pt>
    <dgm:pt modelId="{02B4CA89-58D3-49E4-9F0D-44BECC26322E}" type="sibTrans" cxnId="{249D5E14-D2A9-4294-B8E1-D76811A83E54}">
      <dgm:prSet/>
      <dgm:spPr/>
      <dgm:t>
        <a:bodyPr/>
        <a:lstStyle/>
        <a:p>
          <a:endParaRPr lang="en-US"/>
        </a:p>
      </dgm:t>
    </dgm:pt>
    <dgm:pt modelId="{B37ED200-EFD9-4E1E-ADA3-9FD8BFA6642F}">
      <dgm:prSet/>
      <dgm:spPr/>
      <dgm:t>
        <a:bodyPr/>
        <a:lstStyle/>
        <a:p>
          <a:pPr>
            <a:lnSpc>
              <a:spcPct val="100000"/>
            </a:lnSpc>
            <a:defRPr cap="all"/>
          </a:pPr>
          <a:r>
            <a:rPr lang="en-US" dirty="0">
              <a:solidFill>
                <a:srgbClr val="FF0000"/>
              </a:solidFill>
            </a:rPr>
            <a:t>Encourage others to make noise to create an atmosphere of chaos.</a:t>
          </a:r>
        </a:p>
      </dgm:t>
    </dgm:pt>
    <dgm:pt modelId="{EFF5C379-F6F9-4C0B-AE2B-70E13BE0CF67}" type="parTrans" cxnId="{F9F8465A-B5DC-4EE1-87A4-A963CA394A83}">
      <dgm:prSet/>
      <dgm:spPr/>
      <dgm:t>
        <a:bodyPr/>
        <a:lstStyle/>
        <a:p>
          <a:endParaRPr lang="en-US"/>
        </a:p>
      </dgm:t>
    </dgm:pt>
    <dgm:pt modelId="{FBD02A00-AD0F-43B9-A20F-AEC39D971D61}" type="sibTrans" cxnId="{F9F8465A-B5DC-4EE1-87A4-A963CA394A83}">
      <dgm:prSet/>
      <dgm:spPr/>
      <dgm:t>
        <a:bodyPr/>
        <a:lstStyle/>
        <a:p>
          <a:endParaRPr lang="en-US"/>
        </a:p>
      </dgm:t>
    </dgm:pt>
    <dgm:pt modelId="{DBE6DEA4-D61F-4C39-AE36-E619EDFFE98F}" type="pres">
      <dgm:prSet presAssocID="{76C8AFB9-4868-433F-9805-1D9CEFFA85C8}" presName="root" presStyleCnt="0">
        <dgm:presLayoutVars>
          <dgm:dir/>
          <dgm:resizeHandles val="exact"/>
        </dgm:presLayoutVars>
      </dgm:prSet>
      <dgm:spPr/>
    </dgm:pt>
    <dgm:pt modelId="{D86C86F7-5B6E-4817-8C24-3AA612DD27DF}" type="pres">
      <dgm:prSet presAssocID="{C69A1058-5A7A-420D-9DD0-C37E59EFD0EB}" presName="compNode" presStyleCnt="0"/>
      <dgm:spPr/>
    </dgm:pt>
    <dgm:pt modelId="{77ADC1A1-C63A-4499-B414-A7900A35AC33}" type="pres">
      <dgm:prSet presAssocID="{C69A1058-5A7A-420D-9DD0-C37E59EFD0EB}" presName="iconBgRect" presStyleLbl="bgShp" presStyleIdx="0" presStyleCnt="2"/>
      <dgm:spPr/>
    </dgm:pt>
    <dgm:pt modelId="{F3A57E23-2467-489F-879B-1D1FA8D248D2}" type="pres">
      <dgm:prSet presAssocID="{C69A1058-5A7A-420D-9DD0-C37E59EFD0E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BF7FF409-DFB6-448E-A765-08AA424FF251}" type="pres">
      <dgm:prSet presAssocID="{C69A1058-5A7A-420D-9DD0-C37E59EFD0EB}" presName="spaceRect" presStyleCnt="0"/>
      <dgm:spPr/>
    </dgm:pt>
    <dgm:pt modelId="{85AECF6F-308C-4552-9CB1-0FAD09385BFB}" type="pres">
      <dgm:prSet presAssocID="{C69A1058-5A7A-420D-9DD0-C37E59EFD0EB}" presName="textRect" presStyleLbl="revTx" presStyleIdx="0" presStyleCnt="2">
        <dgm:presLayoutVars>
          <dgm:chMax val="1"/>
          <dgm:chPref val="1"/>
        </dgm:presLayoutVars>
      </dgm:prSet>
      <dgm:spPr/>
    </dgm:pt>
    <dgm:pt modelId="{AB728B1B-9628-4947-BC1A-2558B7C87B23}" type="pres">
      <dgm:prSet presAssocID="{02B4CA89-58D3-49E4-9F0D-44BECC26322E}" presName="sibTrans" presStyleCnt="0"/>
      <dgm:spPr/>
    </dgm:pt>
    <dgm:pt modelId="{4BCCAC95-EB0A-4594-B335-944A49157B46}" type="pres">
      <dgm:prSet presAssocID="{B37ED200-EFD9-4E1E-ADA3-9FD8BFA6642F}" presName="compNode" presStyleCnt="0"/>
      <dgm:spPr/>
    </dgm:pt>
    <dgm:pt modelId="{47AF58A4-A0FF-46C5-9415-5105E3C40BE0}" type="pres">
      <dgm:prSet presAssocID="{B37ED200-EFD9-4E1E-ADA3-9FD8BFA6642F}" presName="iconBgRect" presStyleLbl="bgShp" presStyleIdx="1" presStyleCnt="2"/>
      <dgm:spPr/>
    </dgm:pt>
    <dgm:pt modelId="{08B36949-2DBD-4860-AC9E-CAD16E6BDB65}" type="pres">
      <dgm:prSet presAssocID="{B37ED200-EFD9-4E1E-ADA3-9FD8BFA6642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af"/>
        </a:ext>
      </dgm:extLst>
    </dgm:pt>
    <dgm:pt modelId="{E279B213-17D0-4D30-84FE-0BC026E4C2E6}" type="pres">
      <dgm:prSet presAssocID="{B37ED200-EFD9-4E1E-ADA3-9FD8BFA6642F}" presName="spaceRect" presStyleCnt="0"/>
      <dgm:spPr/>
    </dgm:pt>
    <dgm:pt modelId="{9F653C0E-8EB5-4BA6-935F-59A8044E26A8}" type="pres">
      <dgm:prSet presAssocID="{B37ED200-EFD9-4E1E-ADA3-9FD8BFA6642F}" presName="textRect" presStyleLbl="revTx" presStyleIdx="1" presStyleCnt="2">
        <dgm:presLayoutVars>
          <dgm:chMax val="1"/>
          <dgm:chPref val="1"/>
        </dgm:presLayoutVars>
      </dgm:prSet>
      <dgm:spPr/>
    </dgm:pt>
  </dgm:ptLst>
  <dgm:cxnLst>
    <dgm:cxn modelId="{249D5E14-D2A9-4294-B8E1-D76811A83E54}" srcId="{76C8AFB9-4868-433F-9805-1D9CEFFA85C8}" destId="{C69A1058-5A7A-420D-9DD0-C37E59EFD0EB}" srcOrd="0" destOrd="0" parTransId="{DF65A991-A17D-4CFF-8141-2DFE376CB890}" sibTransId="{02B4CA89-58D3-49E4-9F0D-44BECC26322E}"/>
    <dgm:cxn modelId="{F9F8465A-B5DC-4EE1-87A4-A963CA394A83}" srcId="{76C8AFB9-4868-433F-9805-1D9CEFFA85C8}" destId="{B37ED200-EFD9-4E1E-ADA3-9FD8BFA6642F}" srcOrd="1" destOrd="0" parTransId="{EFF5C379-F6F9-4C0B-AE2B-70E13BE0CF67}" sibTransId="{FBD02A00-AD0F-43B9-A20F-AEC39D971D61}"/>
    <dgm:cxn modelId="{9A157D8F-69A5-4C2E-B6B4-96CAACD3614C}" type="presOf" srcId="{B37ED200-EFD9-4E1E-ADA3-9FD8BFA6642F}" destId="{9F653C0E-8EB5-4BA6-935F-59A8044E26A8}" srcOrd="0" destOrd="0" presId="urn:microsoft.com/office/officeart/2018/5/layout/IconCircleLabelList"/>
    <dgm:cxn modelId="{A6DCAB8F-C4E0-416C-BF60-4ACA53B9461A}" type="presOf" srcId="{C69A1058-5A7A-420D-9DD0-C37E59EFD0EB}" destId="{85AECF6F-308C-4552-9CB1-0FAD09385BFB}" srcOrd="0" destOrd="0" presId="urn:microsoft.com/office/officeart/2018/5/layout/IconCircleLabelList"/>
    <dgm:cxn modelId="{DEDAADDF-32A1-4832-9C9E-996DE7B913D7}" type="presOf" srcId="{76C8AFB9-4868-433F-9805-1D9CEFFA85C8}" destId="{DBE6DEA4-D61F-4C39-AE36-E619EDFFE98F}" srcOrd="0" destOrd="0" presId="urn:microsoft.com/office/officeart/2018/5/layout/IconCircleLabelList"/>
    <dgm:cxn modelId="{78B6CD74-A5DE-4574-9D5F-E491F7A8B2E1}" type="presParOf" srcId="{DBE6DEA4-D61F-4C39-AE36-E619EDFFE98F}" destId="{D86C86F7-5B6E-4817-8C24-3AA612DD27DF}" srcOrd="0" destOrd="0" presId="urn:microsoft.com/office/officeart/2018/5/layout/IconCircleLabelList"/>
    <dgm:cxn modelId="{EEB180F8-4882-49F7-B2C4-5F8335CEAE96}" type="presParOf" srcId="{D86C86F7-5B6E-4817-8C24-3AA612DD27DF}" destId="{77ADC1A1-C63A-4499-B414-A7900A35AC33}" srcOrd="0" destOrd="0" presId="urn:microsoft.com/office/officeart/2018/5/layout/IconCircleLabelList"/>
    <dgm:cxn modelId="{2A4A5652-72FD-4C92-94F1-BC67F665458E}" type="presParOf" srcId="{D86C86F7-5B6E-4817-8C24-3AA612DD27DF}" destId="{F3A57E23-2467-489F-879B-1D1FA8D248D2}" srcOrd="1" destOrd="0" presId="urn:microsoft.com/office/officeart/2018/5/layout/IconCircleLabelList"/>
    <dgm:cxn modelId="{ECA10295-CE7F-45FB-B904-2C4DFC3AB73D}" type="presParOf" srcId="{D86C86F7-5B6E-4817-8C24-3AA612DD27DF}" destId="{BF7FF409-DFB6-448E-A765-08AA424FF251}" srcOrd="2" destOrd="0" presId="urn:microsoft.com/office/officeart/2018/5/layout/IconCircleLabelList"/>
    <dgm:cxn modelId="{61000512-1619-4D1C-B448-B5CD231AC929}" type="presParOf" srcId="{D86C86F7-5B6E-4817-8C24-3AA612DD27DF}" destId="{85AECF6F-308C-4552-9CB1-0FAD09385BFB}" srcOrd="3" destOrd="0" presId="urn:microsoft.com/office/officeart/2018/5/layout/IconCircleLabelList"/>
    <dgm:cxn modelId="{D118609C-A48E-4604-BFB9-F0AFC4DB04FE}" type="presParOf" srcId="{DBE6DEA4-D61F-4C39-AE36-E619EDFFE98F}" destId="{AB728B1B-9628-4947-BC1A-2558B7C87B23}" srcOrd="1" destOrd="0" presId="urn:microsoft.com/office/officeart/2018/5/layout/IconCircleLabelList"/>
    <dgm:cxn modelId="{0B3E97F7-BC62-45A5-B930-DED17A30F5CB}" type="presParOf" srcId="{DBE6DEA4-D61F-4C39-AE36-E619EDFFE98F}" destId="{4BCCAC95-EB0A-4594-B335-944A49157B46}" srcOrd="2" destOrd="0" presId="urn:microsoft.com/office/officeart/2018/5/layout/IconCircleLabelList"/>
    <dgm:cxn modelId="{CB3BB6CD-DBA8-415F-8EA9-D8B75737129D}" type="presParOf" srcId="{4BCCAC95-EB0A-4594-B335-944A49157B46}" destId="{47AF58A4-A0FF-46C5-9415-5105E3C40BE0}" srcOrd="0" destOrd="0" presId="urn:microsoft.com/office/officeart/2018/5/layout/IconCircleLabelList"/>
    <dgm:cxn modelId="{53AD2359-9536-4AE8-ADA5-744226EB6554}" type="presParOf" srcId="{4BCCAC95-EB0A-4594-B335-944A49157B46}" destId="{08B36949-2DBD-4860-AC9E-CAD16E6BDB65}" srcOrd="1" destOrd="0" presId="urn:microsoft.com/office/officeart/2018/5/layout/IconCircleLabelList"/>
    <dgm:cxn modelId="{2B1F15C7-D654-49F6-897F-4871813904E0}" type="presParOf" srcId="{4BCCAC95-EB0A-4594-B335-944A49157B46}" destId="{E279B213-17D0-4D30-84FE-0BC026E4C2E6}" srcOrd="2" destOrd="0" presId="urn:microsoft.com/office/officeart/2018/5/layout/IconCircleLabelList"/>
    <dgm:cxn modelId="{AE7EB8AC-872B-462A-B5BC-7E777CCE585F}" type="presParOf" srcId="{4BCCAC95-EB0A-4594-B335-944A49157B46}" destId="{9F653C0E-8EB5-4BA6-935F-59A8044E26A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87C92-1371-4728-8D8F-214620792AA9}">
      <dsp:nvSpPr>
        <dsp:cNvPr id="0" name=""/>
        <dsp:cNvSpPr/>
      </dsp:nvSpPr>
      <dsp:spPr>
        <a:xfrm>
          <a:off x="709" y="1334139"/>
          <a:ext cx="2489875" cy="1581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E8B71-EE78-4B98-9F5F-8FE47D95599C}">
      <dsp:nvSpPr>
        <dsp:cNvPr id="0" name=""/>
        <dsp:cNvSpPr/>
      </dsp:nvSpPr>
      <dsp:spPr>
        <a:xfrm>
          <a:off x="277362" y="1596959"/>
          <a:ext cx="2489875" cy="15810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Your friend says something negative about a teacher or someone else</a:t>
          </a:r>
        </a:p>
      </dsp:txBody>
      <dsp:txXfrm>
        <a:off x="323670" y="1643267"/>
        <a:ext cx="2397259" cy="1488454"/>
      </dsp:txXfrm>
    </dsp:sp>
    <dsp:sp modelId="{2CEFCC44-C45A-4FEE-97BF-5FFCB11E2B7D}">
      <dsp:nvSpPr>
        <dsp:cNvPr id="0" name=""/>
        <dsp:cNvSpPr/>
      </dsp:nvSpPr>
      <dsp:spPr>
        <a:xfrm>
          <a:off x="3043890" y="1334139"/>
          <a:ext cx="2489875" cy="1581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3939B-D39A-4F18-9564-864C99A9D4FE}">
      <dsp:nvSpPr>
        <dsp:cNvPr id="0" name=""/>
        <dsp:cNvSpPr/>
      </dsp:nvSpPr>
      <dsp:spPr>
        <a:xfrm>
          <a:off x="3320543" y="1596959"/>
          <a:ext cx="2489875" cy="15810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a:t>Fully accept the news as the  truth</a:t>
          </a:r>
        </a:p>
      </dsp:txBody>
      <dsp:txXfrm>
        <a:off x="3366851" y="1643267"/>
        <a:ext cx="2397259" cy="1488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103FE-AD01-436C-9FD1-C7534E9D3295}">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D60DA-6202-4D73-BB48-CDD14D0AEA17}">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hlinkClick xmlns:r="http://schemas.openxmlformats.org/officeDocument/2006/relationships" r:id="" action="ppaction://hlinksldjump"/>
            </a:rPr>
            <a:t>A</a:t>
          </a:r>
          <a:r>
            <a:rPr lang="en-US" sz="4200" kern="1200" dirty="0"/>
            <a:t>. Isolate yourself from </a:t>
          </a:r>
        </a:p>
      </dsp:txBody>
      <dsp:txXfrm>
        <a:off x="0" y="2700"/>
        <a:ext cx="6291714" cy="920888"/>
      </dsp:txXfrm>
    </dsp:sp>
    <dsp:sp modelId="{C946DD7C-D500-4A80-9124-D5989B3F5910}">
      <dsp:nvSpPr>
        <dsp:cNvPr id="0" name=""/>
        <dsp:cNvSpPr/>
      </dsp:nvSpPr>
      <dsp:spPr>
        <a:xfrm>
          <a:off x="0" y="923589"/>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B4D51-B7EB-4A8D-A57D-F0B7A4A4F35F}">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others. </a:t>
          </a:r>
        </a:p>
      </dsp:txBody>
      <dsp:txXfrm>
        <a:off x="0" y="923589"/>
        <a:ext cx="6291714" cy="920888"/>
      </dsp:txXfrm>
    </dsp:sp>
    <dsp:sp modelId="{0D4C2404-55F1-4B33-9F9C-A968BC9EDACB}">
      <dsp:nvSpPr>
        <dsp:cNvPr id="0" name=""/>
        <dsp:cNvSpPr/>
      </dsp:nvSpPr>
      <dsp:spPr>
        <a:xfrm>
          <a:off x="0" y="1844478"/>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77072-6E32-4C50-B113-A14BB874B245}">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hlinkClick xmlns:r="http://schemas.openxmlformats.org/officeDocument/2006/relationships" r:id="" action="ppaction://hlinksldjump"/>
            </a:rPr>
            <a:t>B</a:t>
          </a:r>
          <a:r>
            <a:rPr lang="en-US" sz="4200" kern="1200" dirty="0"/>
            <a:t>. Associate with those </a:t>
          </a:r>
        </a:p>
      </dsp:txBody>
      <dsp:txXfrm>
        <a:off x="0" y="1844478"/>
        <a:ext cx="6291714" cy="920888"/>
      </dsp:txXfrm>
    </dsp:sp>
    <dsp:sp modelId="{789B3CA9-8AA8-4345-BD0B-6B7121B6247B}">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EE12BF-F88E-4C98-9A7C-9BDFE5450C28}">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who are friendly.</a:t>
          </a:r>
        </a:p>
      </dsp:txBody>
      <dsp:txXfrm>
        <a:off x="0" y="2765367"/>
        <a:ext cx="6291714" cy="920888"/>
      </dsp:txXfrm>
    </dsp:sp>
    <dsp:sp modelId="{109FF70B-0B21-4F1F-AAE9-AFDA21937EE5}">
      <dsp:nvSpPr>
        <dsp:cNvPr id="0" name=""/>
        <dsp:cNvSpPr/>
      </dsp:nvSpPr>
      <dsp:spPr>
        <a:xfrm>
          <a:off x="0" y="3686256"/>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9FD34-0D9B-4795-971E-34278E984A9F}">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hlinkClick xmlns:r="http://schemas.openxmlformats.org/officeDocument/2006/relationships" r:id="" action="ppaction://hlinksldjump"/>
            </a:rPr>
            <a:t>C. </a:t>
          </a:r>
          <a:r>
            <a:rPr lang="en-US" sz="4200" kern="1200" dirty="0"/>
            <a:t>Seek the friendship of </a:t>
          </a:r>
        </a:p>
      </dsp:txBody>
      <dsp:txXfrm>
        <a:off x="0" y="3686256"/>
        <a:ext cx="6291714" cy="920888"/>
      </dsp:txXfrm>
    </dsp:sp>
    <dsp:sp modelId="{060256FB-175E-474D-9AB8-9C60D98DCA1C}">
      <dsp:nvSpPr>
        <dsp:cNvPr id="0" name=""/>
        <dsp:cNvSpPr/>
      </dsp:nvSpPr>
      <dsp:spPr>
        <a:xfrm>
          <a:off x="0" y="460714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CEE098-E817-4D9B-A060-539E4A70E8CC}">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the unfriendly. </a:t>
          </a:r>
        </a:p>
      </dsp:txBody>
      <dsp:txXfrm>
        <a:off x="0" y="4607145"/>
        <a:ext cx="6291714" cy="920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B2AF2-96BE-4661-B7B1-AC358659CCFA}">
      <dsp:nvSpPr>
        <dsp:cNvPr id="0" name=""/>
        <dsp:cNvSpPr/>
      </dsp:nvSpPr>
      <dsp:spPr>
        <a:xfrm>
          <a:off x="0" y="58020"/>
          <a:ext cx="6400800" cy="1539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Talk with a responsible, caring adult such as your parents, guardians, or school teacher.</a:t>
          </a:r>
          <a:endParaRPr lang="en-US" sz="2800" kern="1200" dirty="0"/>
        </a:p>
      </dsp:txBody>
      <dsp:txXfrm>
        <a:off x="75163" y="133183"/>
        <a:ext cx="6250474" cy="1389393"/>
      </dsp:txXfrm>
    </dsp:sp>
    <dsp:sp modelId="{C6EB6935-EF97-46AE-90AB-448263A7324B}">
      <dsp:nvSpPr>
        <dsp:cNvPr id="0" name=""/>
        <dsp:cNvSpPr/>
      </dsp:nvSpPr>
      <dsp:spPr>
        <a:xfrm>
          <a:off x="0" y="1597740"/>
          <a:ext cx="6400800" cy="284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2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Ignoring the problem of focusing and paying attention is not the answer. Some resources and people can help. A person cannot help you if they do not know what you are going through. Disrupting the class or causing problems for other students will only intensify the problem or lead to more severe problems. Talking with a responsible, caring adult such as your parents, guardians, or school administrator is best. </a:t>
          </a:r>
        </a:p>
      </dsp:txBody>
      <dsp:txXfrm>
        <a:off x="0" y="1597740"/>
        <a:ext cx="6400800" cy="2840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38477-9AAD-46E1-A72A-0F1294D591A1}">
      <dsp:nvSpPr>
        <dsp:cNvPr id="0" name=""/>
        <dsp:cNvSpPr/>
      </dsp:nvSpPr>
      <dsp:spPr>
        <a:xfrm>
          <a:off x="0" y="0"/>
          <a:ext cx="449548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9A0092-1CBB-41DB-B25D-966EBA65C0A0}">
      <dsp:nvSpPr>
        <dsp:cNvPr id="0" name=""/>
        <dsp:cNvSpPr/>
      </dsp:nvSpPr>
      <dsp:spPr>
        <a:xfrm>
          <a:off x="0" y="0"/>
          <a:ext cx="899096" cy="4808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FF0000"/>
              </a:solidFill>
            </a:rPr>
            <a:t>Do nothing; it will work out</a:t>
          </a:r>
        </a:p>
      </dsp:txBody>
      <dsp:txXfrm>
        <a:off x="0" y="0"/>
        <a:ext cx="899096" cy="4808846"/>
      </dsp:txXfrm>
    </dsp:sp>
    <dsp:sp modelId="{C5BEF428-EC36-4CBF-9ABC-23ED009311B5}">
      <dsp:nvSpPr>
        <dsp:cNvPr id="0" name=""/>
        <dsp:cNvSpPr/>
      </dsp:nvSpPr>
      <dsp:spPr>
        <a:xfrm>
          <a:off x="966528" y="218370"/>
          <a:ext cx="3528954" cy="436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We live in a period when social media has become extremely popular. People spend extended periods on Facebook and other social networks. In particular, grade school students need to know how to gauge time spent on Facebook and other social media. If Facebook or other social media interfere with homework assignments, something needs to be done before getting out of hand. If a person does not address the problem, nothing will happen. </a:t>
          </a:r>
        </a:p>
      </dsp:txBody>
      <dsp:txXfrm>
        <a:off x="966528" y="218370"/>
        <a:ext cx="3528954" cy="4367408"/>
      </dsp:txXfrm>
    </dsp:sp>
    <dsp:sp modelId="{9A305028-B590-40A9-AF7A-BE772864A7CB}">
      <dsp:nvSpPr>
        <dsp:cNvPr id="0" name=""/>
        <dsp:cNvSpPr/>
      </dsp:nvSpPr>
      <dsp:spPr>
        <a:xfrm>
          <a:off x="899096" y="4585779"/>
          <a:ext cx="359638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F1617-D2F4-4021-B679-21F616BEA8F1}">
      <dsp:nvSpPr>
        <dsp:cNvPr id="0" name=""/>
        <dsp:cNvSpPr/>
      </dsp:nvSpPr>
      <dsp:spPr>
        <a:xfrm>
          <a:off x="0" y="509"/>
          <a:ext cx="459125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92D25D-BBB0-41D1-9EA4-04F38BC6456E}">
      <dsp:nvSpPr>
        <dsp:cNvPr id="0" name=""/>
        <dsp:cNvSpPr/>
      </dsp:nvSpPr>
      <dsp:spPr>
        <a:xfrm>
          <a:off x="0" y="509"/>
          <a:ext cx="4591259" cy="1039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rgbClr val="FF0000"/>
              </a:solidFill>
            </a:rPr>
            <a:t>Right  Answer</a:t>
          </a:r>
          <a:endParaRPr lang="en-US" sz="2300" kern="1200" dirty="0">
            <a:solidFill>
              <a:srgbClr val="FF0000"/>
            </a:solidFill>
          </a:endParaRPr>
        </a:p>
      </dsp:txBody>
      <dsp:txXfrm>
        <a:off x="0" y="509"/>
        <a:ext cx="4591259" cy="1039852"/>
      </dsp:txXfrm>
    </dsp:sp>
    <dsp:sp modelId="{8175F790-F250-4AEA-8601-7B7AE2F5321F}">
      <dsp:nvSpPr>
        <dsp:cNvPr id="0" name=""/>
        <dsp:cNvSpPr/>
      </dsp:nvSpPr>
      <dsp:spPr>
        <a:xfrm>
          <a:off x="0" y="1040362"/>
          <a:ext cx="459125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1E725-C62F-4935-A2D0-C041ED9EF35E}">
      <dsp:nvSpPr>
        <dsp:cNvPr id="0" name=""/>
        <dsp:cNvSpPr/>
      </dsp:nvSpPr>
      <dsp:spPr>
        <a:xfrm>
          <a:off x="0" y="1040362"/>
          <a:ext cx="4586775" cy="3122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If social media interferes with completing homework assignments or some other chores, it is advised to complete all homework assignments and duties before logging on to a social media site. Correct answer Limit the time spent on Facebook to no more than thirty minutes.</a:t>
          </a:r>
        </a:p>
      </dsp:txBody>
      <dsp:txXfrm>
        <a:off x="0" y="1040362"/>
        <a:ext cx="4586775" cy="31226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31AB-D367-43EC-B5AF-D7EDFE0CA934}">
      <dsp:nvSpPr>
        <dsp:cNvPr id="0" name=""/>
        <dsp:cNvSpPr/>
      </dsp:nvSpPr>
      <dsp:spPr>
        <a:xfrm>
          <a:off x="0" y="16204"/>
          <a:ext cx="6400800" cy="14712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Call your parents and request that they come and transport you home.</a:t>
          </a:r>
          <a:endParaRPr lang="en-US" sz="2400" kern="1200" dirty="0"/>
        </a:p>
      </dsp:txBody>
      <dsp:txXfrm>
        <a:off x="71820" y="88024"/>
        <a:ext cx="6257160" cy="1327602"/>
      </dsp:txXfrm>
    </dsp:sp>
    <dsp:sp modelId="{23F2BCCF-B504-44E3-8125-68592DF73652}">
      <dsp:nvSpPr>
        <dsp:cNvPr id="0" name=""/>
        <dsp:cNvSpPr/>
      </dsp:nvSpPr>
      <dsp:spPr>
        <a:xfrm>
          <a:off x="0" y="1487446"/>
          <a:ext cx="6400800" cy="276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2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Everyone is not your friend lots of people do not have good intentions. The best option is to call a parent or guardian and let them address your transportation problem. It is better to be safe than sorry. The national news is flooded with reports of young people who were too trusting of others. Children and youth have been lured with candy and the promise of good jobs. Many sick people are searching for innocent children and adults to exploit and abuse. </a:t>
          </a:r>
        </a:p>
      </dsp:txBody>
      <dsp:txXfrm>
        <a:off x="0" y="1487446"/>
        <a:ext cx="6400800" cy="2763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4B05F-4F0F-4CB8-BABF-2219011E16E9}">
      <dsp:nvSpPr>
        <dsp:cNvPr id="0" name=""/>
        <dsp:cNvSpPr/>
      </dsp:nvSpPr>
      <dsp:spPr>
        <a:xfrm>
          <a:off x="1825358" y="8978"/>
          <a:ext cx="1908562" cy="190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1ADF1-60EA-4824-9879-0ADE3F56C540}">
      <dsp:nvSpPr>
        <dsp:cNvPr id="0" name=""/>
        <dsp:cNvSpPr/>
      </dsp:nvSpPr>
      <dsp:spPr>
        <a:xfrm>
          <a:off x="659015" y="2381571"/>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dirty="0"/>
            <a:t>You are in a classroom the teacher loses control of the discipline; what should be your response: laughing cause more confusion?</a:t>
          </a:r>
          <a:endParaRPr lang="en-US" sz="1500" kern="1200" dirty="0"/>
        </a:p>
      </dsp:txBody>
      <dsp:txXfrm>
        <a:off x="659015" y="2381571"/>
        <a:ext cx="42412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DC1A1-C63A-4499-B414-A7900A35AC33}">
      <dsp:nvSpPr>
        <dsp:cNvPr id="0" name=""/>
        <dsp:cNvSpPr/>
      </dsp:nvSpPr>
      <dsp:spPr>
        <a:xfrm>
          <a:off x="589837" y="489299"/>
          <a:ext cx="1784250" cy="1784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57E23-2467-489F-879B-1D1FA8D248D2}">
      <dsp:nvSpPr>
        <dsp:cNvPr id="0" name=""/>
        <dsp:cNvSpPr/>
      </dsp:nvSpPr>
      <dsp:spPr>
        <a:xfrm>
          <a:off x="970087" y="869549"/>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ECF6F-308C-4552-9CB1-0FAD09385BFB}">
      <dsp:nvSpPr>
        <dsp:cNvPr id="0" name=""/>
        <dsp:cNvSpPr/>
      </dsp:nvSpPr>
      <dsp:spPr>
        <a:xfrm>
          <a:off x="19462" y="282930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1" kern="1200" dirty="0">
              <a:solidFill>
                <a:srgbClr val="FF0000"/>
              </a:solidFill>
            </a:rPr>
            <a:t>You are in a classroom the teacher loses control of the discipline, what should be your response?</a:t>
          </a:r>
          <a:endParaRPr lang="en-US" sz="1300" kern="1200" dirty="0">
            <a:solidFill>
              <a:srgbClr val="FF0000"/>
            </a:solidFill>
          </a:endParaRPr>
        </a:p>
      </dsp:txBody>
      <dsp:txXfrm>
        <a:off x="19462" y="2829300"/>
        <a:ext cx="2925000" cy="720000"/>
      </dsp:txXfrm>
    </dsp:sp>
    <dsp:sp modelId="{47AF58A4-A0FF-46C5-9415-5105E3C40BE0}">
      <dsp:nvSpPr>
        <dsp:cNvPr id="0" name=""/>
        <dsp:cNvSpPr/>
      </dsp:nvSpPr>
      <dsp:spPr>
        <a:xfrm>
          <a:off x="4026712" y="489299"/>
          <a:ext cx="1784250" cy="1784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B36949-2DBD-4860-AC9E-CAD16E6BDB65}">
      <dsp:nvSpPr>
        <dsp:cNvPr id="0" name=""/>
        <dsp:cNvSpPr/>
      </dsp:nvSpPr>
      <dsp:spPr>
        <a:xfrm>
          <a:off x="4406962" y="869549"/>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53C0E-8EB5-4BA6-935F-59A8044E26A8}">
      <dsp:nvSpPr>
        <dsp:cNvPr id="0" name=""/>
        <dsp:cNvSpPr/>
      </dsp:nvSpPr>
      <dsp:spPr>
        <a:xfrm>
          <a:off x="3456337" y="2829300"/>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solidFill>
                <a:srgbClr val="FF0000"/>
              </a:solidFill>
            </a:rPr>
            <a:t>Encourage others to make noise to create an atmosphere of chaos.</a:t>
          </a:r>
        </a:p>
      </dsp:txBody>
      <dsp:txXfrm>
        <a:off x="3456337" y="2829300"/>
        <a:ext cx="2925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EAAE-D985-6AF8-96E1-529F67751D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39126D-EB46-2576-8824-095A15C8CE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F0721D-17D3-6F7E-793D-F3B51654EE96}"/>
              </a:ext>
            </a:extLst>
          </p:cNvPr>
          <p:cNvSpPr>
            <a:spLocks noGrp="1"/>
          </p:cNvSpPr>
          <p:nvPr>
            <p:ph type="dt" sz="half" idx="10"/>
          </p:nvPr>
        </p:nvSpPr>
        <p:spPr/>
        <p:txBody>
          <a:bodyPr/>
          <a:lstStyle/>
          <a:p>
            <a:fld id="{0F5DF6AD-9C81-4DB0-BEA5-2EAAD3A430AB}" type="datetimeFigureOut">
              <a:rPr lang="en-US" smtClean="0"/>
              <a:t>8/9/2023</a:t>
            </a:fld>
            <a:endParaRPr lang="en-US"/>
          </a:p>
        </p:txBody>
      </p:sp>
      <p:sp>
        <p:nvSpPr>
          <p:cNvPr id="5" name="Footer Placeholder 4">
            <a:extLst>
              <a:ext uri="{FF2B5EF4-FFF2-40B4-BE49-F238E27FC236}">
                <a16:creationId xmlns:a16="http://schemas.microsoft.com/office/drawing/2014/main" id="{ADB69D18-C485-7E37-4719-1521AD74C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780AC-7593-2130-24E3-BD08FAA66123}"/>
              </a:ext>
            </a:extLst>
          </p:cNvPr>
          <p:cNvSpPr>
            <a:spLocks noGrp="1"/>
          </p:cNvSpPr>
          <p:nvPr>
            <p:ph type="sldNum" sz="quarter" idx="12"/>
          </p:nvPr>
        </p:nvSpPr>
        <p:spPr/>
        <p:txBody>
          <a:bodyPr/>
          <a:lstStyle/>
          <a:p>
            <a:fld id="{EC134479-EDFD-4F03-A92E-DBA0A2FF7A7C}" type="slidenum">
              <a:rPr lang="en-US" smtClean="0"/>
              <a:t>‹#›</a:t>
            </a:fld>
            <a:endParaRPr lang="en-US"/>
          </a:p>
        </p:txBody>
      </p:sp>
    </p:spTree>
    <p:extLst>
      <p:ext uri="{BB962C8B-B14F-4D97-AF65-F5344CB8AC3E}">
        <p14:creationId xmlns:p14="http://schemas.microsoft.com/office/powerpoint/2010/main" val="66197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898E-B199-1DE6-973A-98AFF88876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7E5ACF-6FFE-AC2A-4507-274722A27C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27AF2-A90C-133E-CC6F-01F61C3795CC}"/>
              </a:ext>
            </a:extLst>
          </p:cNvPr>
          <p:cNvSpPr>
            <a:spLocks noGrp="1"/>
          </p:cNvSpPr>
          <p:nvPr>
            <p:ph type="dt" sz="half" idx="10"/>
          </p:nvPr>
        </p:nvSpPr>
        <p:spPr/>
        <p:txBody>
          <a:bodyPr/>
          <a:lstStyle/>
          <a:p>
            <a:fld id="{0F5DF6AD-9C81-4DB0-BEA5-2EAAD3A430AB}" type="datetimeFigureOut">
              <a:rPr lang="en-US" smtClean="0"/>
              <a:t>8/9/2023</a:t>
            </a:fld>
            <a:endParaRPr lang="en-US"/>
          </a:p>
        </p:txBody>
      </p:sp>
      <p:sp>
        <p:nvSpPr>
          <p:cNvPr id="5" name="Footer Placeholder 4">
            <a:extLst>
              <a:ext uri="{FF2B5EF4-FFF2-40B4-BE49-F238E27FC236}">
                <a16:creationId xmlns:a16="http://schemas.microsoft.com/office/drawing/2014/main" id="{ECD19354-582B-B01E-0DB9-EBEFAEDBF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2518C-2A93-2121-4426-9F3F3F1E590C}"/>
              </a:ext>
            </a:extLst>
          </p:cNvPr>
          <p:cNvSpPr>
            <a:spLocks noGrp="1"/>
          </p:cNvSpPr>
          <p:nvPr>
            <p:ph type="sldNum" sz="quarter" idx="12"/>
          </p:nvPr>
        </p:nvSpPr>
        <p:spPr/>
        <p:txBody>
          <a:bodyPr/>
          <a:lstStyle/>
          <a:p>
            <a:fld id="{EC134479-EDFD-4F03-A92E-DBA0A2FF7A7C}" type="slidenum">
              <a:rPr lang="en-US" smtClean="0"/>
              <a:t>‹#›</a:t>
            </a:fld>
            <a:endParaRPr lang="en-US"/>
          </a:p>
        </p:txBody>
      </p:sp>
    </p:spTree>
    <p:extLst>
      <p:ext uri="{BB962C8B-B14F-4D97-AF65-F5344CB8AC3E}">
        <p14:creationId xmlns:p14="http://schemas.microsoft.com/office/powerpoint/2010/main" val="184555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AF48CA-0005-166E-6C21-4FBD593D6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5AC3D-F3B1-A6FA-C511-E36C273285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297B6-E5F8-1326-BD9D-BB5D0BD93CEB}"/>
              </a:ext>
            </a:extLst>
          </p:cNvPr>
          <p:cNvSpPr>
            <a:spLocks noGrp="1"/>
          </p:cNvSpPr>
          <p:nvPr>
            <p:ph type="dt" sz="half" idx="10"/>
          </p:nvPr>
        </p:nvSpPr>
        <p:spPr/>
        <p:txBody>
          <a:bodyPr/>
          <a:lstStyle/>
          <a:p>
            <a:fld id="{0F5DF6AD-9C81-4DB0-BEA5-2EAAD3A430AB}" type="datetimeFigureOut">
              <a:rPr lang="en-US" smtClean="0"/>
              <a:t>8/9/2023</a:t>
            </a:fld>
            <a:endParaRPr lang="en-US"/>
          </a:p>
        </p:txBody>
      </p:sp>
      <p:sp>
        <p:nvSpPr>
          <p:cNvPr id="5" name="Footer Placeholder 4">
            <a:extLst>
              <a:ext uri="{FF2B5EF4-FFF2-40B4-BE49-F238E27FC236}">
                <a16:creationId xmlns:a16="http://schemas.microsoft.com/office/drawing/2014/main" id="{72108EED-9A0A-BAA2-1CA1-34B9637D9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BC58D-A6AD-43BE-A524-76783920FB59}"/>
              </a:ext>
            </a:extLst>
          </p:cNvPr>
          <p:cNvSpPr>
            <a:spLocks noGrp="1"/>
          </p:cNvSpPr>
          <p:nvPr>
            <p:ph type="sldNum" sz="quarter" idx="12"/>
          </p:nvPr>
        </p:nvSpPr>
        <p:spPr/>
        <p:txBody>
          <a:bodyPr/>
          <a:lstStyle/>
          <a:p>
            <a:fld id="{EC134479-EDFD-4F03-A92E-DBA0A2FF7A7C}" type="slidenum">
              <a:rPr lang="en-US" smtClean="0"/>
              <a:t>‹#›</a:t>
            </a:fld>
            <a:endParaRPr lang="en-US"/>
          </a:p>
        </p:txBody>
      </p:sp>
    </p:spTree>
    <p:extLst>
      <p:ext uri="{BB962C8B-B14F-4D97-AF65-F5344CB8AC3E}">
        <p14:creationId xmlns:p14="http://schemas.microsoft.com/office/powerpoint/2010/main" val="191683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49F1-0685-ABC7-477E-831A61DD7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0B29F-3615-2789-4E12-CBB4719F5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2525B-1BE4-D078-D650-D26DB45A3699}"/>
              </a:ext>
            </a:extLst>
          </p:cNvPr>
          <p:cNvSpPr>
            <a:spLocks noGrp="1"/>
          </p:cNvSpPr>
          <p:nvPr>
            <p:ph type="dt" sz="half" idx="10"/>
          </p:nvPr>
        </p:nvSpPr>
        <p:spPr/>
        <p:txBody>
          <a:bodyPr/>
          <a:lstStyle/>
          <a:p>
            <a:fld id="{0F5DF6AD-9C81-4DB0-BEA5-2EAAD3A430AB}" type="datetimeFigureOut">
              <a:rPr lang="en-US" smtClean="0"/>
              <a:t>8/9/2023</a:t>
            </a:fld>
            <a:endParaRPr lang="en-US"/>
          </a:p>
        </p:txBody>
      </p:sp>
      <p:sp>
        <p:nvSpPr>
          <p:cNvPr id="5" name="Footer Placeholder 4">
            <a:extLst>
              <a:ext uri="{FF2B5EF4-FFF2-40B4-BE49-F238E27FC236}">
                <a16:creationId xmlns:a16="http://schemas.microsoft.com/office/drawing/2014/main" id="{800BF657-EEB4-E632-CA67-8E4B14703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6D603-243F-77B9-0C42-54E365BD1393}"/>
              </a:ext>
            </a:extLst>
          </p:cNvPr>
          <p:cNvSpPr>
            <a:spLocks noGrp="1"/>
          </p:cNvSpPr>
          <p:nvPr>
            <p:ph type="sldNum" sz="quarter" idx="12"/>
          </p:nvPr>
        </p:nvSpPr>
        <p:spPr/>
        <p:txBody>
          <a:bodyPr/>
          <a:lstStyle/>
          <a:p>
            <a:fld id="{EC134479-EDFD-4F03-A92E-DBA0A2FF7A7C}" type="slidenum">
              <a:rPr lang="en-US" smtClean="0"/>
              <a:t>‹#›</a:t>
            </a:fld>
            <a:endParaRPr lang="en-US"/>
          </a:p>
        </p:txBody>
      </p:sp>
    </p:spTree>
    <p:extLst>
      <p:ext uri="{BB962C8B-B14F-4D97-AF65-F5344CB8AC3E}">
        <p14:creationId xmlns:p14="http://schemas.microsoft.com/office/powerpoint/2010/main" val="323287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F7F7-0F25-28C5-02C1-133BE8297C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39AB58-6654-1BC4-F536-A94131179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605FED-3D2E-8345-250B-61379EF93B99}"/>
              </a:ext>
            </a:extLst>
          </p:cNvPr>
          <p:cNvSpPr>
            <a:spLocks noGrp="1"/>
          </p:cNvSpPr>
          <p:nvPr>
            <p:ph type="dt" sz="half" idx="10"/>
          </p:nvPr>
        </p:nvSpPr>
        <p:spPr/>
        <p:txBody>
          <a:bodyPr/>
          <a:lstStyle/>
          <a:p>
            <a:fld id="{0F5DF6AD-9C81-4DB0-BEA5-2EAAD3A430AB}" type="datetimeFigureOut">
              <a:rPr lang="en-US" smtClean="0"/>
              <a:t>8/9/2023</a:t>
            </a:fld>
            <a:endParaRPr lang="en-US"/>
          </a:p>
        </p:txBody>
      </p:sp>
      <p:sp>
        <p:nvSpPr>
          <p:cNvPr id="5" name="Footer Placeholder 4">
            <a:extLst>
              <a:ext uri="{FF2B5EF4-FFF2-40B4-BE49-F238E27FC236}">
                <a16:creationId xmlns:a16="http://schemas.microsoft.com/office/drawing/2014/main" id="{65CF3D36-1676-BED4-7B19-7656619C2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50AF8-A363-E3B3-102D-1ADB7BB161FF}"/>
              </a:ext>
            </a:extLst>
          </p:cNvPr>
          <p:cNvSpPr>
            <a:spLocks noGrp="1"/>
          </p:cNvSpPr>
          <p:nvPr>
            <p:ph type="sldNum" sz="quarter" idx="12"/>
          </p:nvPr>
        </p:nvSpPr>
        <p:spPr/>
        <p:txBody>
          <a:bodyPr/>
          <a:lstStyle/>
          <a:p>
            <a:fld id="{EC134479-EDFD-4F03-A92E-DBA0A2FF7A7C}" type="slidenum">
              <a:rPr lang="en-US" smtClean="0"/>
              <a:t>‹#›</a:t>
            </a:fld>
            <a:endParaRPr lang="en-US"/>
          </a:p>
        </p:txBody>
      </p:sp>
    </p:spTree>
    <p:extLst>
      <p:ext uri="{BB962C8B-B14F-4D97-AF65-F5344CB8AC3E}">
        <p14:creationId xmlns:p14="http://schemas.microsoft.com/office/powerpoint/2010/main" val="368922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926F8-5DC1-D84D-6971-89AD92B1A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B36A4-C1CA-1EE2-DC93-27471935E1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3F562C-5E64-1956-1FF1-01CC5852DB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D31A78-5574-35BB-4DB6-4586D8E744AF}"/>
              </a:ext>
            </a:extLst>
          </p:cNvPr>
          <p:cNvSpPr>
            <a:spLocks noGrp="1"/>
          </p:cNvSpPr>
          <p:nvPr>
            <p:ph type="dt" sz="half" idx="10"/>
          </p:nvPr>
        </p:nvSpPr>
        <p:spPr/>
        <p:txBody>
          <a:bodyPr/>
          <a:lstStyle/>
          <a:p>
            <a:fld id="{0F5DF6AD-9C81-4DB0-BEA5-2EAAD3A430AB}" type="datetimeFigureOut">
              <a:rPr lang="en-US" smtClean="0"/>
              <a:t>8/9/2023</a:t>
            </a:fld>
            <a:endParaRPr lang="en-US"/>
          </a:p>
        </p:txBody>
      </p:sp>
      <p:sp>
        <p:nvSpPr>
          <p:cNvPr id="6" name="Footer Placeholder 5">
            <a:extLst>
              <a:ext uri="{FF2B5EF4-FFF2-40B4-BE49-F238E27FC236}">
                <a16:creationId xmlns:a16="http://schemas.microsoft.com/office/drawing/2014/main" id="{7583ACE4-BE6D-F7F7-22A2-EC9BD667A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A6783-79CC-C34E-CDE5-0D4CA19BF2BB}"/>
              </a:ext>
            </a:extLst>
          </p:cNvPr>
          <p:cNvSpPr>
            <a:spLocks noGrp="1"/>
          </p:cNvSpPr>
          <p:nvPr>
            <p:ph type="sldNum" sz="quarter" idx="12"/>
          </p:nvPr>
        </p:nvSpPr>
        <p:spPr/>
        <p:txBody>
          <a:bodyPr/>
          <a:lstStyle/>
          <a:p>
            <a:fld id="{EC134479-EDFD-4F03-A92E-DBA0A2FF7A7C}" type="slidenum">
              <a:rPr lang="en-US" smtClean="0"/>
              <a:t>‹#›</a:t>
            </a:fld>
            <a:endParaRPr lang="en-US"/>
          </a:p>
        </p:txBody>
      </p:sp>
    </p:spTree>
    <p:extLst>
      <p:ext uri="{BB962C8B-B14F-4D97-AF65-F5344CB8AC3E}">
        <p14:creationId xmlns:p14="http://schemas.microsoft.com/office/powerpoint/2010/main" val="180771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1CE2-56E7-046E-3327-9EA2399299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D235D-910F-5292-EB1E-DCEFA2A0AA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734198-E272-626A-EE9B-4CC696907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73BCE-0F49-FA7A-935C-91A6AFFF1B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847AB5-D073-449B-6756-4F5374DBFA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8BC73C-BACA-2625-C644-36DE0EF28C41}"/>
              </a:ext>
            </a:extLst>
          </p:cNvPr>
          <p:cNvSpPr>
            <a:spLocks noGrp="1"/>
          </p:cNvSpPr>
          <p:nvPr>
            <p:ph type="dt" sz="half" idx="10"/>
          </p:nvPr>
        </p:nvSpPr>
        <p:spPr/>
        <p:txBody>
          <a:bodyPr/>
          <a:lstStyle/>
          <a:p>
            <a:fld id="{0F5DF6AD-9C81-4DB0-BEA5-2EAAD3A430AB}" type="datetimeFigureOut">
              <a:rPr lang="en-US" smtClean="0"/>
              <a:t>8/9/2023</a:t>
            </a:fld>
            <a:endParaRPr lang="en-US"/>
          </a:p>
        </p:txBody>
      </p:sp>
      <p:sp>
        <p:nvSpPr>
          <p:cNvPr id="8" name="Footer Placeholder 7">
            <a:extLst>
              <a:ext uri="{FF2B5EF4-FFF2-40B4-BE49-F238E27FC236}">
                <a16:creationId xmlns:a16="http://schemas.microsoft.com/office/drawing/2014/main" id="{319C8895-0911-A377-2260-279F18E47A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24A677-6F74-3C9D-459B-41F834953E56}"/>
              </a:ext>
            </a:extLst>
          </p:cNvPr>
          <p:cNvSpPr>
            <a:spLocks noGrp="1"/>
          </p:cNvSpPr>
          <p:nvPr>
            <p:ph type="sldNum" sz="quarter" idx="12"/>
          </p:nvPr>
        </p:nvSpPr>
        <p:spPr/>
        <p:txBody>
          <a:bodyPr/>
          <a:lstStyle/>
          <a:p>
            <a:fld id="{EC134479-EDFD-4F03-A92E-DBA0A2FF7A7C}" type="slidenum">
              <a:rPr lang="en-US" smtClean="0"/>
              <a:t>‹#›</a:t>
            </a:fld>
            <a:endParaRPr lang="en-US"/>
          </a:p>
        </p:txBody>
      </p:sp>
    </p:spTree>
    <p:extLst>
      <p:ext uri="{BB962C8B-B14F-4D97-AF65-F5344CB8AC3E}">
        <p14:creationId xmlns:p14="http://schemas.microsoft.com/office/powerpoint/2010/main" val="381581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9673-279A-2CA7-B26B-4A251A4FD9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B39B2-518D-08B6-5C84-440DEEAAC306}"/>
              </a:ext>
            </a:extLst>
          </p:cNvPr>
          <p:cNvSpPr>
            <a:spLocks noGrp="1"/>
          </p:cNvSpPr>
          <p:nvPr>
            <p:ph type="dt" sz="half" idx="10"/>
          </p:nvPr>
        </p:nvSpPr>
        <p:spPr/>
        <p:txBody>
          <a:bodyPr/>
          <a:lstStyle/>
          <a:p>
            <a:fld id="{0F5DF6AD-9C81-4DB0-BEA5-2EAAD3A430AB}" type="datetimeFigureOut">
              <a:rPr lang="en-US" smtClean="0"/>
              <a:t>8/9/2023</a:t>
            </a:fld>
            <a:endParaRPr lang="en-US"/>
          </a:p>
        </p:txBody>
      </p:sp>
      <p:sp>
        <p:nvSpPr>
          <p:cNvPr id="4" name="Footer Placeholder 3">
            <a:extLst>
              <a:ext uri="{FF2B5EF4-FFF2-40B4-BE49-F238E27FC236}">
                <a16:creationId xmlns:a16="http://schemas.microsoft.com/office/drawing/2014/main" id="{0BF602E4-C299-86AB-D761-22A371416F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8DCFB-1E8C-01B5-943C-E653E396F864}"/>
              </a:ext>
            </a:extLst>
          </p:cNvPr>
          <p:cNvSpPr>
            <a:spLocks noGrp="1"/>
          </p:cNvSpPr>
          <p:nvPr>
            <p:ph type="sldNum" sz="quarter" idx="12"/>
          </p:nvPr>
        </p:nvSpPr>
        <p:spPr/>
        <p:txBody>
          <a:bodyPr/>
          <a:lstStyle/>
          <a:p>
            <a:fld id="{EC134479-EDFD-4F03-A92E-DBA0A2FF7A7C}" type="slidenum">
              <a:rPr lang="en-US" smtClean="0"/>
              <a:t>‹#›</a:t>
            </a:fld>
            <a:endParaRPr lang="en-US"/>
          </a:p>
        </p:txBody>
      </p:sp>
    </p:spTree>
    <p:extLst>
      <p:ext uri="{BB962C8B-B14F-4D97-AF65-F5344CB8AC3E}">
        <p14:creationId xmlns:p14="http://schemas.microsoft.com/office/powerpoint/2010/main" val="417002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0A3EBB-FA49-1AC2-351F-762280948630}"/>
              </a:ext>
            </a:extLst>
          </p:cNvPr>
          <p:cNvSpPr>
            <a:spLocks noGrp="1"/>
          </p:cNvSpPr>
          <p:nvPr>
            <p:ph type="dt" sz="half" idx="10"/>
          </p:nvPr>
        </p:nvSpPr>
        <p:spPr/>
        <p:txBody>
          <a:bodyPr/>
          <a:lstStyle/>
          <a:p>
            <a:fld id="{0F5DF6AD-9C81-4DB0-BEA5-2EAAD3A430AB}" type="datetimeFigureOut">
              <a:rPr lang="en-US" smtClean="0"/>
              <a:t>8/9/2023</a:t>
            </a:fld>
            <a:endParaRPr lang="en-US"/>
          </a:p>
        </p:txBody>
      </p:sp>
      <p:sp>
        <p:nvSpPr>
          <p:cNvPr id="3" name="Footer Placeholder 2">
            <a:extLst>
              <a:ext uri="{FF2B5EF4-FFF2-40B4-BE49-F238E27FC236}">
                <a16:creationId xmlns:a16="http://schemas.microsoft.com/office/drawing/2014/main" id="{01EDE7CD-D32D-FD65-2873-5680E6D27C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FA1ACD-C93D-1FBC-151A-48089978F968}"/>
              </a:ext>
            </a:extLst>
          </p:cNvPr>
          <p:cNvSpPr>
            <a:spLocks noGrp="1"/>
          </p:cNvSpPr>
          <p:nvPr>
            <p:ph type="sldNum" sz="quarter" idx="12"/>
          </p:nvPr>
        </p:nvSpPr>
        <p:spPr/>
        <p:txBody>
          <a:bodyPr/>
          <a:lstStyle/>
          <a:p>
            <a:fld id="{EC134479-EDFD-4F03-A92E-DBA0A2FF7A7C}" type="slidenum">
              <a:rPr lang="en-US" smtClean="0"/>
              <a:t>‹#›</a:t>
            </a:fld>
            <a:endParaRPr lang="en-US"/>
          </a:p>
        </p:txBody>
      </p:sp>
    </p:spTree>
    <p:extLst>
      <p:ext uri="{BB962C8B-B14F-4D97-AF65-F5344CB8AC3E}">
        <p14:creationId xmlns:p14="http://schemas.microsoft.com/office/powerpoint/2010/main" val="155963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72AA-D595-5FDF-81C1-D79948D77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9447A2-BD7B-B4D2-3C6C-FB15BB117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106A9-F7AF-83CA-6B58-43349120E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C7D89F-BBD1-93FA-5B3E-0A32236D586D}"/>
              </a:ext>
            </a:extLst>
          </p:cNvPr>
          <p:cNvSpPr>
            <a:spLocks noGrp="1"/>
          </p:cNvSpPr>
          <p:nvPr>
            <p:ph type="dt" sz="half" idx="10"/>
          </p:nvPr>
        </p:nvSpPr>
        <p:spPr/>
        <p:txBody>
          <a:bodyPr/>
          <a:lstStyle/>
          <a:p>
            <a:fld id="{0F5DF6AD-9C81-4DB0-BEA5-2EAAD3A430AB}" type="datetimeFigureOut">
              <a:rPr lang="en-US" smtClean="0"/>
              <a:t>8/9/2023</a:t>
            </a:fld>
            <a:endParaRPr lang="en-US"/>
          </a:p>
        </p:txBody>
      </p:sp>
      <p:sp>
        <p:nvSpPr>
          <p:cNvPr id="6" name="Footer Placeholder 5">
            <a:extLst>
              <a:ext uri="{FF2B5EF4-FFF2-40B4-BE49-F238E27FC236}">
                <a16:creationId xmlns:a16="http://schemas.microsoft.com/office/drawing/2014/main" id="{0C01BA80-3820-F8AF-593E-74159367C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4154B-6338-7EBB-3C1A-4B9449823FA9}"/>
              </a:ext>
            </a:extLst>
          </p:cNvPr>
          <p:cNvSpPr>
            <a:spLocks noGrp="1"/>
          </p:cNvSpPr>
          <p:nvPr>
            <p:ph type="sldNum" sz="quarter" idx="12"/>
          </p:nvPr>
        </p:nvSpPr>
        <p:spPr/>
        <p:txBody>
          <a:bodyPr/>
          <a:lstStyle/>
          <a:p>
            <a:fld id="{EC134479-EDFD-4F03-A92E-DBA0A2FF7A7C}" type="slidenum">
              <a:rPr lang="en-US" smtClean="0"/>
              <a:t>‹#›</a:t>
            </a:fld>
            <a:endParaRPr lang="en-US"/>
          </a:p>
        </p:txBody>
      </p:sp>
    </p:spTree>
    <p:extLst>
      <p:ext uri="{BB962C8B-B14F-4D97-AF65-F5344CB8AC3E}">
        <p14:creationId xmlns:p14="http://schemas.microsoft.com/office/powerpoint/2010/main" val="149054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1F34-5469-C39B-891B-65889BBEE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2E30AC-067A-9FE5-93AE-B9D358AD34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13B341-E315-B33E-D460-904C6161A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388B7-2ECF-70E1-812D-AC712826B660}"/>
              </a:ext>
            </a:extLst>
          </p:cNvPr>
          <p:cNvSpPr>
            <a:spLocks noGrp="1"/>
          </p:cNvSpPr>
          <p:nvPr>
            <p:ph type="dt" sz="half" idx="10"/>
          </p:nvPr>
        </p:nvSpPr>
        <p:spPr/>
        <p:txBody>
          <a:bodyPr/>
          <a:lstStyle/>
          <a:p>
            <a:fld id="{0F5DF6AD-9C81-4DB0-BEA5-2EAAD3A430AB}" type="datetimeFigureOut">
              <a:rPr lang="en-US" smtClean="0"/>
              <a:t>8/9/2023</a:t>
            </a:fld>
            <a:endParaRPr lang="en-US"/>
          </a:p>
        </p:txBody>
      </p:sp>
      <p:sp>
        <p:nvSpPr>
          <p:cNvPr id="6" name="Footer Placeholder 5">
            <a:extLst>
              <a:ext uri="{FF2B5EF4-FFF2-40B4-BE49-F238E27FC236}">
                <a16:creationId xmlns:a16="http://schemas.microsoft.com/office/drawing/2014/main" id="{61D9113D-E759-205D-7DCB-8A550585C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06CF0-E009-2707-8013-F41FD0528E23}"/>
              </a:ext>
            </a:extLst>
          </p:cNvPr>
          <p:cNvSpPr>
            <a:spLocks noGrp="1"/>
          </p:cNvSpPr>
          <p:nvPr>
            <p:ph type="sldNum" sz="quarter" idx="12"/>
          </p:nvPr>
        </p:nvSpPr>
        <p:spPr/>
        <p:txBody>
          <a:bodyPr/>
          <a:lstStyle/>
          <a:p>
            <a:fld id="{EC134479-EDFD-4F03-A92E-DBA0A2FF7A7C}" type="slidenum">
              <a:rPr lang="en-US" smtClean="0"/>
              <a:t>‹#›</a:t>
            </a:fld>
            <a:endParaRPr lang="en-US"/>
          </a:p>
        </p:txBody>
      </p:sp>
    </p:spTree>
    <p:extLst>
      <p:ext uri="{BB962C8B-B14F-4D97-AF65-F5344CB8AC3E}">
        <p14:creationId xmlns:p14="http://schemas.microsoft.com/office/powerpoint/2010/main" val="140039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02672-F724-2395-2F40-F3E1473BC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A8EA86-CF6B-5640-E05D-790C79624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1B33D-0F84-45A8-F21F-CCE49F70F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F6AD-9C81-4DB0-BEA5-2EAAD3A430AB}" type="datetimeFigureOut">
              <a:rPr lang="en-US" smtClean="0"/>
              <a:t>8/9/2023</a:t>
            </a:fld>
            <a:endParaRPr lang="en-US"/>
          </a:p>
        </p:txBody>
      </p:sp>
      <p:sp>
        <p:nvSpPr>
          <p:cNvPr id="5" name="Footer Placeholder 4">
            <a:extLst>
              <a:ext uri="{FF2B5EF4-FFF2-40B4-BE49-F238E27FC236}">
                <a16:creationId xmlns:a16="http://schemas.microsoft.com/office/drawing/2014/main" id="{5144DB5B-345F-F899-AB15-CB3844209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4C1F4-5BCF-8B51-2297-4E3BCA05B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34479-EDFD-4F03-A92E-DBA0A2FF7A7C}" type="slidenum">
              <a:rPr lang="en-US" smtClean="0"/>
              <a:t>‹#›</a:t>
            </a:fld>
            <a:endParaRPr lang="en-US"/>
          </a:p>
        </p:txBody>
      </p:sp>
    </p:spTree>
    <p:extLst>
      <p:ext uri="{BB962C8B-B14F-4D97-AF65-F5344CB8AC3E}">
        <p14:creationId xmlns:p14="http://schemas.microsoft.com/office/powerpoint/2010/main" val="2686121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6.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909106-219E-AD62-24A7-2F5412906729}"/>
              </a:ext>
            </a:extLst>
          </p:cNvPr>
          <p:cNvPicPr>
            <a:picLocks noChangeAspect="1"/>
          </p:cNvPicPr>
          <p:nvPr/>
        </p:nvPicPr>
        <p:blipFill rotWithShape="1">
          <a:blip r:embed="rId2"/>
          <a:srcRect/>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6B324B-ECDF-D9A8-2E9A-85D3B020A670}"/>
              </a:ext>
            </a:extLst>
          </p:cNvPr>
          <p:cNvSpPr>
            <a:spLocks noGrp="1"/>
          </p:cNvSpPr>
          <p:nvPr>
            <p:ph type="ctrTitle"/>
          </p:nvPr>
        </p:nvSpPr>
        <p:spPr>
          <a:xfrm>
            <a:off x="404553" y="3091928"/>
            <a:ext cx="9078562" cy="2387600"/>
          </a:xfrm>
        </p:spPr>
        <p:txBody>
          <a:bodyPr>
            <a:normAutofit/>
          </a:bodyPr>
          <a:lstStyle/>
          <a:p>
            <a:pPr algn="l"/>
            <a:r>
              <a:rPr lang="en-US" sz="6600" dirty="0"/>
              <a:t>Making the right public school choices</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B66278-D9DB-4BFB-A35A-43B37FA4CF16}"/>
              </a:ext>
            </a:extLst>
          </p:cNvPr>
          <p:cNvSpPr txBox="1"/>
          <p:nvPr/>
        </p:nvSpPr>
        <p:spPr>
          <a:xfrm>
            <a:off x="7219405" y="5048795"/>
            <a:ext cx="3831771" cy="369332"/>
          </a:xfrm>
          <a:prstGeom prst="rect">
            <a:avLst/>
          </a:prstGeom>
          <a:noFill/>
        </p:spPr>
        <p:txBody>
          <a:bodyPr wrap="square" rtlCol="0">
            <a:spAutoFit/>
          </a:bodyPr>
          <a:lstStyle/>
          <a:p>
            <a:r>
              <a:rPr lang="en-US" dirty="0"/>
              <a:t>Micheal J Darby (jonah68</a:t>
            </a:r>
            <a:r>
              <a:rPr lang="en-US"/>
              <a:t>@gmail.</a:t>
            </a:r>
            <a:r>
              <a:rPr lang="en-US" dirty="0"/>
              <a:t>com)</a:t>
            </a:r>
          </a:p>
        </p:txBody>
      </p:sp>
    </p:spTree>
    <p:extLst>
      <p:ext uri="{BB962C8B-B14F-4D97-AF65-F5344CB8AC3E}">
        <p14:creationId xmlns:p14="http://schemas.microsoft.com/office/powerpoint/2010/main" val="16239554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7C8D3F34-A172-4063-8FFD-585959B08D26}"/>
              </a:ext>
            </a:extLst>
          </p:cNvPr>
          <p:cNvSpPr>
            <a:spLocks noGrp="1" noChangeArrowheads="1"/>
          </p:cNvSpPr>
          <p:nvPr>
            <p:ph type="title"/>
          </p:nvPr>
        </p:nvSpPr>
        <p:spPr>
          <a:xfrm>
            <a:off x="6513788" y="365125"/>
            <a:ext cx="4840010" cy="1807305"/>
          </a:xfrm>
        </p:spPr>
        <p:txBody>
          <a:bodyPr>
            <a:normAutofit/>
          </a:bodyPr>
          <a:lstStyle/>
          <a:p>
            <a:pPr eaLnBrk="1" hangingPunct="1">
              <a:defRPr/>
            </a:pPr>
            <a:r>
              <a:rPr lang="en-US" altLang="en-US" sz="4100" b="1" dirty="0">
                <a:solidFill>
                  <a:srgbClr val="FF0000"/>
                </a:solidFill>
              </a:rPr>
              <a:t>Rank the following task in order of importance </a:t>
            </a:r>
          </a:p>
        </p:txBody>
      </p:sp>
      <p:pic>
        <p:nvPicPr>
          <p:cNvPr id="22533" name="Picture 22532" descr="Top view of school supplies, headset, and iPad on a white surface">
            <a:extLst>
              <a:ext uri="{FF2B5EF4-FFF2-40B4-BE49-F238E27FC236}">
                <a16:creationId xmlns:a16="http://schemas.microsoft.com/office/drawing/2014/main" id="{11FAE7AD-7D17-C313-EC1C-37C38D58FBD8}"/>
              </a:ext>
            </a:extLst>
          </p:cNvPr>
          <p:cNvPicPr>
            <a:picLocks noChangeAspect="1"/>
          </p:cNvPicPr>
          <p:nvPr/>
        </p:nvPicPr>
        <p:blipFill rotWithShape="1">
          <a:blip r:embed="rId2"/>
          <a:srcRect r="4046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2531" name="Rectangle 3">
            <a:extLst>
              <a:ext uri="{FF2B5EF4-FFF2-40B4-BE49-F238E27FC236}">
                <a16:creationId xmlns:a16="http://schemas.microsoft.com/office/drawing/2014/main" id="{CFA801D5-CFEA-4E7C-8462-4EF1D8DEADDF}"/>
              </a:ext>
            </a:extLst>
          </p:cNvPr>
          <p:cNvSpPr>
            <a:spLocks noGrp="1" noChangeArrowheads="1"/>
          </p:cNvSpPr>
          <p:nvPr>
            <p:ph type="body" idx="1"/>
          </p:nvPr>
        </p:nvSpPr>
        <p:spPr>
          <a:xfrm>
            <a:off x="6513788" y="2333297"/>
            <a:ext cx="4840010" cy="3843666"/>
          </a:xfrm>
        </p:spPr>
        <p:txBody>
          <a:bodyPr>
            <a:normAutofit/>
          </a:bodyPr>
          <a:lstStyle/>
          <a:p>
            <a:pPr marL="0" indent="0">
              <a:buNone/>
              <a:defRPr/>
            </a:pPr>
            <a:r>
              <a:rPr lang="en-US" altLang="en-US" sz="2000" dirty="0">
                <a:hlinkClick r:id="rId3" action="ppaction://hlinksldjump"/>
              </a:rPr>
              <a:t>A. </a:t>
            </a:r>
            <a:r>
              <a:rPr lang="en-US" altLang="en-US" sz="2000" dirty="0"/>
              <a:t>Do your homework</a:t>
            </a:r>
          </a:p>
          <a:p>
            <a:pPr marL="0" indent="0">
              <a:buNone/>
              <a:defRPr/>
            </a:pPr>
            <a:r>
              <a:rPr lang="en-US" altLang="en-US" sz="2000" dirty="0">
                <a:hlinkClick r:id="rId4" action="ppaction://hlinksldjump"/>
              </a:rPr>
              <a:t>B. </a:t>
            </a:r>
            <a:r>
              <a:rPr lang="en-US" altLang="en-US" sz="2000" dirty="0"/>
              <a:t>Do your chores</a:t>
            </a:r>
          </a:p>
          <a:p>
            <a:pPr marL="0" indent="0">
              <a:buNone/>
              <a:defRPr/>
            </a:pPr>
            <a:r>
              <a:rPr lang="en-US" altLang="en-US" sz="2000" dirty="0">
                <a:hlinkClick r:id="rId5" action="ppaction://hlinksldjump"/>
              </a:rPr>
              <a:t>C. </a:t>
            </a:r>
            <a:r>
              <a:rPr lang="en-US" altLang="en-US" sz="2000" dirty="0"/>
              <a:t>Enjoy some kind of  </a:t>
            </a:r>
          </a:p>
          <a:p>
            <a:pPr marL="0" indent="0">
              <a:buNone/>
              <a:defRPr/>
            </a:pPr>
            <a:r>
              <a:rPr lang="en-US" altLang="en-US" sz="2000" dirty="0"/>
              <a:t>     entertainment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9992" name="Rectangle 16999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86" name="Rectangle 2">
            <a:extLst>
              <a:ext uri="{FF2B5EF4-FFF2-40B4-BE49-F238E27FC236}">
                <a16:creationId xmlns:a16="http://schemas.microsoft.com/office/drawing/2014/main" id="{7CB88790-60C1-48DF-85CE-7562D172526F}"/>
              </a:ext>
            </a:extLst>
          </p:cNvPr>
          <p:cNvSpPr>
            <a:spLocks noGrp="1" noChangeArrowheads="1"/>
          </p:cNvSpPr>
          <p:nvPr>
            <p:ph type="title"/>
          </p:nvPr>
        </p:nvSpPr>
        <p:spPr>
          <a:xfrm>
            <a:off x="841248" y="256032"/>
            <a:ext cx="10506456" cy="1014984"/>
          </a:xfrm>
        </p:spPr>
        <p:txBody>
          <a:bodyPr anchor="b">
            <a:normAutofit/>
          </a:bodyPr>
          <a:lstStyle/>
          <a:p>
            <a:pPr eaLnBrk="1" hangingPunct="1">
              <a:defRPr/>
            </a:pPr>
            <a:r>
              <a:rPr lang="en-US" altLang="en-US" dirty="0">
                <a:solidFill>
                  <a:srgbClr val="FF0000"/>
                </a:solidFill>
              </a:rPr>
              <a:t>Number Two</a:t>
            </a:r>
          </a:p>
        </p:txBody>
      </p:sp>
      <p:sp>
        <p:nvSpPr>
          <p:cNvPr id="169994" name="Rectangle 16999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9996" name="Rectangle 16999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9987" name="Rectangle 3">
            <a:extLst>
              <a:ext uri="{FF2B5EF4-FFF2-40B4-BE49-F238E27FC236}">
                <a16:creationId xmlns:a16="http://schemas.microsoft.com/office/drawing/2014/main" id="{1AFD66C7-01AA-4E19-A989-EA3A3B56F264}"/>
              </a:ext>
            </a:extLst>
          </p:cNvPr>
          <p:cNvSpPr>
            <a:spLocks noGrp="1" noChangeArrowheads="1"/>
          </p:cNvSpPr>
          <p:nvPr>
            <p:ph type="body" idx="1"/>
          </p:nvPr>
        </p:nvSpPr>
        <p:spPr>
          <a:xfrm>
            <a:off x="3236375" y="1926266"/>
            <a:ext cx="5719250" cy="4357524"/>
          </a:xfrm>
        </p:spPr>
        <p:txBody>
          <a:bodyPr/>
          <a:lstStyle/>
          <a:p>
            <a:pPr marL="203454" indent="-203454" defTabSz="813816">
              <a:spcBef>
                <a:spcPts val="890"/>
              </a:spcBef>
              <a:defRPr/>
            </a:pPr>
            <a:endParaRPr lang="en-US" altLang="en-US" sz="2492" kern="1200">
              <a:solidFill>
                <a:schemeClr val="tx1"/>
              </a:solidFill>
              <a:latin typeface="+mn-lt"/>
              <a:ea typeface="+mn-ea"/>
              <a:cs typeface="+mn-cs"/>
            </a:endParaRPr>
          </a:p>
          <a:p>
            <a:pPr marL="0" indent="0" defTabSz="813816">
              <a:spcBef>
                <a:spcPts val="890"/>
              </a:spcBef>
              <a:buNone/>
              <a:defRPr/>
            </a:pPr>
            <a:r>
              <a:rPr lang="en-US" altLang="en-US" sz="2492" kern="1200">
                <a:solidFill>
                  <a:schemeClr val="tx1"/>
                </a:solidFill>
                <a:latin typeface="+mn-lt"/>
                <a:ea typeface="+mn-ea"/>
                <a:cs typeface="+mn-cs"/>
              </a:rPr>
              <a:t>Homework is essential to academic success, but completing chores assigned by parents teaches character and the discipline to succeed in life. </a:t>
            </a:r>
            <a:endParaRPr lang="en-US" altLang="en-US"/>
          </a:p>
        </p:txBody>
      </p:sp>
      <p:sp>
        <p:nvSpPr>
          <p:cNvPr id="160772" name="Arrow: Right 1">
            <a:hlinkClick r:id="rId2" action="ppaction://hlinksldjump"/>
            <a:extLst>
              <a:ext uri="{FF2B5EF4-FFF2-40B4-BE49-F238E27FC236}">
                <a16:creationId xmlns:a16="http://schemas.microsoft.com/office/drawing/2014/main" id="{6746D059-737E-43A0-9E7E-FF6C20618C00}"/>
              </a:ext>
            </a:extLst>
          </p:cNvPr>
          <p:cNvSpPr>
            <a:spLocks noChangeArrowheads="1"/>
          </p:cNvSpPr>
          <p:nvPr/>
        </p:nvSpPr>
        <p:spPr bwMode="auto">
          <a:xfrm rot="10800000">
            <a:off x="5551310" y="4990150"/>
            <a:ext cx="885122" cy="272345"/>
          </a:xfrm>
          <a:prstGeom prst="right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026" name="Rectangle 17102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010" name="Rectangle 2">
            <a:extLst>
              <a:ext uri="{FF2B5EF4-FFF2-40B4-BE49-F238E27FC236}">
                <a16:creationId xmlns:a16="http://schemas.microsoft.com/office/drawing/2014/main" id="{948F10DA-5C6D-49E8-876E-7D09E0B1207A}"/>
              </a:ext>
            </a:extLst>
          </p:cNvPr>
          <p:cNvSpPr>
            <a:spLocks noGrp="1" noChangeArrowheads="1"/>
          </p:cNvSpPr>
          <p:nvPr>
            <p:ph type="title"/>
          </p:nvPr>
        </p:nvSpPr>
        <p:spPr>
          <a:xfrm>
            <a:off x="6513788" y="365125"/>
            <a:ext cx="4840010" cy="1807305"/>
          </a:xfrm>
        </p:spPr>
        <p:txBody>
          <a:bodyPr>
            <a:normAutofit/>
          </a:bodyPr>
          <a:lstStyle/>
          <a:p>
            <a:pPr eaLnBrk="1" hangingPunct="1">
              <a:defRPr/>
            </a:pPr>
            <a:r>
              <a:rPr lang="en-US" altLang="en-US" dirty="0">
                <a:solidFill>
                  <a:srgbClr val="FF0000"/>
                </a:solidFill>
              </a:rPr>
              <a:t>Right Answer</a:t>
            </a:r>
          </a:p>
        </p:txBody>
      </p:sp>
      <p:pic>
        <p:nvPicPr>
          <p:cNvPr id="171022" name="Picture 171021" descr="Large skydiving group mid-air">
            <a:extLst>
              <a:ext uri="{FF2B5EF4-FFF2-40B4-BE49-F238E27FC236}">
                <a16:creationId xmlns:a16="http://schemas.microsoft.com/office/drawing/2014/main" id="{5F3A34CE-ECEF-7A0E-7034-F2B0CB350BCC}"/>
              </a:ext>
            </a:extLst>
          </p:cNvPr>
          <p:cNvPicPr>
            <a:picLocks noChangeAspect="1"/>
          </p:cNvPicPr>
          <p:nvPr/>
        </p:nvPicPr>
        <p:blipFill rotWithShape="1">
          <a:blip r:embed="rId2"/>
          <a:srcRect l="20929" r="1976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71011" name="Rectangle 3">
            <a:extLst>
              <a:ext uri="{FF2B5EF4-FFF2-40B4-BE49-F238E27FC236}">
                <a16:creationId xmlns:a16="http://schemas.microsoft.com/office/drawing/2014/main" id="{24B9255E-CD2D-45EA-825F-9AAF9A9C95EF}"/>
              </a:ext>
            </a:extLst>
          </p:cNvPr>
          <p:cNvSpPr>
            <a:spLocks noGrp="1" noChangeArrowheads="1"/>
          </p:cNvSpPr>
          <p:nvPr>
            <p:ph type="body" idx="1"/>
          </p:nvPr>
        </p:nvSpPr>
        <p:spPr>
          <a:xfrm>
            <a:off x="6513788" y="2333297"/>
            <a:ext cx="4840010" cy="3843666"/>
          </a:xfrm>
        </p:spPr>
        <p:txBody>
          <a:bodyPr>
            <a:normAutofit/>
          </a:bodyPr>
          <a:lstStyle/>
          <a:p>
            <a:pPr marL="402336" indent="-402336" defTabSz="603504">
              <a:spcBef>
                <a:spcPts val="660"/>
              </a:spcBef>
              <a:defRPr/>
            </a:pPr>
            <a:r>
              <a:rPr lang="en-US" altLang="en-US" sz="1700" b="1" kern="1200">
                <a:latin typeface="+mn-lt"/>
                <a:ea typeface="+mn-ea"/>
                <a:cs typeface="+mn-cs"/>
              </a:rPr>
              <a:t>Do your chores</a:t>
            </a:r>
            <a:endParaRPr lang="en-US" altLang="en-US" sz="1700" kern="1200">
              <a:latin typeface="+mn-lt"/>
              <a:ea typeface="+mn-ea"/>
              <a:cs typeface="+mn-cs"/>
            </a:endParaRPr>
          </a:p>
          <a:p>
            <a:pPr marL="402336" indent="-402336" defTabSz="603504">
              <a:spcBef>
                <a:spcPts val="660"/>
              </a:spcBef>
              <a:buNone/>
              <a:defRPr/>
            </a:pPr>
            <a:endParaRPr lang="en-US" altLang="en-US" sz="1700" kern="1200">
              <a:latin typeface="+mn-lt"/>
              <a:ea typeface="+mn-ea"/>
              <a:cs typeface="+mn-cs"/>
            </a:endParaRPr>
          </a:p>
          <a:p>
            <a:pPr marL="402336" indent="-402336" defTabSz="603504">
              <a:spcBef>
                <a:spcPts val="660"/>
              </a:spcBef>
              <a:defRPr/>
            </a:pPr>
            <a:r>
              <a:rPr lang="en-US" altLang="en-US" sz="1700" kern="1200">
                <a:latin typeface="+mn-lt"/>
                <a:ea typeface="+mn-ea"/>
                <a:cs typeface="+mn-cs"/>
              </a:rPr>
              <a:t>Some people believe that they need to do their homework or enjoy some entertainment before completing their chores. The best option is to complete the tasks and give your undivided attention to your homework. </a:t>
            </a:r>
          </a:p>
          <a:p>
            <a:pPr marL="402336" indent="-402336" defTabSz="603504">
              <a:spcBef>
                <a:spcPts val="660"/>
              </a:spcBef>
              <a:defRPr/>
            </a:pPr>
            <a:r>
              <a:rPr lang="en-US" altLang="en-US" sz="1700" kern="1200">
                <a:latin typeface="+mn-lt"/>
                <a:ea typeface="+mn-ea"/>
                <a:cs typeface="+mn-cs"/>
              </a:rPr>
              <a:t>Some young people have significant disagreements with their parents and guardians when they fail to complete their chores.  Completing chores is essential because it teaches discipline, respect, and responsibility. </a:t>
            </a:r>
            <a:endParaRPr lang="en-US" altLang="en-US" sz="1700"/>
          </a:p>
        </p:txBody>
      </p:sp>
      <p:sp>
        <p:nvSpPr>
          <p:cNvPr id="161796" name="Arrow: Right 1">
            <a:hlinkClick r:id="rId3" action="ppaction://hlinksldjump"/>
            <a:extLst>
              <a:ext uri="{FF2B5EF4-FFF2-40B4-BE49-F238E27FC236}">
                <a16:creationId xmlns:a16="http://schemas.microsoft.com/office/drawing/2014/main" id="{40BD4DBB-D8D2-4923-B212-CF89A3E03232}"/>
              </a:ext>
            </a:extLst>
          </p:cNvPr>
          <p:cNvSpPr>
            <a:spLocks noChangeArrowheads="1"/>
          </p:cNvSpPr>
          <p:nvPr/>
        </p:nvSpPr>
        <p:spPr bwMode="auto">
          <a:xfrm>
            <a:off x="8243927" y="5909576"/>
            <a:ext cx="118872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2040" name="Rectangle 17203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42" name="Freeform: Shape 17204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72034" name="Rectangle 2">
            <a:extLst>
              <a:ext uri="{FF2B5EF4-FFF2-40B4-BE49-F238E27FC236}">
                <a16:creationId xmlns:a16="http://schemas.microsoft.com/office/drawing/2014/main" id="{269F7D2A-B3BA-4B66-B500-97686C8D1FA1}"/>
              </a:ext>
            </a:extLst>
          </p:cNvPr>
          <p:cNvSpPr>
            <a:spLocks noGrp="1" noChangeArrowheads="1"/>
          </p:cNvSpPr>
          <p:nvPr>
            <p:ph type="title"/>
          </p:nvPr>
        </p:nvSpPr>
        <p:spPr>
          <a:xfrm>
            <a:off x="838200" y="643467"/>
            <a:ext cx="2951205" cy="5571066"/>
          </a:xfrm>
        </p:spPr>
        <p:txBody>
          <a:bodyPr>
            <a:normAutofit/>
          </a:bodyPr>
          <a:lstStyle/>
          <a:p>
            <a:pPr eaLnBrk="1" hangingPunct="1">
              <a:defRPr/>
            </a:pPr>
            <a:r>
              <a:rPr lang="en-US" altLang="en-US">
                <a:solidFill>
                  <a:srgbClr val="FFFFFF"/>
                </a:solidFill>
              </a:rPr>
              <a:t>Number Three wrong answer </a:t>
            </a:r>
          </a:p>
        </p:txBody>
      </p:sp>
      <p:sp>
        <p:nvSpPr>
          <p:cNvPr id="172035" name="Rectangle 3">
            <a:extLst>
              <a:ext uri="{FF2B5EF4-FFF2-40B4-BE49-F238E27FC236}">
                <a16:creationId xmlns:a16="http://schemas.microsoft.com/office/drawing/2014/main" id="{954AF61A-733B-429F-B990-C8503CA6B351}"/>
              </a:ext>
            </a:extLst>
          </p:cNvPr>
          <p:cNvSpPr>
            <a:spLocks noGrp="1" noChangeArrowheads="1"/>
          </p:cNvSpPr>
          <p:nvPr>
            <p:ph type="body" idx="1"/>
          </p:nvPr>
        </p:nvSpPr>
        <p:spPr>
          <a:xfrm>
            <a:off x="5207640" y="2028721"/>
            <a:ext cx="6291714" cy="2603501"/>
          </a:xfrm>
        </p:spPr>
        <p:txBody>
          <a:bodyPr/>
          <a:lstStyle/>
          <a:p>
            <a:pPr marL="359664" indent="-359664" defTabSz="539496">
              <a:lnSpc>
                <a:spcPct val="80000"/>
              </a:lnSpc>
              <a:spcBef>
                <a:spcPts val="590"/>
              </a:spcBef>
              <a:defRPr/>
            </a:pPr>
            <a:r>
              <a:rPr lang="en-US" altLang="en-US" sz="1652" kern="1200">
                <a:solidFill>
                  <a:schemeClr val="tx1"/>
                </a:solidFill>
                <a:latin typeface="+mn-lt"/>
                <a:ea typeface="+mn-ea"/>
                <a:cs typeface="+mn-cs"/>
              </a:rPr>
              <a:t>Enjoy some form of entertainment</a:t>
            </a:r>
          </a:p>
          <a:p>
            <a:pPr marL="359664" indent="-359664" defTabSz="539496">
              <a:lnSpc>
                <a:spcPct val="80000"/>
              </a:lnSpc>
              <a:spcBef>
                <a:spcPts val="590"/>
              </a:spcBef>
              <a:defRPr/>
            </a:pPr>
            <a:r>
              <a:rPr lang="en-US" altLang="en-US" sz="1652" kern="1200">
                <a:solidFill>
                  <a:schemeClr val="tx1"/>
                </a:solidFill>
                <a:latin typeface="+mn-lt"/>
                <a:ea typeface="+mn-ea"/>
                <a:cs typeface="+mn-cs"/>
              </a:rPr>
              <a:t>The enjoyment of entertainment should always be last on the list. There are some rare exceptions when students should not complete their homework before doing their chores. If this is the case, it is important to seek permission from the parents or guardians to proceed with the change.  Communication is essential in a parent-child relationship.</a:t>
            </a:r>
          </a:p>
          <a:p>
            <a:pPr marL="609600" indent="-609600">
              <a:lnSpc>
                <a:spcPct val="80000"/>
              </a:lnSpc>
              <a:defRPr/>
            </a:pPr>
            <a:endParaRPr lang="en-US" altLang="en-US" dirty="0"/>
          </a:p>
        </p:txBody>
      </p:sp>
      <p:sp>
        <p:nvSpPr>
          <p:cNvPr id="162820" name="Arrow: Right 1">
            <a:hlinkClick r:id="rId2" action="ppaction://hlinksldjump"/>
            <a:extLst>
              <a:ext uri="{FF2B5EF4-FFF2-40B4-BE49-F238E27FC236}">
                <a16:creationId xmlns:a16="http://schemas.microsoft.com/office/drawing/2014/main" id="{2574E9AC-7371-47AB-B9B9-EEA8FEF97E8A}"/>
              </a:ext>
            </a:extLst>
          </p:cNvPr>
          <p:cNvSpPr>
            <a:spLocks noChangeArrowheads="1"/>
          </p:cNvSpPr>
          <p:nvPr/>
        </p:nvSpPr>
        <p:spPr bwMode="auto">
          <a:xfrm rot="10800000">
            <a:off x="7312241" y="4439968"/>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Freeform: Shape 2356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3554" name="Rectangle 2">
            <a:extLst>
              <a:ext uri="{FF2B5EF4-FFF2-40B4-BE49-F238E27FC236}">
                <a16:creationId xmlns:a16="http://schemas.microsoft.com/office/drawing/2014/main" id="{7C2B74F6-C1CF-4B84-BA68-900CF15C8F35}"/>
              </a:ext>
            </a:extLst>
          </p:cNvPr>
          <p:cNvSpPr>
            <a:spLocks noGrp="1" noChangeArrowheads="1"/>
          </p:cNvSpPr>
          <p:nvPr>
            <p:ph type="title"/>
          </p:nvPr>
        </p:nvSpPr>
        <p:spPr>
          <a:xfrm>
            <a:off x="838200" y="643467"/>
            <a:ext cx="2951205" cy="5571066"/>
          </a:xfrm>
        </p:spPr>
        <p:txBody>
          <a:bodyPr>
            <a:normAutofit/>
          </a:bodyPr>
          <a:lstStyle/>
          <a:p>
            <a:pPr eaLnBrk="1" hangingPunct="1">
              <a:defRPr/>
            </a:pPr>
            <a:r>
              <a:rPr lang="en-US" altLang="en-US" b="1" dirty="0">
                <a:solidFill>
                  <a:srgbClr val="FFFFFF"/>
                </a:solidFill>
              </a:rPr>
              <a:t>You have problems making friends</a:t>
            </a:r>
          </a:p>
        </p:txBody>
      </p:sp>
      <p:graphicFrame>
        <p:nvGraphicFramePr>
          <p:cNvPr id="23557" name="Rectangle 3">
            <a:extLst>
              <a:ext uri="{FF2B5EF4-FFF2-40B4-BE49-F238E27FC236}">
                <a16:creationId xmlns:a16="http://schemas.microsoft.com/office/drawing/2014/main" id="{7ECB6DFB-290D-A507-655D-C2D415131983}"/>
              </a:ext>
            </a:extLst>
          </p:cNvPr>
          <p:cNvGraphicFramePr/>
          <p:nvPr>
            <p:extLst>
              <p:ext uri="{D42A27DB-BD31-4B8C-83A1-F6EECF244321}">
                <p14:modId xmlns:p14="http://schemas.microsoft.com/office/powerpoint/2010/main" val="400964278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9208" name="Rectangle 17920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210" name="Freeform: Shape 17920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79202" name="Rectangle 2">
            <a:extLst>
              <a:ext uri="{FF2B5EF4-FFF2-40B4-BE49-F238E27FC236}">
                <a16:creationId xmlns:a16="http://schemas.microsoft.com/office/drawing/2014/main" id="{7083C7AF-597B-4984-954F-87E284361C57}"/>
              </a:ext>
            </a:extLst>
          </p:cNvPr>
          <p:cNvSpPr>
            <a:spLocks noGrp="1" noChangeArrowheads="1"/>
          </p:cNvSpPr>
          <p:nvPr>
            <p:ph type="title"/>
          </p:nvPr>
        </p:nvSpPr>
        <p:spPr>
          <a:xfrm>
            <a:off x="838200" y="643467"/>
            <a:ext cx="2951205" cy="5571066"/>
          </a:xfrm>
        </p:spPr>
        <p:txBody>
          <a:bodyPr>
            <a:normAutofit/>
          </a:bodyPr>
          <a:lstStyle/>
          <a:p>
            <a:pPr eaLnBrk="1" hangingPunct="1">
              <a:defRPr/>
            </a:pPr>
            <a:r>
              <a:rPr lang="en-US" altLang="en-US">
                <a:solidFill>
                  <a:srgbClr val="FFFFFF"/>
                </a:solidFill>
              </a:rPr>
              <a:t>Wrong Answer</a:t>
            </a:r>
          </a:p>
        </p:txBody>
      </p:sp>
      <p:sp>
        <p:nvSpPr>
          <p:cNvPr id="179203" name="Rectangle 3">
            <a:extLst>
              <a:ext uri="{FF2B5EF4-FFF2-40B4-BE49-F238E27FC236}">
                <a16:creationId xmlns:a16="http://schemas.microsoft.com/office/drawing/2014/main" id="{5EBEC05B-F576-4A3D-B412-552C0B780D33}"/>
              </a:ext>
            </a:extLst>
          </p:cNvPr>
          <p:cNvSpPr>
            <a:spLocks noGrp="1" noChangeArrowheads="1"/>
          </p:cNvSpPr>
          <p:nvPr>
            <p:ph type="body" idx="1"/>
          </p:nvPr>
        </p:nvSpPr>
        <p:spPr>
          <a:xfrm>
            <a:off x="5207640" y="2107083"/>
            <a:ext cx="6291714" cy="2603501"/>
          </a:xfrm>
        </p:spPr>
        <p:txBody>
          <a:bodyPr/>
          <a:lstStyle/>
          <a:p>
            <a:pPr marL="134874" indent="-134874" defTabSz="539496">
              <a:spcBef>
                <a:spcPts val="590"/>
              </a:spcBef>
              <a:defRPr/>
            </a:pPr>
            <a:r>
              <a:rPr lang="en-US" altLang="en-US" sz="1652" kern="1200">
                <a:solidFill>
                  <a:schemeClr val="tx1"/>
                </a:solidFill>
                <a:latin typeface="+mn-lt"/>
                <a:ea typeface="+mn-ea"/>
                <a:cs typeface="+mn-cs"/>
              </a:rPr>
              <a:t>Seek the friendship of the unfriendly.</a:t>
            </a:r>
          </a:p>
          <a:p>
            <a:pPr eaLnBrk="1" hangingPunct="1">
              <a:defRPr/>
            </a:pPr>
            <a:endParaRPr lang="en-US" altLang="en-US" dirty="0"/>
          </a:p>
        </p:txBody>
      </p:sp>
      <p:sp>
        <p:nvSpPr>
          <p:cNvPr id="165892" name="Arrow: Right 1">
            <a:hlinkClick r:id="rId2" action="ppaction://hlinksldjump"/>
            <a:extLst>
              <a:ext uri="{FF2B5EF4-FFF2-40B4-BE49-F238E27FC236}">
                <a16:creationId xmlns:a16="http://schemas.microsoft.com/office/drawing/2014/main" id="{A3BB8FE2-9128-42DA-AC52-099AFB955617}"/>
              </a:ext>
            </a:extLst>
          </p:cNvPr>
          <p:cNvSpPr>
            <a:spLocks noChangeArrowheads="1"/>
          </p:cNvSpPr>
          <p:nvPr/>
        </p:nvSpPr>
        <p:spPr bwMode="auto">
          <a:xfrm rot="10800000">
            <a:off x="6549546" y="3154680"/>
            <a:ext cx="1188720" cy="274320"/>
          </a:xfrm>
          <a:prstGeom prst="rightArrow">
            <a:avLst>
              <a:gd name="adj1" fmla="val 50000"/>
              <a:gd name="adj2" fmla="val 5006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3064" name="Rectangle 17306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66" name="Freeform: Shape 17306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73058" name="Rectangle 2">
            <a:extLst>
              <a:ext uri="{FF2B5EF4-FFF2-40B4-BE49-F238E27FC236}">
                <a16:creationId xmlns:a16="http://schemas.microsoft.com/office/drawing/2014/main" id="{1FEBEB69-EEE9-4020-A757-020D94AE239A}"/>
              </a:ext>
            </a:extLst>
          </p:cNvPr>
          <p:cNvSpPr>
            <a:spLocks noGrp="1" noChangeArrowheads="1"/>
          </p:cNvSpPr>
          <p:nvPr>
            <p:ph type="title"/>
          </p:nvPr>
        </p:nvSpPr>
        <p:spPr>
          <a:xfrm>
            <a:off x="838200" y="643467"/>
            <a:ext cx="2951205" cy="5571066"/>
          </a:xfrm>
        </p:spPr>
        <p:txBody>
          <a:bodyPr>
            <a:normAutofit/>
          </a:bodyPr>
          <a:lstStyle/>
          <a:p>
            <a:pPr eaLnBrk="1" hangingPunct="1">
              <a:defRPr/>
            </a:pPr>
            <a:r>
              <a:rPr lang="en-US" altLang="en-US">
                <a:solidFill>
                  <a:srgbClr val="FFFFFF"/>
                </a:solidFill>
              </a:rPr>
              <a:t>Wrong Answer</a:t>
            </a:r>
          </a:p>
        </p:txBody>
      </p:sp>
      <p:sp>
        <p:nvSpPr>
          <p:cNvPr id="173059" name="Rectangle 3">
            <a:extLst>
              <a:ext uri="{FF2B5EF4-FFF2-40B4-BE49-F238E27FC236}">
                <a16:creationId xmlns:a16="http://schemas.microsoft.com/office/drawing/2014/main" id="{1BAC0240-BA35-46A0-9EC7-7C98BB003846}"/>
              </a:ext>
            </a:extLst>
          </p:cNvPr>
          <p:cNvSpPr>
            <a:spLocks noGrp="1" noChangeArrowheads="1"/>
          </p:cNvSpPr>
          <p:nvPr>
            <p:ph type="body" idx="1"/>
          </p:nvPr>
        </p:nvSpPr>
        <p:spPr>
          <a:xfrm>
            <a:off x="5207640" y="2107083"/>
            <a:ext cx="6291714" cy="2603501"/>
          </a:xfrm>
        </p:spPr>
        <p:txBody>
          <a:bodyPr/>
          <a:lstStyle/>
          <a:p>
            <a:pPr marL="134874" indent="-134874" defTabSz="539496">
              <a:spcBef>
                <a:spcPts val="590"/>
              </a:spcBef>
              <a:defRPr/>
            </a:pPr>
            <a:r>
              <a:rPr lang="en-US" altLang="en-US" sz="1652" kern="1200">
                <a:solidFill>
                  <a:srgbClr val="FF0000"/>
                </a:solidFill>
                <a:latin typeface="+mn-lt"/>
                <a:ea typeface="+mn-ea"/>
                <a:cs typeface="+mn-cs"/>
              </a:rPr>
              <a:t>You have problems making friends</a:t>
            </a:r>
          </a:p>
          <a:p>
            <a:pPr marL="134874" indent="-134874" defTabSz="539496">
              <a:spcBef>
                <a:spcPts val="590"/>
              </a:spcBef>
              <a:defRPr/>
            </a:pPr>
            <a:r>
              <a:rPr lang="en-US" altLang="en-US" sz="1652" kern="1200">
                <a:solidFill>
                  <a:schemeClr val="tx1"/>
                </a:solidFill>
                <a:latin typeface="+mn-lt"/>
                <a:ea typeface="+mn-ea"/>
                <a:cs typeface="+mn-cs"/>
              </a:rPr>
              <a:t>Isolate yourself from others. </a:t>
            </a:r>
            <a:endParaRPr lang="en-US" altLang="en-US"/>
          </a:p>
        </p:txBody>
      </p:sp>
      <p:sp>
        <p:nvSpPr>
          <p:cNvPr id="163844" name="Arrow: Right 1">
            <a:hlinkClick r:id="rId2" action="ppaction://hlinksldjump"/>
            <a:extLst>
              <a:ext uri="{FF2B5EF4-FFF2-40B4-BE49-F238E27FC236}">
                <a16:creationId xmlns:a16="http://schemas.microsoft.com/office/drawing/2014/main" id="{95AA9283-081D-4564-975E-1764518AE83A}"/>
              </a:ext>
            </a:extLst>
          </p:cNvPr>
          <p:cNvSpPr>
            <a:spLocks noChangeArrowheads="1"/>
          </p:cNvSpPr>
          <p:nvPr/>
        </p:nvSpPr>
        <p:spPr bwMode="auto">
          <a:xfrm rot="10800000">
            <a:off x="7341768" y="3450535"/>
            <a:ext cx="547106" cy="164132"/>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51E68CBC-2E5E-43AD-A18E-C034563D6F3D}"/>
              </a:ext>
            </a:extLst>
          </p:cNvPr>
          <p:cNvSpPr>
            <a:spLocks noGrp="1" noChangeArrowheads="1"/>
          </p:cNvSpPr>
          <p:nvPr>
            <p:ph type="title"/>
          </p:nvPr>
        </p:nvSpPr>
        <p:spPr>
          <a:xfrm>
            <a:off x="2152650" y="365126"/>
            <a:ext cx="5010150" cy="1807305"/>
          </a:xfrm>
        </p:spPr>
        <p:txBody>
          <a:bodyPr>
            <a:normAutofit/>
          </a:bodyPr>
          <a:lstStyle/>
          <a:p>
            <a:pPr eaLnBrk="1" hangingPunct="1">
              <a:defRPr/>
            </a:pPr>
            <a:r>
              <a:rPr lang="en-US" altLang="en-US" dirty="0">
                <a:solidFill>
                  <a:srgbClr val="FF0000"/>
                </a:solidFill>
              </a:rPr>
              <a:t>Right Answer</a:t>
            </a:r>
          </a:p>
        </p:txBody>
      </p:sp>
      <p:sp>
        <p:nvSpPr>
          <p:cNvPr id="175107" name="Rectangle 3">
            <a:extLst>
              <a:ext uri="{FF2B5EF4-FFF2-40B4-BE49-F238E27FC236}">
                <a16:creationId xmlns:a16="http://schemas.microsoft.com/office/drawing/2014/main" id="{A9029215-6C6A-4FB7-A22C-2B71C56071A0}"/>
              </a:ext>
            </a:extLst>
          </p:cNvPr>
          <p:cNvSpPr>
            <a:spLocks noGrp="1" noChangeArrowheads="1"/>
          </p:cNvSpPr>
          <p:nvPr>
            <p:ph type="body" idx="1"/>
          </p:nvPr>
        </p:nvSpPr>
        <p:spPr>
          <a:xfrm>
            <a:off x="2152651" y="2333297"/>
            <a:ext cx="3464715" cy="3843666"/>
          </a:xfrm>
        </p:spPr>
        <p:txBody>
          <a:bodyPr>
            <a:normAutofit/>
          </a:bodyPr>
          <a:lstStyle/>
          <a:p>
            <a:pPr marL="0" indent="0">
              <a:buNone/>
              <a:defRPr/>
            </a:pPr>
            <a:r>
              <a:rPr lang="en-US" altLang="en-US" sz="1600" b="1" dirty="0">
                <a:solidFill>
                  <a:srgbClr val="FF0000"/>
                </a:solidFill>
              </a:rPr>
              <a:t>Associate with those who are friendly.</a:t>
            </a:r>
            <a:endParaRPr lang="en-US" altLang="en-US" sz="1600" dirty="0">
              <a:solidFill>
                <a:srgbClr val="FF0000"/>
              </a:solidFill>
            </a:endParaRPr>
          </a:p>
          <a:p>
            <a:pPr marL="609600" indent="-609600">
              <a:defRPr/>
            </a:pPr>
            <a:r>
              <a:rPr lang="en-US" altLang="en-US" sz="1600" dirty="0"/>
              <a:t>If you seek friends, prolonged isolation is not a good option.  Those who desire friendships must present themselves as being friendly. It is also essential to go to favorable locations such as churches and recreation centers where people congregate and fellowship.  Associating with positive people increases the potential of having friends and associates.</a:t>
            </a:r>
            <a:endParaRPr lang="en-US" altLang="en-US" sz="1600" b="1" dirty="0"/>
          </a:p>
          <a:p>
            <a:pPr marL="609600" indent="-609600">
              <a:buNone/>
              <a:defRPr/>
            </a:pPr>
            <a:endParaRPr lang="en-US" altLang="en-US" sz="1600" b="1" dirty="0"/>
          </a:p>
        </p:txBody>
      </p:sp>
      <p:pic>
        <p:nvPicPr>
          <p:cNvPr id="175109" name="Picture 175108" descr="A person walking in a field&#10;&#10;Description automatically generated with medium confidence">
            <a:extLst>
              <a:ext uri="{FF2B5EF4-FFF2-40B4-BE49-F238E27FC236}">
                <a16:creationId xmlns:a16="http://schemas.microsoft.com/office/drawing/2014/main" id="{4CE9D98B-F9DC-EEE7-6E29-AF28FC6A74D5}"/>
              </a:ext>
            </a:extLst>
          </p:cNvPr>
          <p:cNvPicPr>
            <a:picLocks noChangeAspect="1"/>
          </p:cNvPicPr>
          <p:nvPr/>
        </p:nvPicPr>
        <p:blipFill rotWithShape="1">
          <a:blip r:embed="rId2"/>
          <a:srcRect l="24399" r="38921"/>
          <a:stretch/>
        </p:blipFill>
        <p:spPr>
          <a:xfrm>
            <a:off x="6195912"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Arrow: Right 1">
            <a:hlinkClick r:id="rId3" action="ppaction://hlinksldjump"/>
            <a:extLst>
              <a:ext uri="{FF2B5EF4-FFF2-40B4-BE49-F238E27FC236}">
                <a16:creationId xmlns:a16="http://schemas.microsoft.com/office/drawing/2014/main" id="{5142E80A-D526-DD10-B8EB-496DF99EEA06}"/>
              </a:ext>
            </a:extLst>
          </p:cNvPr>
          <p:cNvSpPr/>
          <p:nvPr/>
        </p:nvSpPr>
        <p:spPr>
          <a:xfrm>
            <a:off x="4011513" y="5706383"/>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2" name="Freeform: Shape 2458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420D40C3-0DA5-405C-9628-524D721DD559}"/>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en-US" altLang="en-US" sz="3700" b="1">
                <a:solidFill>
                  <a:srgbClr val="FFFFFF"/>
                </a:solidFill>
              </a:rPr>
              <a:t>School has become boring you want to leave school, what should be your response?</a:t>
            </a:r>
          </a:p>
        </p:txBody>
      </p:sp>
      <p:sp>
        <p:nvSpPr>
          <p:cNvPr id="24593" name="Arc 2458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579" name="Rectangle 3">
            <a:extLst>
              <a:ext uri="{FF2B5EF4-FFF2-40B4-BE49-F238E27FC236}">
                <a16:creationId xmlns:a16="http://schemas.microsoft.com/office/drawing/2014/main" id="{03406EAB-6420-473F-810C-22F53EDDF766}"/>
              </a:ext>
            </a:extLst>
          </p:cNvPr>
          <p:cNvSpPr>
            <a:spLocks noGrp="1" noChangeArrowheads="1"/>
          </p:cNvSpPr>
          <p:nvPr>
            <p:ph type="body" idx="1"/>
          </p:nvPr>
        </p:nvSpPr>
        <p:spPr>
          <a:xfrm>
            <a:off x="4447308" y="591344"/>
            <a:ext cx="6906491" cy="5585619"/>
          </a:xfrm>
        </p:spPr>
        <p:txBody>
          <a:bodyPr anchor="ctr">
            <a:normAutofit/>
          </a:bodyPr>
          <a:lstStyle/>
          <a:p>
            <a:pPr marL="0" indent="0">
              <a:buNone/>
              <a:defRPr/>
            </a:pPr>
            <a:r>
              <a:rPr lang="en-US" altLang="en-US" dirty="0">
                <a:hlinkClick r:id="rId2" action="ppaction://hlinksldjump"/>
              </a:rPr>
              <a:t>A</a:t>
            </a:r>
            <a:r>
              <a:rPr lang="en-US" altLang="en-US" dirty="0"/>
              <a:t>. Do nothing, don’t draw </a:t>
            </a:r>
          </a:p>
          <a:p>
            <a:pPr marL="0" indent="0">
              <a:buNone/>
              <a:defRPr/>
            </a:pPr>
            <a:r>
              <a:rPr lang="en-US" altLang="en-US" dirty="0"/>
              <a:t>     attention to yourself.</a:t>
            </a:r>
          </a:p>
          <a:p>
            <a:pPr marL="0" indent="0">
              <a:buNone/>
              <a:defRPr/>
            </a:pPr>
            <a:r>
              <a:rPr lang="en-US" altLang="en-US" dirty="0">
                <a:hlinkClick r:id="rId3" action="ppaction://hlinksldjump"/>
              </a:rPr>
              <a:t>B</a:t>
            </a:r>
            <a:r>
              <a:rPr lang="en-US" altLang="en-US" dirty="0">
                <a:hlinkClick r:id="" action="ppaction://noaction"/>
              </a:rPr>
              <a:t>. </a:t>
            </a:r>
            <a:r>
              <a:rPr lang="en-US" altLang="en-US" dirty="0"/>
              <a:t>Make an extra effort to listen </a:t>
            </a:r>
          </a:p>
          <a:p>
            <a:pPr marL="0" indent="0">
              <a:buNone/>
              <a:defRPr/>
            </a:pPr>
            <a:r>
              <a:rPr lang="en-US" altLang="en-US" dirty="0"/>
              <a:t>    and pay attention and talk to </a:t>
            </a:r>
          </a:p>
          <a:p>
            <a:pPr marL="0" indent="0">
              <a:buNone/>
              <a:defRPr/>
            </a:pPr>
            <a:r>
              <a:rPr lang="en-US" altLang="en-US" dirty="0"/>
              <a:t>    your parents and teachers  </a:t>
            </a:r>
          </a:p>
          <a:p>
            <a:pPr marL="0" indent="0">
              <a:buNone/>
              <a:defRPr/>
            </a:pPr>
            <a:r>
              <a:rPr lang="en-US" altLang="en-US" dirty="0"/>
              <a:t>    about your feelings.</a:t>
            </a:r>
          </a:p>
          <a:p>
            <a:pPr marL="0" indent="0">
              <a:buNone/>
              <a:defRPr/>
            </a:pPr>
            <a:r>
              <a:rPr lang="en-US" altLang="en-US" dirty="0">
                <a:hlinkClick r:id="rId4" action="ppaction://hlinksldjump"/>
              </a:rPr>
              <a:t>C. </a:t>
            </a:r>
            <a:r>
              <a:rPr lang="en-US" altLang="en-US" dirty="0"/>
              <a:t>Avoid going to school cut  </a:t>
            </a:r>
          </a:p>
          <a:p>
            <a:pPr marL="0" indent="0">
              <a:buNone/>
              <a:defRPr/>
            </a:pPr>
            <a:r>
              <a:rPr lang="en-US" altLang="en-US" dirty="0"/>
              <a:t>    class, play hooky.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6136" name="Rectangle 176135">
            <a:extLst>
              <a:ext uri="{FF2B5EF4-FFF2-40B4-BE49-F238E27FC236}">
                <a16:creationId xmlns:a16="http://schemas.microsoft.com/office/drawing/2014/main" id="{8E84B073-7978-494F-BD69-3C15D2CB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130" name="Rectangle 2">
            <a:extLst>
              <a:ext uri="{FF2B5EF4-FFF2-40B4-BE49-F238E27FC236}">
                <a16:creationId xmlns:a16="http://schemas.microsoft.com/office/drawing/2014/main" id="{CE913AE8-0780-47F9-9CE1-FC967D02B5EA}"/>
              </a:ext>
            </a:extLst>
          </p:cNvPr>
          <p:cNvSpPr>
            <a:spLocks noGrp="1" noChangeArrowheads="1"/>
          </p:cNvSpPr>
          <p:nvPr>
            <p:ph type="title"/>
          </p:nvPr>
        </p:nvSpPr>
        <p:spPr>
          <a:xfrm>
            <a:off x="635000" y="4909273"/>
            <a:ext cx="10921640" cy="1314698"/>
          </a:xfrm>
        </p:spPr>
        <p:txBody>
          <a:bodyPr anchor="ctr">
            <a:normAutofit/>
          </a:bodyPr>
          <a:lstStyle/>
          <a:p>
            <a:pPr algn="ctr" eaLnBrk="1" hangingPunct="1">
              <a:defRPr/>
            </a:pPr>
            <a:r>
              <a:rPr lang="en-US" altLang="en-US" sz="5400" dirty="0">
                <a:solidFill>
                  <a:srgbClr val="FF0000"/>
                </a:solidFill>
              </a:rPr>
              <a:t>Wrong Answer</a:t>
            </a:r>
          </a:p>
        </p:txBody>
      </p:sp>
      <p:sp>
        <p:nvSpPr>
          <p:cNvPr id="176138" name="sketch line">
            <a:extLst>
              <a:ext uri="{FF2B5EF4-FFF2-40B4-BE49-F238E27FC236}">
                <a16:creationId xmlns:a16="http://schemas.microsoft.com/office/drawing/2014/main" id="{96B05946-1FC4-49B3-AAEC-C8854CA8A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4648200"/>
            <a:ext cx="10972800" cy="18288"/>
          </a:xfrm>
          <a:custGeom>
            <a:avLst/>
            <a:gdLst>
              <a:gd name="connsiteX0" fmla="*/ 0 w 10972800"/>
              <a:gd name="connsiteY0" fmla="*/ 0 h 18288"/>
              <a:gd name="connsiteX1" fmla="*/ 466344 w 10972800"/>
              <a:gd name="connsiteY1" fmla="*/ 0 h 18288"/>
              <a:gd name="connsiteX2" fmla="*/ 1152144 w 10972800"/>
              <a:gd name="connsiteY2" fmla="*/ 0 h 18288"/>
              <a:gd name="connsiteX3" fmla="*/ 1947672 w 10972800"/>
              <a:gd name="connsiteY3" fmla="*/ 0 h 18288"/>
              <a:gd name="connsiteX4" fmla="*/ 2304288 w 10972800"/>
              <a:gd name="connsiteY4" fmla="*/ 0 h 18288"/>
              <a:gd name="connsiteX5" fmla="*/ 2660904 w 10972800"/>
              <a:gd name="connsiteY5" fmla="*/ 0 h 18288"/>
              <a:gd name="connsiteX6" fmla="*/ 3566160 w 10972800"/>
              <a:gd name="connsiteY6" fmla="*/ 0 h 18288"/>
              <a:gd name="connsiteX7" fmla="*/ 4251960 w 10972800"/>
              <a:gd name="connsiteY7" fmla="*/ 0 h 18288"/>
              <a:gd name="connsiteX8" fmla="*/ 4608576 w 10972800"/>
              <a:gd name="connsiteY8" fmla="*/ 0 h 18288"/>
              <a:gd name="connsiteX9" fmla="*/ 5294376 w 10972800"/>
              <a:gd name="connsiteY9" fmla="*/ 0 h 18288"/>
              <a:gd name="connsiteX10" fmla="*/ 6199632 w 10972800"/>
              <a:gd name="connsiteY10" fmla="*/ 0 h 18288"/>
              <a:gd name="connsiteX11" fmla="*/ 6775704 w 10972800"/>
              <a:gd name="connsiteY11" fmla="*/ 0 h 18288"/>
              <a:gd name="connsiteX12" fmla="*/ 7351776 w 10972800"/>
              <a:gd name="connsiteY12" fmla="*/ 0 h 18288"/>
              <a:gd name="connsiteX13" fmla="*/ 8037576 w 10972800"/>
              <a:gd name="connsiteY13" fmla="*/ 0 h 18288"/>
              <a:gd name="connsiteX14" fmla="*/ 8833104 w 10972800"/>
              <a:gd name="connsiteY14" fmla="*/ 0 h 18288"/>
              <a:gd name="connsiteX15" fmla="*/ 9628632 w 10972800"/>
              <a:gd name="connsiteY15" fmla="*/ 0 h 18288"/>
              <a:gd name="connsiteX16" fmla="*/ 10972800 w 10972800"/>
              <a:gd name="connsiteY16" fmla="*/ 0 h 18288"/>
              <a:gd name="connsiteX17" fmla="*/ 10972800 w 10972800"/>
              <a:gd name="connsiteY17" fmla="*/ 18288 h 18288"/>
              <a:gd name="connsiteX18" fmla="*/ 10506456 w 10972800"/>
              <a:gd name="connsiteY18" fmla="*/ 18288 h 18288"/>
              <a:gd name="connsiteX19" fmla="*/ 9601200 w 10972800"/>
              <a:gd name="connsiteY19" fmla="*/ 18288 h 18288"/>
              <a:gd name="connsiteX20" fmla="*/ 8915400 w 10972800"/>
              <a:gd name="connsiteY20" fmla="*/ 18288 h 18288"/>
              <a:gd name="connsiteX21" fmla="*/ 8558784 w 10972800"/>
              <a:gd name="connsiteY21" fmla="*/ 18288 h 18288"/>
              <a:gd name="connsiteX22" fmla="*/ 7872984 w 10972800"/>
              <a:gd name="connsiteY22" fmla="*/ 18288 h 18288"/>
              <a:gd name="connsiteX23" fmla="*/ 7296912 w 10972800"/>
              <a:gd name="connsiteY23" fmla="*/ 18288 h 18288"/>
              <a:gd name="connsiteX24" fmla="*/ 6720840 w 10972800"/>
              <a:gd name="connsiteY24" fmla="*/ 18288 h 18288"/>
              <a:gd name="connsiteX25" fmla="*/ 6144768 w 10972800"/>
              <a:gd name="connsiteY25" fmla="*/ 18288 h 18288"/>
              <a:gd name="connsiteX26" fmla="*/ 5568696 w 10972800"/>
              <a:gd name="connsiteY26" fmla="*/ 18288 h 18288"/>
              <a:gd name="connsiteX27" fmla="*/ 4773168 w 10972800"/>
              <a:gd name="connsiteY27" fmla="*/ 18288 h 18288"/>
              <a:gd name="connsiteX28" fmla="*/ 4087368 w 10972800"/>
              <a:gd name="connsiteY28" fmla="*/ 18288 h 18288"/>
              <a:gd name="connsiteX29" fmla="*/ 3730752 w 10972800"/>
              <a:gd name="connsiteY29" fmla="*/ 18288 h 18288"/>
              <a:gd name="connsiteX30" fmla="*/ 3154680 w 10972800"/>
              <a:gd name="connsiteY30" fmla="*/ 18288 h 18288"/>
              <a:gd name="connsiteX31" fmla="*/ 2359152 w 10972800"/>
              <a:gd name="connsiteY31" fmla="*/ 18288 h 18288"/>
              <a:gd name="connsiteX32" fmla="*/ 1892808 w 10972800"/>
              <a:gd name="connsiteY32" fmla="*/ 18288 h 18288"/>
              <a:gd name="connsiteX33" fmla="*/ 987552 w 10972800"/>
              <a:gd name="connsiteY33" fmla="*/ 18288 h 18288"/>
              <a:gd name="connsiteX34" fmla="*/ 0 w 10972800"/>
              <a:gd name="connsiteY34" fmla="*/ 18288 h 18288"/>
              <a:gd name="connsiteX35" fmla="*/ 0 w 1097280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72800" h="18288" fill="none" extrusionOk="0">
                <a:moveTo>
                  <a:pt x="0" y="0"/>
                </a:moveTo>
                <a:cubicBezTo>
                  <a:pt x="217732" y="9945"/>
                  <a:pt x="298196" y="22535"/>
                  <a:pt x="466344" y="0"/>
                </a:cubicBezTo>
                <a:cubicBezTo>
                  <a:pt x="634492" y="-22535"/>
                  <a:pt x="858789" y="28652"/>
                  <a:pt x="1152144" y="0"/>
                </a:cubicBezTo>
                <a:cubicBezTo>
                  <a:pt x="1445499" y="-28652"/>
                  <a:pt x="1660098" y="6227"/>
                  <a:pt x="1947672" y="0"/>
                </a:cubicBezTo>
                <a:cubicBezTo>
                  <a:pt x="2235246" y="-6227"/>
                  <a:pt x="2151108" y="12746"/>
                  <a:pt x="2304288" y="0"/>
                </a:cubicBezTo>
                <a:cubicBezTo>
                  <a:pt x="2457468" y="-12746"/>
                  <a:pt x="2549740" y="1715"/>
                  <a:pt x="2660904" y="0"/>
                </a:cubicBezTo>
                <a:cubicBezTo>
                  <a:pt x="2772068" y="-1715"/>
                  <a:pt x="3205585" y="32116"/>
                  <a:pt x="3566160" y="0"/>
                </a:cubicBezTo>
                <a:cubicBezTo>
                  <a:pt x="3926735" y="-32116"/>
                  <a:pt x="4079235" y="911"/>
                  <a:pt x="4251960" y="0"/>
                </a:cubicBezTo>
                <a:cubicBezTo>
                  <a:pt x="4424685" y="-911"/>
                  <a:pt x="4465207" y="10862"/>
                  <a:pt x="4608576" y="0"/>
                </a:cubicBezTo>
                <a:cubicBezTo>
                  <a:pt x="4751945" y="-10862"/>
                  <a:pt x="5054073" y="-15412"/>
                  <a:pt x="5294376" y="0"/>
                </a:cubicBezTo>
                <a:cubicBezTo>
                  <a:pt x="5534679" y="15412"/>
                  <a:pt x="6010039" y="37888"/>
                  <a:pt x="6199632" y="0"/>
                </a:cubicBezTo>
                <a:cubicBezTo>
                  <a:pt x="6389225" y="-37888"/>
                  <a:pt x="6498419" y="-7738"/>
                  <a:pt x="6775704" y="0"/>
                </a:cubicBezTo>
                <a:cubicBezTo>
                  <a:pt x="7052989" y="7738"/>
                  <a:pt x="7117633" y="16108"/>
                  <a:pt x="7351776" y="0"/>
                </a:cubicBezTo>
                <a:cubicBezTo>
                  <a:pt x="7585919" y="-16108"/>
                  <a:pt x="7842258" y="33102"/>
                  <a:pt x="8037576" y="0"/>
                </a:cubicBezTo>
                <a:cubicBezTo>
                  <a:pt x="8232894" y="-33102"/>
                  <a:pt x="8458258" y="12921"/>
                  <a:pt x="8833104" y="0"/>
                </a:cubicBezTo>
                <a:cubicBezTo>
                  <a:pt x="9207950" y="-12921"/>
                  <a:pt x="9302745" y="-20757"/>
                  <a:pt x="9628632" y="0"/>
                </a:cubicBezTo>
                <a:cubicBezTo>
                  <a:pt x="9954519" y="20757"/>
                  <a:pt x="10517864" y="24471"/>
                  <a:pt x="10972800" y="0"/>
                </a:cubicBezTo>
                <a:cubicBezTo>
                  <a:pt x="10973446" y="4451"/>
                  <a:pt x="10973290" y="9226"/>
                  <a:pt x="10972800" y="18288"/>
                </a:cubicBezTo>
                <a:cubicBezTo>
                  <a:pt x="10808107" y="28483"/>
                  <a:pt x="10682589" y="38429"/>
                  <a:pt x="10506456" y="18288"/>
                </a:cubicBezTo>
                <a:cubicBezTo>
                  <a:pt x="10330323" y="-1853"/>
                  <a:pt x="9840471" y="23246"/>
                  <a:pt x="9601200" y="18288"/>
                </a:cubicBezTo>
                <a:cubicBezTo>
                  <a:pt x="9361929" y="13330"/>
                  <a:pt x="9156925" y="41163"/>
                  <a:pt x="8915400" y="18288"/>
                </a:cubicBezTo>
                <a:cubicBezTo>
                  <a:pt x="8673875" y="-4587"/>
                  <a:pt x="8665599" y="31856"/>
                  <a:pt x="8558784" y="18288"/>
                </a:cubicBezTo>
                <a:cubicBezTo>
                  <a:pt x="8451969" y="4720"/>
                  <a:pt x="8035888" y="10346"/>
                  <a:pt x="7872984" y="18288"/>
                </a:cubicBezTo>
                <a:cubicBezTo>
                  <a:pt x="7710080" y="26230"/>
                  <a:pt x="7430846" y="-4582"/>
                  <a:pt x="7296912" y="18288"/>
                </a:cubicBezTo>
                <a:cubicBezTo>
                  <a:pt x="7162978" y="41158"/>
                  <a:pt x="6873743" y="-7198"/>
                  <a:pt x="6720840" y="18288"/>
                </a:cubicBezTo>
                <a:cubicBezTo>
                  <a:pt x="6567937" y="43774"/>
                  <a:pt x="6374496" y="32082"/>
                  <a:pt x="6144768" y="18288"/>
                </a:cubicBezTo>
                <a:cubicBezTo>
                  <a:pt x="5915040" y="4494"/>
                  <a:pt x="5825493" y="18881"/>
                  <a:pt x="5568696" y="18288"/>
                </a:cubicBezTo>
                <a:cubicBezTo>
                  <a:pt x="5311899" y="17695"/>
                  <a:pt x="4973133" y="4563"/>
                  <a:pt x="4773168" y="18288"/>
                </a:cubicBezTo>
                <a:cubicBezTo>
                  <a:pt x="4573203" y="32013"/>
                  <a:pt x="4293042" y="44680"/>
                  <a:pt x="4087368" y="18288"/>
                </a:cubicBezTo>
                <a:cubicBezTo>
                  <a:pt x="3881694" y="-8104"/>
                  <a:pt x="3814256" y="6426"/>
                  <a:pt x="3730752" y="18288"/>
                </a:cubicBezTo>
                <a:cubicBezTo>
                  <a:pt x="3647248" y="30150"/>
                  <a:pt x="3378212" y="42724"/>
                  <a:pt x="3154680" y="18288"/>
                </a:cubicBezTo>
                <a:cubicBezTo>
                  <a:pt x="2931148" y="-6148"/>
                  <a:pt x="2602053" y="-21406"/>
                  <a:pt x="2359152" y="18288"/>
                </a:cubicBezTo>
                <a:cubicBezTo>
                  <a:pt x="2116251" y="57982"/>
                  <a:pt x="2002697" y="-4126"/>
                  <a:pt x="1892808" y="18288"/>
                </a:cubicBezTo>
                <a:cubicBezTo>
                  <a:pt x="1782919" y="40702"/>
                  <a:pt x="1405444" y="-3354"/>
                  <a:pt x="987552" y="18288"/>
                </a:cubicBezTo>
                <a:cubicBezTo>
                  <a:pt x="569660" y="39930"/>
                  <a:pt x="449421" y="37602"/>
                  <a:pt x="0" y="18288"/>
                </a:cubicBezTo>
                <a:cubicBezTo>
                  <a:pt x="-213" y="9468"/>
                  <a:pt x="187" y="4459"/>
                  <a:pt x="0" y="0"/>
                </a:cubicBezTo>
                <a:close/>
              </a:path>
              <a:path w="10972800" h="18288" stroke="0" extrusionOk="0">
                <a:moveTo>
                  <a:pt x="0" y="0"/>
                </a:moveTo>
                <a:cubicBezTo>
                  <a:pt x="257510" y="5952"/>
                  <a:pt x="323222" y="-23013"/>
                  <a:pt x="576072" y="0"/>
                </a:cubicBezTo>
                <a:cubicBezTo>
                  <a:pt x="828922" y="23013"/>
                  <a:pt x="816759" y="-16566"/>
                  <a:pt x="932688" y="0"/>
                </a:cubicBezTo>
                <a:cubicBezTo>
                  <a:pt x="1048617" y="16566"/>
                  <a:pt x="1488235" y="24107"/>
                  <a:pt x="1837944" y="0"/>
                </a:cubicBezTo>
                <a:cubicBezTo>
                  <a:pt x="2187653" y="-24107"/>
                  <a:pt x="2171643" y="3677"/>
                  <a:pt x="2414016" y="0"/>
                </a:cubicBezTo>
                <a:cubicBezTo>
                  <a:pt x="2656389" y="-3677"/>
                  <a:pt x="2870829" y="26561"/>
                  <a:pt x="2990088" y="0"/>
                </a:cubicBezTo>
                <a:cubicBezTo>
                  <a:pt x="3109347" y="-26561"/>
                  <a:pt x="3477844" y="2550"/>
                  <a:pt x="3895344" y="0"/>
                </a:cubicBezTo>
                <a:cubicBezTo>
                  <a:pt x="4312844" y="-2550"/>
                  <a:pt x="4199069" y="-4131"/>
                  <a:pt x="4361688" y="0"/>
                </a:cubicBezTo>
                <a:cubicBezTo>
                  <a:pt x="4524307" y="4131"/>
                  <a:pt x="5003964" y="26947"/>
                  <a:pt x="5266944" y="0"/>
                </a:cubicBezTo>
                <a:cubicBezTo>
                  <a:pt x="5529924" y="-26947"/>
                  <a:pt x="5742254" y="33144"/>
                  <a:pt x="6172200" y="0"/>
                </a:cubicBezTo>
                <a:cubicBezTo>
                  <a:pt x="6602146" y="-33144"/>
                  <a:pt x="6640797" y="-28229"/>
                  <a:pt x="6858000" y="0"/>
                </a:cubicBezTo>
                <a:cubicBezTo>
                  <a:pt x="7075203" y="28229"/>
                  <a:pt x="7367176" y="-26601"/>
                  <a:pt x="7763256" y="0"/>
                </a:cubicBezTo>
                <a:cubicBezTo>
                  <a:pt x="8159336" y="26601"/>
                  <a:pt x="8107822" y="23306"/>
                  <a:pt x="8339328" y="0"/>
                </a:cubicBezTo>
                <a:cubicBezTo>
                  <a:pt x="8570834" y="-23306"/>
                  <a:pt x="8700578" y="-4637"/>
                  <a:pt x="8915400" y="0"/>
                </a:cubicBezTo>
                <a:cubicBezTo>
                  <a:pt x="9130222" y="4637"/>
                  <a:pt x="9452158" y="24603"/>
                  <a:pt x="9710928" y="0"/>
                </a:cubicBezTo>
                <a:cubicBezTo>
                  <a:pt x="9969698" y="-24603"/>
                  <a:pt x="10062754" y="-5833"/>
                  <a:pt x="10287000" y="0"/>
                </a:cubicBezTo>
                <a:cubicBezTo>
                  <a:pt x="10511246" y="5833"/>
                  <a:pt x="10633845" y="-19785"/>
                  <a:pt x="10972800" y="0"/>
                </a:cubicBezTo>
                <a:cubicBezTo>
                  <a:pt x="10972393" y="8690"/>
                  <a:pt x="10972646" y="14141"/>
                  <a:pt x="10972800" y="18288"/>
                </a:cubicBezTo>
                <a:cubicBezTo>
                  <a:pt x="10625586" y="14932"/>
                  <a:pt x="10409986" y="45569"/>
                  <a:pt x="10177272" y="18288"/>
                </a:cubicBezTo>
                <a:cubicBezTo>
                  <a:pt x="9944558" y="-8993"/>
                  <a:pt x="9953609" y="22881"/>
                  <a:pt x="9820656" y="18288"/>
                </a:cubicBezTo>
                <a:cubicBezTo>
                  <a:pt x="9687703" y="13695"/>
                  <a:pt x="9448894" y="32049"/>
                  <a:pt x="9354312" y="18288"/>
                </a:cubicBezTo>
                <a:cubicBezTo>
                  <a:pt x="9259730" y="4527"/>
                  <a:pt x="8740107" y="46892"/>
                  <a:pt x="8449056" y="18288"/>
                </a:cubicBezTo>
                <a:cubicBezTo>
                  <a:pt x="8158005" y="-10316"/>
                  <a:pt x="8100729" y="40411"/>
                  <a:pt x="7763256" y="18288"/>
                </a:cubicBezTo>
                <a:cubicBezTo>
                  <a:pt x="7425783" y="-3835"/>
                  <a:pt x="7502388" y="34399"/>
                  <a:pt x="7296912" y="18288"/>
                </a:cubicBezTo>
                <a:cubicBezTo>
                  <a:pt x="7091436" y="2177"/>
                  <a:pt x="6886410" y="37744"/>
                  <a:pt x="6611112" y="18288"/>
                </a:cubicBezTo>
                <a:cubicBezTo>
                  <a:pt x="6335814" y="-1168"/>
                  <a:pt x="6351417" y="32387"/>
                  <a:pt x="6254496" y="18288"/>
                </a:cubicBezTo>
                <a:cubicBezTo>
                  <a:pt x="6157575" y="4189"/>
                  <a:pt x="6050733" y="12324"/>
                  <a:pt x="5897880" y="18288"/>
                </a:cubicBezTo>
                <a:cubicBezTo>
                  <a:pt x="5745027" y="24252"/>
                  <a:pt x="5502488" y="17210"/>
                  <a:pt x="5212080" y="18288"/>
                </a:cubicBezTo>
                <a:cubicBezTo>
                  <a:pt x="4921672" y="19366"/>
                  <a:pt x="4866543" y="5417"/>
                  <a:pt x="4745736" y="18288"/>
                </a:cubicBezTo>
                <a:cubicBezTo>
                  <a:pt x="4624929" y="31159"/>
                  <a:pt x="4264830" y="48740"/>
                  <a:pt x="3950208" y="18288"/>
                </a:cubicBezTo>
                <a:cubicBezTo>
                  <a:pt x="3635586" y="-12164"/>
                  <a:pt x="3588352" y="37212"/>
                  <a:pt x="3483864" y="18288"/>
                </a:cubicBezTo>
                <a:cubicBezTo>
                  <a:pt x="3379376" y="-636"/>
                  <a:pt x="2860958" y="31831"/>
                  <a:pt x="2688336" y="18288"/>
                </a:cubicBezTo>
                <a:cubicBezTo>
                  <a:pt x="2515714" y="4745"/>
                  <a:pt x="2499387" y="2756"/>
                  <a:pt x="2331720" y="18288"/>
                </a:cubicBezTo>
                <a:cubicBezTo>
                  <a:pt x="2164053" y="33820"/>
                  <a:pt x="1856425" y="41595"/>
                  <a:pt x="1536192" y="18288"/>
                </a:cubicBezTo>
                <a:cubicBezTo>
                  <a:pt x="1215959" y="-5019"/>
                  <a:pt x="1251307" y="6447"/>
                  <a:pt x="1069848" y="18288"/>
                </a:cubicBezTo>
                <a:cubicBezTo>
                  <a:pt x="888389" y="30129"/>
                  <a:pt x="810998" y="3651"/>
                  <a:pt x="713232" y="18288"/>
                </a:cubicBezTo>
                <a:cubicBezTo>
                  <a:pt x="615466" y="32925"/>
                  <a:pt x="263524" y="-11502"/>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131" name="Rectangle 3">
            <a:extLst>
              <a:ext uri="{FF2B5EF4-FFF2-40B4-BE49-F238E27FC236}">
                <a16:creationId xmlns:a16="http://schemas.microsoft.com/office/drawing/2014/main" id="{8A975A52-71EA-4DDE-9D5F-22C314C0D960}"/>
              </a:ext>
            </a:extLst>
          </p:cNvPr>
          <p:cNvSpPr>
            <a:spLocks noGrp="1" noChangeArrowheads="1"/>
          </p:cNvSpPr>
          <p:nvPr>
            <p:ph type="body" idx="1"/>
          </p:nvPr>
        </p:nvSpPr>
        <p:spPr>
          <a:xfrm>
            <a:off x="1721863" y="634029"/>
            <a:ext cx="8737437" cy="3615537"/>
          </a:xfrm>
        </p:spPr>
        <p:txBody>
          <a:bodyPr/>
          <a:lstStyle/>
          <a:p>
            <a:pPr marL="189738" indent="-189738" defTabSz="758952">
              <a:spcBef>
                <a:spcPts val="830"/>
              </a:spcBef>
              <a:defRPr/>
            </a:pPr>
            <a:r>
              <a:rPr lang="en-US" altLang="en-US" sz="2324" kern="1200" dirty="0">
                <a:solidFill>
                  <a:schemeClr val="tx1"/>
                </a:solidFill>
                <a:latin typeface="+mn-lt"/>
                <a:ea typeface="+mn-ea"/>
                <a:cs typeface="+mn-cs"/>
              </a:rPr>
              <a:t>School has become a bore; if you want to leave school, what should be your response?</a:t>
            </a:r>
          </a:p>
          <a:p>
            <a:pPr marL="189738" indent="-189738" defTabSz="758952">
              <a:spcBef>
                <a:spcPts val="830"/>
              </a:spcBef>
              <a:defRPr/>
            </a:pPr>
            <a:r>
              <a:rPr lang="en-US" altLang="en-US" sz="2324" kern="1200" dirty="0">
                <a:solidFill>
                  <a:srgbClr val="FF0000"/>
                </a:solidFill>
                <a:latin typeface="+mn-lt"/>
                <a:ea typeface="+mn-ea"/>
                <a:cs typeface="+mn-cs"/>
              </a:rPr>
              <a:t>Do nothing, don’t draw unwanted attention things will eventually get better.</a:t>
            </a:r>
            <a:endParaRPr lang="en-US" altLang="en-US" dirty="0">
              <a:solidFill>
                <a:srgbClr val="FF0000"/>
              </a:solidFill>
            </a:endParaRPr>
          </a:p>
        </p:txBody>
      </p:sp>
      <p:sp>
        <p:nvSpPr>
          <p:cNvPr id="166916" name="Arrow: Right 1">
            <a:hlinkClick r:id="rId2" action="ppaction://hlinksldjump"/>
            <a:extLst>
              <a:ext uri="{FF2B5EF4-FFF2-40B4-BE49-F238E27FC236}">
                <a16:creationId xmlns:a16="http://schemas.microsoft.com/office/drawing/2014/main" id="{DD77BCDF-11BD-474E-8250-C8D64E4192D5}"/>
              </a:ext>
            </a:extLst>
          </p:cNvPr>
          <p:cNvSpPr>
            <a:spLocks noChangeArrowheads="1"/>
          </p:cNvSpPr>
          <p:nvPr/>
        </p:nvSpPr>
        <p:spPr bwMode="auto">
          <a:xfrm rot="10800000">
            <a:off x="6597100" y="3105943"/>
            <a:ext cx="759777" cy="227933"/>
          </a:xfrm>
          <a:prstGeom prst="rightArrow">
            <a:avLst>
              <a:gd name="adj1" fmla="val 50000"/>
              <a:gd name="adj2" fmla="val 5000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8" name="Rectangle 2048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a:extLst>
              <a:ext uri="{FF2B5EF4-FFF2-40B4-BE49-F238E27FC236}">
                <a16:creationId xmlns:a16="http://schemas.microsoft.com/office/drawing/2014/main" id="{AA3A115F-B045-42B2-BFC8-30E8454F4CCA}"/>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5400" b="1" u="sng" dirty="0">
                <a:solidFill>
                  <a:srgbClr val="FF0000"/>
                </a:solidFill>
              </a:rPr>
              <a:t>Public School Challenges</a:t>
            </a:r>
            <a:r>
              <a:rPr lang="en-US" altLang="en-US" sz="5400" dirty="0">
                <a:solidFill>
                  <a:srgbClr val="FF0000"/>
                </a:solidFill>
              </a:rPr>
              <a:t> </a:t>
            </a:r>
          </a:p>
        </p:txBody>
      </p:sp>
      <p:sp>
        <p:nvSpPr>
          <p:cNvPr id="2049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6">
            <a:extLst>
              <a:ext uri="{FF2B5EF4-FFF2-40B4-BE49-F238E27FC236}">
                <a16:creationId xmlns:a16="http://schemas.microsoft.com/office/drawing/2014/main" id="{51B44DED-7FEB-42F7-8CDE-ED0FB9C0A228}"/>
              </a:ext>
            </a:extLst>
          </p:cNvPr>
          <p:cNvSpPr>
            <a:spLocks noGrp="1" noChangeArrowheads="1"/>
          </p:cNvSpPr>
          <p:nvPr>
            <p:ph type="body" idx="1"/>
          </p:nvPr>
        </p:nvSpPr>
        <p:spPr>
          <a:xfrm>
            <a:off x="640080" y="2872899"/>
            <a:ext cx="4243589" cy="3320668"/>
          </a:xfrm>
        </p:spPr>
        <p:txBody>
          <a:bodyPr>
            <a:normAutofit/>
          </a:bodyPr>
          <a:lstStyle/>
          <a:p>
            <a:pPr marL="609600" indent="-609600">
              <a:buNone/>
              <a:tabLst>
                <a:tab pos="457200" algn="l"/>
              </a:tabLst>
              <a:defRPr/>
            </a:pPr>
            <a:r>
              <a:rPr lang="en-US" altLang="en-US" sz="1700" b="1" dirty="0">
                <a:effectLst/>
              </a:rPr>
              <a:t>Your teacher accidentally)</a:t>
            </a:r>
          </a:p>
          <a:p>
            <a:pPr marL="609600" indent="-609600">
              <a:buNone/>
              <a:tabLst>
                <a:tab pos="457200" algn="l"/>
              </a:tabLst>
              <a:defRPr/>
            </a:pPr>
            <a:r>
              <a:rPr lang="en-US" altLang="en-US" sz="1700" b="1" dirty="0">
                <a:effectLst/>
              </a:rPr>
              <a:t>leaves her computer on</a:t>
            </a:r>
          </a:p>
          <a:p>
            <a:pPr marL="609600" indent="-609600">
              <a:buNone/>
              <a:tabLst>
                <a:tab pos="457200" algn="l"/>
              </a:tabLst>
              <a:defRPr/>
            </a:pPr>
            <a:endParaRPr lang="en-US" altLang="en-US" sz="1700" b="1" dirty="0"/>
          </a:p>
          <a:p>
            <a:pPr marL="0" indent="0">
              <a:buNone/>
              <a:tabLst>
                <a:tab pos="457200" algn="l"/>
              </a:tabLst>
              <a:defRPr/>
            </a:pPr>
            <a:r>
              <a:rPr lang="en-US" altLang="en-US" sz="1700" b="1" dirty="0">
                <a:hlinkClick r:id="rId2" action="ppaction://hlinksldjump"/>
              </a:rPr>
              <a:t>A</a:t>
            </a:r>
            <a:r>
              <a:rPr lang="en-US" altLang="en-US" sz="1700" dirty="0">
                <a:hlinkClick r:id="rId2" action="ppaction://hlinksldjump"/>
              </a:rPr>
              <a:t>. </a:t>
            </a:r>
            <a:r>
              <a:rPr lang="en-US" altLang="en-US" sz="1700" dirty="0"/>
              <a:t>Refuse to go near the </a:t>
            </a:r>
          </a:p>
          <a:p>
            <a:pPr marL="0" indent="0">
              <a:buNone/>
              <a:tabLst>
                <a:tab pos="457200" algn="l"/>
              </a:tabLst>
              <a:defRPr/>
            </a:pPr>
            <a:r>
              <a:rPr lang="en-US" altLang="en-US" sz="1700" dirty="0"/>
              <a:t>    computer or read the contents  </a:t>
            </a:r>
          </a:p>
          <a:p>
            <a:pPr marL="0" indent="0">
              <a:buNone/>
              <a:tabLst>
                <a:tab pos="457200" algn="l"/>
              </a:tabLst>
              <a:defRPr/>
            </a:pPr>
            <a:r>
              <a:rPr lang="en-US" altLang="en-US" sz="1700" dirty="0"/>
              <a:t>    on the monitor.</a:t>
            </a:r>
          </a:p>
          <a:p>
            <a:pPr marL="0" indent="0">
              <a:buNone/>
              <a:tabLst>
                <a:tab pos="457200" algn="l"/>
              </a:tabLst>
              <a:defRPr/>
            </a:pPr>
            <a:r>
              <a:rPr lang="en-US" altLang="en-US" sz="1700" dirty="0">
                <a:hlinkClick r:id="rId3" action="ppaction://hlinksldjump"/>
              </a:rPr>
              <a:t>B. </a:t>
            </a:r>
            <a:r>
              <a:rPr lang="en-US" altLang="en-US" sz="1700" dirty="0"/>
              <a:t>Briefly read the contents on </a:t>
            </a:r>
          </a:p>
          <a:p>
            <a:pPr marL="0" indent="0">
              <a:buNone/>
              <a:tabLst>
                <a:tab pos="457200" algn="l"/>
              </a:tabLst>
              <a:defRPr/>
            </a:pPr>
            <a:r>
              <a:rPr lang="en-US" altLang="en-US" sz="1700" dirty="0"/>
              <a:t>    the computer.</a:t>
            </a:r>
          </a:p>
          <a:p>
            <a:pPr marL="0" indent="0">
              <a:buNone/>
              <a:tabLst>
                <a:tab pos="457200" algn="l"/>
              </a:tabLst>
              <a:defRPr/>
            </a:pPr>
            <a:r>
              <a:rPr lang="en-US" altLang="en-US" sz="1700" dirty="0">
                <a:hlinkClick r:id="rId4" action="ppaction://hlinksldjump"/>
              </a:rPr>
              <a:t>C</a:t>
            </a:r>
            <a:r>
              <a:rPr lang="en-US" altLang="en-US" sz="1700" dirty="0">
                <a:hlinkClick r:id="" action="ppaction://noaction"/>
              </a:rPr>
              <a:t>. </a:t>
            </a:r>
            <a:r>
              <a:rPr lang="en-US" altLang="en-US" sz="1700" dirty="0"/>
              <a:t>Turn the computer off.</a:t>
            </a:r>
          </a:p>
        </p:txBody>
      </p:sp>
      <p:pic>
        <p:nvPicPr>
          <p:cNvPr id="20484" name="Picture 20483" descr="Close-up of open book against blurred bookshelf background">
            <a:extLst>
              <a:ext uri="{FF2B5EF4-FFF2-40B4-BE49-F238E27FC236}">
                <a16:creationId xmlns:a16="http://schemas.microsoft.com/office/drawing/2014/main" id="{F91B4526-9F18-D7BA-A6DA-2B25A78EA3ED}"/>
              </a:ext>
            </a:extLst>
          </p:cNvPr>
          <p:cNvPicPr>
            <a:picLocks noChangeAspect="1"/>
          </p:cNvPicPr>
          <p:nvPr/>
        </p:nvPicPr>
        <p:blipFill rotWithShape="1">
          <a:blip r:embed="rId5"/>
          <a:srcRect l="23245" r="980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8184" name="Rectangle 178183">
            <a:extLst>
              <a:ext uri="{FF2B5EF4-FFF2-40B4-BE49-F238E27FC236}">
                <a16:creationId xmlns:a16="http://schemas.microsoft.com/office/drawing/2014/main" id="{8E84B073-7978-494F-BD69-3C15D2CB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78" name="Rectangle 2">
            <a:extLst>
              <a:ext uri="{FF2B5EF4-FFF2-40B4-BE49-F238E27FC236}">
                <a16:creationId xmlns:a16="http://schemas.microsoft.com/office/drawing/2014/main" id="{EC463263-3790-4F33-A335-DB385BC38A9A}"/>
              </a:ext>
            </a:extLst>
          </p:cNvPr>
          <p:cNvSpPr>
            <a:spLocks noGrp="1" noChangeArrowheads="1"/>
          </p:cNvSpPr>
          <p:nvPr>
            <p:ph type="title"/>
          </p:nvPr>
        </p:nvSpPr>
        <p:spPr>
          <a:xfrm>
            <a:off x="635000" y="4909273"/>
            <a:ext cx="10921640" cy="1314698"/>
          </a:xfrm>
        </p:spPr>
        <p:txBody>
          <a:bodyPr anchor="ctr">
            <a:normAutofit/>
          </a:bodyPr>
          <a:lstStyle/>
          <a:p>
            <a:pPr algn="ctr" eaLnBrk="1" hangingPunct="1">
              <a:defRPr/>
            </a:pPr>
            <a:r>
              <a:rPr lang="en-US" altLang="en-US" sz="5400" dirty="0">
                <a:solidFill>
                  <a:srgbClr val="FF0000"/>
                </a:solidFill>
              </a:rPr>
              <a:t>Wrong Answer</a:t>
            </a:r>
          </a:p>
        </p:txBody>
      </p:sp>
      <p:sp>
        <p:nvSpPr>
          <p:cNvPr id="178186" name="sketch line">
            <a:extLst>
              <a:ext uri="{FF2B5EF4-FFF2-40B4-BE49-F238E27FC236}">
                <a16:creationId xmlns:a16="http://schemas.microsoft.com/office/drawing/2014/main" id="{96B05946-1FC4-49B3-AAEC-C8854CA8A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4648200"/>
            <a:ext cx="10972800" cy="18288"/>
          </a:xfrm>
          <a:custGeom>
            <a:avLst/>
            <a:gdLst>
              <a:gd name="connsiteX0" fmla="*/ 0 w 10972800"/>
              <a:gd name="connsiteY0" fmla="*/ 0 h 18288"/>
              <a:gd name="connsiteX1" fmla="*/ 466344 w 10972800"/>
              <a:gd name="connsiteY1" fmla="*/ 0 h 18288"/>
              <a:gd name="connsiteX2" fmla="*/ 1152144 w 10972800"/>
              <a:gd name="connsiteY2" fmla="*/ 0 h 18288"/>
              <a:gd name="connsiteX3" fmla="*/ 1947672 w 10972800"/>
              <a:gd name="connsiteY3" fmla="*/ 0 h 18288"/>
              <a:gd name="connsiteX4" fmla="*/ 2304288 w 10972800"/>
              <a:gd name="connsiteY4" fmla="*/ 0 h 18288"/>
              <a:gd name="connsiteX5" fmla="*/ 2660904 w 10972800"/>
              <a:gd name="connsiteY5" fmla="*/ 0 h 18288"/>
              <a:gd name="connsiteX6" fmla="*/ 3566160 w 10972800"/>
              <a:gd name="connsiteY6" fmla="*/ 0 h 18288"/>
              <a:gd name="connsiteX7" fmla="*/ 4251960 w 10972800"/>
              <a:gd name="connsiteY7" fmla="*/ 0 h 18288"/>
              <a:gd name="connsiteX8" fmla="*/ 4608576 w 10972800"/>
              <a:gd name="connsiteY8" fmla="*/ 0 h 18288"/>
              <a:gd name="connsiteX9" fmla="*/ 5294376 w 10972800"/>
              <a:gd name="connsiteY9" fmla="*/ 0 h 18288"/>
              <a:gd name="connsiteX10" fmla="*/ 6199632 w 10972800"/>
              <a:gd name="connsiteY10" fmla="*/ 0 h 18288"/>
              <a:gd name="connsiteX11" fmla="*/ 6775704 w 10972800"/>
              <a:gd name="connsiteY11" fmla="*/ 0 h 18288"/>
              <a:gd name="connsiteX12" fmla="*/ 7351776 w 10972800"/>
              <a:gd name="connsiteY12" fmla="*/ 0 h 18288"/>
              <a:gd name="connsiteX13" fmla="*/ 8037576 w 10972800"/>
              <a:gd name="connsiteY13" fmla="*/ 0 h 18288"/>
              <a:gd name="connsiteX14" fmla="*/ 8833104 w 10972800"/>
              <a:gd name="connsiteY14" fmla="*/ 0 h 18288"/>
              <a:gd name="connsiteX15" fmla="*/ 9628632 w 10972800"/>
              <a:gd name="connsiteY15" fmla="*/ 0 h 18288"/>
              <a:gd name="connsiteX16" fmla="*/ 10972800 w 10972800"/>
              <a:gd name="connsiteY16" fmla="*/ 0 h 18288"/>
              <a:gd name="connsiteX17" fmla="*/ 10972800 w 10972800"/>
              <a:gd name="connsiteY17" fmla="*/ 18288 h 18288"/>
              <a:gd name="connsiteX18" fmla="*/ 10506456 w 10972800"/>
              <a:gd name="connsiteY18" fmla="*/ 18288 h 18288"/>
              <a:gd name="connsiteX19" fmla="*/ 9601200 w 10972800"/>
              <a:gd name="connsiteY19" fmla="*/ 18288 h 18288"/>
              <a:gd name="connsiteX20" fmla="*/ 8915400 w 10972800"/>
              <a:gd name="connsiteY20" fmla="*/ 18288 h 18288"/>
              <a:gd name="connsiteX21" fmla="*/ 8558784 w 10972800"/>
              <a:gd name="connsiteY21" fmla="*/ 18288 h 18288"/>
              <a:gd name="connsiteX22" fmla="*/ 7872984 w 10972800"/>
              <a:gd name="connsiteY22" fmla="*/ 18288 h 18288"/>
              <a:gd name="connsiteX23" fmla="*/ 7296912 w 10972800"/>
              <a:gd name="connsiteY23" fmla="*/ 18288 h 18288"/>
              <a:gd name="connsiteX24" fmla="*/ 6720840 w 10972800"/>
              <a:gd name="connsiteY24" fmla="*/ 18288 h 18288"/>
              <a:gd name="connsiteX25" fmla="*/ 6144768 w 10972800"/>
              <a:gd name="connsiteY25" fmla="*/ 18288 h 18288"/>
              <a:gd name="connsiteX26" fmla="*/ 5568696 w 10972800"/>
              <a:gd name="connsiteY26" fmla="*/ 18288 h 18288"/>
              <a:gd name="connsiteX27" fmla="*/ 4773168 w 10972800"/>
              <a:gd name="connsiteY27" fmla="*/ 18288 h 18288"/>
              <a:gd name="connsiteX28" fmla="*/ 4087368 w 10972800"/>
              <a:gd name="connsiteY28" fmla="*/ 18288 h 18288"/>
              <a:gd name="connsiteX29" fmla="*/ 3730752 w 10972800"/>
              <a:gd name="connsiteY29" fmla="*/ 18288 h 18288"/>
              <a:gd name="connsiteX30" fmla="*/ 3154680 w 10972800"/>
              <a:gd name="connsiteY30" fmla="*/ 18288 h 18288"/>
              <a:gd name="connsiteX31" fmla="*/ 2359152 w 10972800"/>
              <a:gd name="connsiteY31" fmla="*/ 18288 h 18288"/>
              <a:gd name="connsiteX32" fmla="*/ 1892808 w 10972800"/>
              <a:gd name="connsiteY32" fmla="*/ 18288 h 18288"/>
              <a:gd name="connsiteX33" fmla="*/ 987552 w 10972800"/>
              <a:gd name="connsiteY33" fmla="*/ 18288 h 18288"/>
              <a:gd name="connsiteX34" fmla="*/ 0 w 10972800"/>
              <a:gd name="connsiteY34" fmla="*/ 18288 h 18288"/>
              <a:gd name="connsiteX35" fmla="*/ 0 w 1097280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72800" h="18288" fill="none" extrusionOk="0">
                <a:moveTo>
                  <a:pt x="0" y="0"/>
                </a:moveTo>
                <a:cubicBezTo>
                  <a:pt x="217732" y="9945"/>
                  <a:pt x="298196" y="22535"/>
                  <a:pt x="466344" y="0"/>
                </a:cubicBezTo>
                <a:cubicBezTo>
                  <a:pt x="634492" y="-22535"/>
                  <a:pt x="858789" y="28652"/>
                  <a:pt x="1152144" y="0"/>
                </a:cubicBezTo>
                <a:cubicBezTo>
                  <a:pt x="1445499" y="-28652"/>
                  <a:pt x="1660098" y="6227"/>
                  <a:pt x="1947672" y="0"/>
                </a:cubicBezTo>
                <a:cubicBezTo>
                  <a:pt x="2235246" y="-6227"/>
                  <a:pt x="2151108" y="12746"/>
                  <a:pt x="2304288" y="0"/>
                </a:cubicBezTo>
                <a:cubicBezTo>
                  <a:pt x="2457468" y="-12746"/>
                  <a:pt x="2549740" y="1715"/>
                  <a:pt x="2660904" y="0"/>
                </a:cubicBezTo>
                <a:cubicBezTo>
                  <a:pt x="2772068" y="-1715"/>
                  <a:pt x="3205585" y="32116"/>
                  <a:pt x="3566160" y="0"/>
                </a:cubicBezTo>
                <a:cubicBezTo>
                  <a:pt x="3926735" y="-32116"/>
                  <a:pt x="4079235" y="911"/>
                  <a:pt x="4251960" y="0"/>
                </a:cubicBezTo>
                <a:cubicBezTo>
                  <a:pt x="4424685" y="-911"/>
                  <a:pt x="4465207" y="10862"/>
                  <a:pt x="4608576" y="0"/>
                </a:cubicBezTo>
                <a:cubicBezTo>
                  <a:pt x="4751945" y="-10862"/>
                  <a:pt x="5054073" y="-15412"/>
                  <a:pt x="5294376" y="0"/>
                </a:cubicBezTo>
                <a:cubicBezTo>
                  <a:pt x="5534679" y="15412"/>
                  <a:pt x="6010039" y="37888"/>
                  <a:pt x="6199632" y="0"/>
                </a:cubicBezTo>
                <a:cubicBezTo>
                  <a:pt x="6389225" y="-37888"/>
                  <a:pt x="6498419" y="-7738"/>
                  <a:pt x="6775704" y="0"/>
                </a:cubicBezTo>
                <a:cubicBezTo>
                  <a:pt x="7052989" y="7738"/>
                  <a:pt x="7117633" y="16108"/>
                  <a:pt x="7351776" y="0"/>
                </a:cubicBezTo>
                <a:cubicBezTo>
                  <a:pt x="7585919" y="-16108"/>
                  <a:pt x="7842258" y="33102"/>
                  <a:pt x="8037576" y="0"/>
                </a:cubicBezTo>
                <a:cubicBezTo>
                  <a:pt x="8232894" y="-33102"/>
                  <a:pt x="8458258" y="12921"/>
                  <a:pt x="8833104" y="0"/>
                </a:cubicBezTo>
                <a:cubicBezTo>
                  <a:pt x="9207950" y="-12921"/>
                  <a:pt x="9302745" y="-20757"/>
                  <a:pt x="9628632" y="0"/>
                </a:cubicBezTo>
                <a:cubicBezTo>
                  <a:pt x="9954519" y="20757"/>
                  <a:pt x="10517864" y="24471"/>
                  <a:pt x="10972800" y="0"/>
                </a:cubicBezTo>
                <a:cubicBezTo>
                  <a:pt x="10973446" y="4451"/>
                  <a:pt x="10973290" y="9226"/>
                  <a:pt x="10972800" y="18288"/>
                </a:cubicBezTo>
                <a:cubicBezTo>
                  <a:pt x="10808107" y="28483"/>
                  <a:pt x="10682589" y="38429"/>
                  <a:pt x="10506456" y="18288"/>
                </a:cubicBezTo>
                <a:cubicBezTo>
                  <a:pt x="10330323" y="-1853"/>
                  <a:pt x="9840471" y="23246"/>
                  <a:pt x="9601200" y="18288"/>
                </a:cubicBezTo>
                <a:cubicBezTo>
                  <a:pt x="9361929" y="13330"/>
                  <a:pt x="9156925" y="41163"/>
                  <a:pt x="8915400" y="18288"/>
                </a:cubicBezTo>
                <a:cubicBezTo>
                  <a:pt x="8673875" y="-4587"/>
                  <a:pt x="8665599" y="31856"/>
                  <a:pt x="8558784" y="18288"/>
                </a:cubicBezTo>
                <a:cubicBezTo>
                  <a:pt x="8451969" y="4720"/>
                  <a:pt x="8035888" y="10346"/>
                  <a:pt x="7872984" y="18288"/>
                </a:cubicBezTo>
                <a:cubicBezTo>
                  <a:pt x="7710080" y="26230"/>
                  <a:pt x="7430846" y="-4582"/>
                  <a:pt x="7296912" y="18288"/>
                </a:cubicBezTo>
                <a:cubicBezTo>
                  <a:pt x="7162978" y="41158"/>
                  <a:pt x="6873743" y="-7198"/>
                  <a:pt x="6720840" y="18288"/>
                </a:cubicBezTo>
                <a:cubicBezTo>
                  <a:pt x="6567937" y="43774"/>
                  <a:pt x="6374496" y="32082"/>
                  <a:pt x="6144768" y="18288"/>
                </a:cubicBezTo>
                <a:cubicBezTo>
                  <a:pt x="5915040" y="4494"/>
                  <a:pt x="5825493" y="18881"/>
                  <a:pt x="5568696" y="18288"/>
                </a:cubicBezTo>
                <a:cubicBezTo>
                  <a:pt x="5311899" y="17695"/>
                  <a:pt x="4973133" y="4563"/>
                  <a:pt x="4773168" y="18288"/>
                </a:cubicBezTo>
                <a:cubicBezTo>
                  <a:pt x="4573203" y="32013"/>
                  <a:pt x="4293042" y="44680"/>
                  <a:pt x="4087368" y="18288"/>
                </a:cubicBezTo>
                <a:cubicBezTo>
                  <a:pt x="3881694" y="-8104"/>
                  <a:pt x="3814256" y="6426"/>
                  <a:pt x="3730752" y="18288"/>
                </a:cubicBezTo>
                <a:cubicBezTo>
                  <a:pt x="3647248" y="30150"/>
                  <a:pt x="3378212" y="42724"/>
                  <a:pt x="3154680" y="18288"/>
                </a:cubicBezTo>
                <a:cubicBezTo>
                  <a:pt x="2931148" y="-6148"/>
                  <a:pt x="2602053" y="-21406"/>
                  <a:pt x="2359152" y="18288"/>
                </a:cubicBezTo>
                <a:cubicBezTo>
                  <a:pt x="2116251" y="57982"/>
                  <a:pt x="2002697" y="-4126"/>
                  <a:pt x="1892808" y="18288"/>
                </a:cubicBezTo>
                <a:cubicBezTo>
                  <a:pt x="1782919" y="40702"/>
                  <a:pt x="1405444" y="-3354"/>
                  <a:pt x="987552" y="18288"/>
                </a:cubicBezTo>
                <a:cubicBezTo>
                  <a:pt x="569660" y="39930"/>
                  <a:pt x="449421" y="37602"/>
                  <a:pt x="0" y="18288"/>
                </a:cubicBezTo>
                <a:cubicBezTo>
                  <a:pt x="-213" y="9468"/>
                  <a:pt x="187" y="4459"/>
                  <a:pt x="0" y="0"/>
                </a:cubicBezTo>
                <a:close/>
              </a:path>
              <a:path w="10972800" h="18288" stroke="0" extrusionOk="0">
                <a:moveTo>
                  <a:pt x="0" y="0"/>
                </a:moveTo>
                <a:cubicBezTo>
                  <a:pt x="257510" y="5952"/>
                  <a:pt x="323222" y="-23013"/>
                  <a:pt x="576072" y="0"/>
                </a:cubicBezTo>
                <a:cubicBezTo>
                  <a:pt x="828922" y="23013"/>
                  <a:pt x="816759" y="-16566"/>
                  <a:pt x="932688" y="0"/>
                </a:cubicBezTo>
                <a:cubicBezTo>
                  <a:pt x="1048617" y="16566"/>
                  <a:pt x="1488235" y="24107"/>
                  <a:pt x="1837944" y="0"/>
                </a:cubicBezTo>
                <a:cubicBezTo>
                  <a:pt x="2187653" y="-24107"/>
                  <a:pt x="2171643" y="3677"/>
                  <a:pt x="2414016" y="0"/>
                </a:cubicBezTo>
                <a:cubicBezTo>
                  <a:pt x="2656389" y="-3677"/>
                  <a:pt x="2870829" y="26561"/>
                  <a:pt x="2990088" y="0"/>
                </a:cubicBezTo>
                <a:cubicBezTo>
                  <a:pt x="3109347" y="-26561"/>
                  <a:pt x="3477844" y="2550"/>
                  <a:pt x="3895344" y="0"/>
                </a:cubicBezTo>
                <a:cubicBezTo>
                  <a:pt x="4312844" y="-2550"/>
                  <a:pt x="4199069" y="-4131"/>
                  <a:pt x="4361688" y="0"/>
                </a:cubicBezTo>
                <a:cubicBezTo>
                  <a:pt x="4524307" y="4131"/>
                  <a:pt x="5003964" y="26947"/>
                  <a:pt x="5266944" y="0"/>
                </a:cubicBezTo>
                <a:cubicBezTo>
                  <a:pt x="5529924" y="-26947"/>
                  <a:pt x="5742254" y="33144"/>
                  <a:pt x="6172200" y="0"/>
                </a:cubicBezTo>
                <a:cubicBezTo>
                  <a:pt x="6602146" y="-33144"/>
                  <a:pt x="6640797" y="-28229"/>
                  <a:pt x="6858000" y="0"/>
                </a:cubicBezTo>
                <a:cubicBezTo>
                  <a:pt x="7075203" y="28229"/>
                  <a:pt x="7367176" y="-26601"/>
                  <a:pt x="7763256" y="0"/>
                </a:cubicBezTo>
                <a:cubicBezTo>
                  <a:pt x="8159336" y="26601"/>
                  <a:pt x="8107822" y="23306"/>
                  <a:pt x="8339328" y="0"/>
                </a:cubicBezTo>
                <a:cubicBezTo>
                  <a:pt x="8570834" y="-23306"/>
                  <a:pt x="8700578" y="-4637"/>
                  <a:pt x="8915400" y="0"/>
                </a:cubicBezTo>
                <a:cubicBezTo>
                  <a:pt x="9130222" y="4637"/>
                  <a:pt x="9452158" y="24603"/>
                  <a:pt x="9710928" y="0"/>
                </a:cubicBezTo>
                <a:cubicBezTo>
                  <a:pt x="9969698" y="-24603"/>
                  <a:pt x="10062754" y="-5833"/>
                  <a:pt x="10287000" y="0"/>
                </a:cubicBezTo>
                <a:cubicBezTo>
                  <a:pt x="10511246" y="5833"/>
                  <a:pt x="10633845" y="-19785"/>
                  <a:pt x="10972800" y="0"/>
                </a:cubicBezTo>
                <a:cubicBezTo>
                  <a:pt x="10972393" y="8690"/>
                  <a:pt x="10972646" y="14141"/>
                  <a:pt x="10972800" y="18288"/>
                </a:cubicBezTo>
                <a:cubicBezTo>
                  <a:pt x="10625586" y="14932"/>
                  <a:pt x="10409986" y="45569"/>
                  <a:pt x="10177272" y="18288"/>
                </a:cubicBezTo>
                <a:cubicBezTo>
                  <a:pt x="9944558" y="-8993"/>
                  <a:pt x="9953609" y="22881"/>
                  <a:pt x="9820656" y="18288"/>
                </a:cubicBezTo>
                <a:cubicBezTo>
                  <a:pt x="9687703" y="13695"/>
                  <a:pt x="9448894" y="32049"/>
                  <a:pt x="9354312" y="18288"/>
                </a:cubicBezTo>
                <a:cubicBezTo>
                  <a:pt x="9259730" y="4527"/>
                  <a:pt x="8740107" y="46892"/>
                  <a:pt x="8449056" y="18288"/>
                </a:cubicBezTo>
                <a:cubicBezTo>
                  <a:pt x="8158005" y="-10316"/>
                  <a:pt x="8100729" y="40411"/>
                  <a:pt x="7763256" y="18288"/>
                </a:cubicBezTo>
                <a:cubicBezTo>
                  <a:pt x="7425783" y="-3835"/>
                  <a:pt x="7502388" y="34399"/>
                  <a:pt x="7296912" y="18288"/>
                </a:cubicBezTo>
                <a:cubicBezTo>
                  <a:pt x="7091436" y="2177"/>
                  <a:pt x="6886410" y="37744"/>
                  <a:pt x="6611112" y="18288"/>
                </a:cubicBezTo>
                <a:cubicBezTo>
                  <a:pt x="6335814" y="-1168"/>
                  <a:pt x="6351417" y="32387"/>
                  <a:pt x="6254496" y="18288"/>
                </a:cubicBezTo>
                <a:cubicBezTo>
                  <a:pt x="6157575" y="4189"/>
                  <a:pt x="6050733" y="12324"/>
                  <a:pt x="5897880" y="18288"/>
                </a:cubicBezTo>
                <a:cubicBezTo>
                  <a:pt x="5745027" y="24252"/>
                  <a:pt x="5502488" y="17210"/>
                  <a:pt x="5212080" y="18288"/>
                </a:cubicBezTo>
                <a:cubicBezTo>
                  <a:pt x="4921672" y="19366"/>
                  <a:pt x="4866543" y="5417"/>
                  <a:pt x="4745736" y="18288"/>
                </a:cubicBezTo>
                <a:cubicBezTo>
                  <a:pt x="4624929" y="31159"/>
                  <a:pt x="4264830" y="48740"/>
                  <a:pt x="3950208" y="18288"/>
                </a:cubicBezTo>
                <a:cubicBezTo>
                  <a:pt x="3635586" y="-12164"/>
                  <a:pt x="3588352" y="37212"/>
                  <a:pt x="3483864" y="18288"/>
                </a:cubicBezTo>
                <a:cubicBezTo>
                  <a:pt x="3379376" y="-636"/>
                  <a:pt x="2860958" y="31831"/>
                  <a:pt x="2688336" y="18288"/>
                </a:cubicBezTo>
                <a:cubicBezTo>
                  <a:pt x="2515714" y="4745"/>
                  <a:pt x="2499387" y="2756"/>
                  <a:pt x="2331720" y="18288"/>
                </a:cubicBezTo>
                <a:cubicBezTo>
                  <a:pt x="2164053" y="33820"/>
                  <a:pt x="1856425" y="41595"/>
                  <a:pt x="1536192" y="18288"/>
                </a:cubicBezTo>
                <a:cubicBezTo>
                  <a:pt x="1215959" y="-5019"/>
                  <a:pt x="1251307" y="6447"/>
                  <a:pt x="1069848" y="18288"/>
                </a:cubicBezTo>
                <a:cubicBezTo>
                  <a:pt x="888389" y="30129"/>
                  <a:pt x="810998" y="3651"/>
                  <a:pt x="713232" y="18288"/>
                </a:cubicBezTo>
                <a:cubicBezTo>
                  <a:pt x="615466" y="32925"/>
                  <a:pt x="263524" y="-11502"/>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79" name="Rectangle 3">
            <a:extLst>
              <a:ext uri="{FF2B5EF4-FFF2-40B4-BE49-F238E27FC236}">
                <a16:creationId xmlns:a16="http://schemas.microsoft.com/office/drawing/2014/main" id="{27794EF8-0613-44FE-9329-EF2B8B317A74}"/>
              </a:ext>
            </a:extLst>
          </p:cNvPr>
          <p:cNvSpPr>
            <a:spLocks noGrp="1" noChangeArrowheads="1"/>
          </p:cNvSpPr>
          <p:nvPr>
            <p:ph type="body" idx="1"/>
          </p:nvPr>
        </p:nvSpPr>
        <p:spPr>
          <a:xfrm>
            <a:off x="1721863" y="634029"/>
            <a:ext cx="8737437" cy="3615537"/>
          </a:xfrm>
        </p:spPr>
        <p:txBody>
          <a:bodyPr/>
          <a:lstStyle/>
          <a:p>
            <a:pPr marL="505968" indent="-505968" defTabSz="758952">
              <a:spcBef>
                <a:spcPts val="830"/>
              </a:spcBef>
              <a:defRPr/>
            </a:pPr>
            <a:r>
              <a:rPr lang="en-US" altLang="en-US" sz="2324" kern="1200">
                <a:solidFill>
                  <a:srgbClr val="FF0000"/>
                </a:solidFill>
                <a:latin typeface="+mn-lt"/>
                <a:ea typeface="+mn-ea"/>
                <a:cs typeface="+mn-cs"/>
              </a:rPr>
              <a:t>Avoid going to school, cut classes or play hooky.</a:t>
            </a:r>
          </a:p>
          <a:p>
            <a:pPr marL="505968" indent="-505968" defTabSz="758952">
              <a:spcBef>
                <a:spcPts val="830"/>
              </a:spcBef>
              <a:defRPr/>
            </a:pPr>
            <a:r>
              <a:rPr lang="en-US" altLang="en-US" sz="2324" kern="1200">
                <a:solidFill>
                  <a:schemeClr val="tx1"/>
                </a:solidFill>
                <a:latin typeface="+mn-lt"/>
                <a:ea typeface="+mn-ea"/>
                <a:cs typeface="+mn-cs"/>
              </a:rPr>
              <a:t>Cutting classes and playing hooky can lead to significant consequences such as in-school suspension, criminal prosecution, and significant problems with parents, teachers, and the school administrators.</a:t>
            </a:r>
            <a:r>
              <a:rPr lang="en-US" altLang="en-US" sz="2324" kern="1200">
                <a:solidFill>
                  <a:schemeClr val="tx2">
                    <a:lumMod val="60000"/>
                    <a:lumOff val="40000"/>
                  </a:schemeClr>
                </a:solidFill>
                <a:latin typeface="+mn-lt"/>
                <a:ea typeface="+mn-ea"/>
                <a:cs typeface="+mn-cs"/>
              </a:rPr>
              <a:t> </a:t>
            </a:r>
            <a:endParaRPr lang="en-US" altLang="en-US">
              <a:solidFill>
                <a:schemeClr val="tx2">
                  <a:lumMod val="60000"/>
                  <a:lumOff val="40000"/>
                </a:schemeClr>
              </a:solidFill>
            </a:endParaRPr>
          </a:p>
        </p:txBody>
      </p:sp>
      <p:sp>
        <p:nvSpPr>
          <p:cNvPr id="168964" name="Arrow: Right 1">
            <a:hlinkClick r:id="rId2" action="ppaction://hlinksldjump"/>
            <a:extLst>
              <a:ext uri="{FF2B5EF4-FFF2-40B4-BE49-F238E27FC236}">
                <a16:creationId xmlns:a16="http://schemas.microsoft.com/office/drawing/2014/main" id="{4DBC584A-7CE7-4415-9D63-DC73840A09FD}"/>
              </a:ext>
            </a:extLst>
          </p:cNvPr>
          <p:cNvSpPr>
            <a:spLocks noChangeArrowheads="1"/>
          </p:cNvSpPr>
          <p:nvPr/>
        </p:nvSpPr>
        <p:spPr bwMode="auto">
          <a:xfrm rot="10800000">
            <a:off x="6470470" y="3827731"/>
            <a:ext cx="759777" cy="227933"/>
          </a:xfrm>
          <a:prstGeom prst="rightArrow">
            <a:avLst>
              <a:gd name="adj1" fmla="val 50000"/>
              <a:gd name="adj2" fmla="val 4999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7160"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62"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7164" name="Group 177163">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77165"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166"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7168" name="Group 17716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7169" name="Freeform: Shape 17716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7170" name="Freeform: Shape 17716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7171" name="Freeform: Shape 17717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7172" name="Freeform: Shape 17717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7173" name="Freeform: Shape 17717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7174" name="Freeform: Shape 17717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7175" name="Freeform: Shape 17717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77154" name="Rectangle 2">
            <a:extLst>
              <a:ext uri="{FF2B5EF4-FFF2-40B4-BE49-F238E27FC236}">
                <a16:creationId xmlns:a16="http://schemas.microsoft.com/office/drawing/2014/main" id="{31523B75-D155-4ACE-A77E-E64BC4495A64}"/>
              </a:ext>
            </a:extLst>
          </p:cNvPr>
          <p:cNvSpPr>
            <a:spLocks noGrp="1" noChangeArrowheads="1"/>
          </p:cNvSpPr>
          <p:nvPr>
            <p:ph type="title"/>
          </p:nvPr>
        </p:nvSpPr>
        <p:spPr>
          <a:xfrm rot="16200000">
            <a:off x="-1325880" y="1947672"/>
            <a:ext cx="5961888" cy="2788920"/>
          </a:xfrm>
        </p:spPr>
        <p:txBody>
          <a:bodyPr anchor="ctr">
            <a:normAutofit/>
          </a:bodyPr>
          <a:lstStyle/>
          <a:p>
            <a:pPr eaLnBrk="1" hangingPunct="1">
              <a:defRPr/>
            </a:pPr>
            <a:r>
              <a:rPr lang="en-US" altLang="en-US" sz="4800">
                <a:solidFill>
                  <a:schemeClr val="bg1"/>
                </a:solidFill>
              </a:rPr>
              <a:t>Right Answer</a:t>
            </a:r>
          </a:p>
        </p:txBody>
      </p:sp>
      <p:sp>
        <p:nvSpPr>
          <p:cNvPr id="177155" name="Rectangle 3">
            <a:extLst>
              <a:ext uri="{FF2B5EF4-FFF2-40B4-BE49-F238E27FC236}">
                <a16:creationId xmlns:a16="http://schemas.microsoft.com/office/drawing/2014/main" id="{511C6EEB-0A5D-4BA1-8CBF-3EBE6E44B338}"/>
              </a:ext>
            </a:extLst>
          </p:cNvPr>
          <p:cNvSpPr>
            <a:spLocks noGrp="1" noChangeArrowheads="1"/>
          </p:cNvSpPr>
          <p:nvPr>
            <p:ph type="body" idx="1"/>
          </p:nvPr>
        </p:nvSpPr>
        <p:spPr>
          <a:xfrm>
            <a:off x="4071068" y="841247"/>
            <a:ext cx="6877878" cy="5120640"/>
          </a:xfrm>
        </p:spPr>
        <p:txBody>
          <a:bodyPr anchor="ctr">
            <a:normAutofit/>
          </a:bodyPr>
          <a:lstStyle/>
          <a:p>
            <a:pPr marL="609600" indent="-609600">
              <a:defRPr/>
            </a:pPr>
            <a:r>
              <a:rPr lang="en-US" altLang="en-US" sz="1800" dirty="0">
                <a:solidFill>
                  <a:srgbClr val="FF0000"/>
                </a:solidFill>
              </a:rPr>
              <a:t>Talk to your parents and teachers about the problems and make an effort to stay focused when you are at school.</a:t>
            </a:r>
          </a:p>
          <a:p>
            <a:pPr marL="609600" indent="-609600">
              <a:buNone/>
              <a:defRPr/>
            </a:pPr>
            <a:endParaRPr lang="en-US" altLang="en-US" sz="1800" dirty="0">
              <a:solidFill>
                <a:schemeClr val="tx2"/>
              </a:solidFill>
            </a:endParaRPr>
          </a:p>
          <a:p>
            <a:pPr marL="609600" indent="-609600">
              <a:defRPr/>
            </a:pPr>
            <a:r>
              <a:rPr lang="en-US" altLang="en-US" sz="1800" dirty="0">
                <a:solidFill>
                  <a:schemeClr val="tx2"/>
                </a:solidFill>
              </a:rPr>
              <a:t>A desire to stop going to school should always be addressed. Maintaining a desire to drop out of school without sharing your feelings with a responsible adult is not the best option. Talking with your parents or guardians and focusing and looking at the positive benefits of staying in school is the best option. </a:t>
            </a:r>
          </a:p>
          <a:p>
            <a:pPr marL="609600" indent="-609600">
              <a:defRPr/>
            </a:pPr>
            <a:r>
              <a:rPr lang="en-US" altLang="en-US" sz="1800" dirty="0">
                <a:solidFill>
                  <a:schemeClr val="tx2"/>
                </a:solidFill>
              </a:rPr>
              <a:t>There is the story of a young man who desired to drop out of school. He eventually dropped out of school and joined the Peace Corps. It was a fun experience when he first entered the Peace Corps, but he was banned from it after a short period due to his negative behavior. The young man returned to school and said that he wished that he had never left school. The grass is not always greener on the other side; it just appears that way when looking from a distance. </a:t>
            </a:r>
          </a:p>
        </p:txBody>
      </p:sp>
      <p:sp>
        <p:nvSpPr>
          <p:cNvPr id="167940" name="Arrow: Right 1">
            <a:hlinkClick r:id="rId2" action="ppaction://hlinksldjump"/>
            <a:extLst>
              <a:ext uri="{FF2B5EF4-FFF2-40B4-BE49-F238E27FC236}">
                <a16:creationId xmlns:a16="http://schemas.microsoft.com/office/drawing/2014/main" id="{386C4A5A-31AF-4458-981E-121338075F7E}"/>
              </a:ext>
            </a:extLst>
          </p:cNvPr>
          <p:cNvSpPr>
            <a:spLocks noChangeArrowheads="1"/>
          </p:cNvSpPr>
          <p:nvPr/>
        </p:nvSpPr>
        <p:spPr bwMode="auto">
          <a:xfrm>
            <a:off x="7372154" y="6135623"/>
            <a:ext cx="914400" cy="274320"/>
          </a:xfrm>
          <a:prstGeom prst="rightArrow">
            <a:avLst>
              <a:gd name="adj1" fmla="val 50000"/>
              <a:gd name="adj2" fmla="val 5000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3" name="Rectangle 266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a:extLst>
              <a:ext uri="{FF2B5EF4-FFF2-40B4-BE49-F238E27FC236}">
                <a16:creationId xmlns:a16="http://schemas.microsoft.com/office/drawing/2014/main" id="{816B84FF-A2C4-472B-85AC-1C14DCC08C55}"/>
              </a:ext>
            </a:extLst>
          </p:cNvPr>
          <p:cNvSpPr>
            <a:spLocks noGrp="1" noChangeArrowheads="1"/>
          </p:cNvSpPr>
          <p:nvPr>
            <p:ph type="title"/>
          </p:nvPr>
        </p:nvSpPr>
        <p:spPr>
          <a:xfrm>
            <a:off x="6257089" y="891540"/>
            <a:ext cx="5224523" cy="1578308"/>
          </a:xfrm>
        </p:spPr>
        <p:txBody>
          <a:bodyPr>
            <a:normAutofit/>
          </a:bodyPr>
          <a:lstStyle/>
          <a:p>
            <a:pPr eaLnBrk="1" hangingPunct="1">
              <a:defRPr/>
            </a:pPr>
            <a:r>
              <a:rPr lang="en-US" altLang="en-US" sz="3100" b="1" dirty="0">
                <a:solidFill>
                  <a:srgbClr val="FF0000"/>
                </a:solidFill>
              </a:rPr>
              <a:t>Focusing and paying attention has become a major problem, what should you do?</a:t>
            </a:r>
          </a:p>
        </p:txBody>
      </p:sp>
      <p:pic>
        <p:nvPicPr>
          <p:cNvPr id="26629" name="Picture 26628" descr="Toy plastic numbers">
            <a:extLst>
              <a:ext uri="{FF2B5EF4-FFF2-40B4-BE49-F238E27FC236}">
                <a16:creationId xmlns:a16="http://schemas.microsoft.com/office/drawing/2014/main" id="{15EA7FE4-57F8-3C56-0337-60AD8ACF319C}"/>
              </a:ext>
            </a:extLst>
          </p:cNvPr>
          <p:cNvPicPr>
            <a:picLocks noChangeAspect="1"/>
          </p:cNvPicPr>
          <p:nvPr/>
        </p:nvPicPr>
        <p:blipFill rotWithShape="1">
          <a:blip r:embed="rId2"/>
          <a:srcRect l="8905" r="15066"/>
          <a:stretch/>
        </p:blipFill>
        <p:spPr>
          <a:xfrm>
            <a:off x="-1" y="891540"/>
            <a:ext cx="5776079" cy="5071110"/>
          </a:xfrm>
          <a:prstGeom prst="rect">
            <a:avLst/>
          </a:prstGeom>
          <a:effectLst>
            <a:outerShdw blurRad="406400" dist="317500" dir="5400000" sx="89000" sy="89000" rotWithShape="0">
              <a:prstClr val="black">
                <a:alpha val="15000"/>
              </a:prstClr>
            </a:outerShdw>
          </a:effectLst>
        </p:spPr>
      </p:pic>
      <p:sp>
        <p:nvSpPr>
          <p:cNvPr id="26627" name="Rectangle 3">
            <a:extLst>
              <a:ext uri="{FF2B5EF4-FFF2-40B4-BE49-F238E27FC236}">
                <a16:creationId xmlns:a16="http://schemas.microsoft.com/office/drawing/2014/main" id="{51FD85E7-5877-43F7-93E9-793E00903CF3}"/>
              </a:ext>
            </a:extLst>
          </p:cNvPr>
          <p:cNvSpPr>
            <a:spLocks noGrp="1" noChangeArrowheads="1"/>
          </p:cNvSpPr>
          <p:nvPr>
            <p:ph type="body" idx="1"/>
          </p:nvPr>
        </p:nvSpPr>
        <p:spPr>
          <a:xfrm>
            <a:off x="6257089" y="2630161"/>
            <a:ext cx="5224521" cy="3332489"/>
          </a:xfrm>
        </p:spPr>
        <p:txBody>
          <a:bodyPr>
            <a:normAutofit/>
          </a:bodyPr>
          <a:lstStyle/>
          <a:p>
            <a:pPr marL="0" indent="0">
              <a:buNone/>
              <a:defRPr/>
            </a:pPr>
            <a:r>
              <a:rPr lang="en-US" altLang="en-US" sz="2000" dirty="0">
                <a:hlinkClick r:id="rId3" action="ppaction://hlinksldjump"/>
              </a:rPr>
              <a:t>A. </a:t>
            </a:r>
            <a:r>
              <a:rPr lang="en-US" altLang="en-US" sz="2000" dirty="0"/>
              <a:t>Ignore the problem.</a:t>
            </a:r>
          </a:p>
          <a:p>
            <a:pPr marL="0" indent="0">
              <a:buNone/>
              <a:defRPr/>
            </a:pPr>
            <a:r>
              <a:rPr lang="en-US" altLang="en-US" sz="2000" dirty="0">
                <a:hlinkClick r:id="rId4" action="ppaction://hlinksldjump"/>
              </a:rPr>
              <a:t>B. </a:t>
            </a:r>
            <a:r>
              <a:rPr lang="en-US" altLang="en-US" sz="2000" dirty="0"/>
              <a:t>Disrupt the class or </a:t>
            </a:r>
          </a:p>
          <a:p>
            <a:pPr marL="0" indent="0">
              <a:buNone/>
              <a:defRPr/>
            </a:pPr>
            <a:r>
              <a:rPr lang="en-US" altLang="en-US" sz="2000" dirty="0"/>
              <a:t>    cause problems for other </a:t>
            </a:r>
          </a:p>
          <a:p>
            <a:pPr marL="0" indent="0">
              <a:buNone/>
              <a:defRPr/>
            </a:pPr>
            <a:r>
              <a:rPr lang="en-US" altLang="en-US" sz="2000" dirty="0"/>
              <a:t>    students. </a:t>
            </a:r>
          </a:p>
          <a:p>
            <a:pPr marL="0" indent="0">
              <a:buNone/>
              <a:defRPr/>
            </a:pPr>
            <a:r>
              <a:rPr lang="en-US" altLang="en-US" sz="2000" dirty="0">
                <a:hlinkClick r:id="rId5" action="ppaction://hlinksldjump"/>
              </a:rPr>
              <a:t>C. </a:t>
            </a:r>
            <a:r>
              <a:rPr lang="en-US" altLang="en-US" sz="2000" dirty="0"/>
              <a:t>Talk with a responsible </a:t>
            </a:r>
          </a:p>
          <a:p>
            <a:pPr marL="0" indent="0">
              <a:buNone/>
              <a:defRPr/>
            </a:pPr>
            <a:r>
              <a:rPr lang="en-US" altLang="en-US" sz="2000" dirty="0"/>
              <a:t>     , caring parent, school </a:t>
            </a:r>
          </a:p>
          <a:p>
            <a:pPr marL="0" indent="0">
              <a:buNone/>
              <a:defRPr/>
            </a:pPr>
            <a:r>
              <a:rPr lang="en-US" altLang="en-US" sz="2000" dirty="0"/>
              <a:t>     teacher, or trusted adult.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3304" name="Rectangle 18330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306" name="Freeform: Shape 18330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83298" name="Rectangle 2">
            <a:extLst>
              <a:ext uri="{FF2B5EF4-FFF2-40B4-BE49-F238E27FC236}">
                <a16:creationId xmlns:a16="http://schemas.microsoft.com/office/drawing/2014/main" id="{9A35018C-8742-4A6B-B0D2-B53D99B13282}"/>
              </a:ext>
            </a:extLst>
          </p:cNvPr>
          <p:cNvSpPr>
            <a:spLocks noGrp="1" noChangeArrowheads="1"/>
          </p:cNvSpPr>
          <p:nvPr>
            <p:ph type="title"/>
          </p:nvPr>
        </p:nvSpPr>
        <p:spPr>
          <a:xfrm>
            <a:off x="838200" y="643467"/>
            <a:ext cx="2951205" cy="5571066"/>
          </a:xfrm>
        </p:spPr>
        <p:txBody>
          <a:bodyPr>
            <a:normAutofit/>
          </a:bodyPr>
          <a:lstStyle/>
          <a:p>
            <a:pPr eaLnBrk="1" hangingPunct="1">
              <a:defRPr/>
            </a:pPr>
            <a:r>
              <a:rPr lang="en-US" altLang="en-US">
                <a:solidFill>
                  <a:srgbClr val="FFFFFF"/>
                </a:solidFill>
              </a:rPr>
              <a:t>Wrong Answer</a:t>
            </a:r>
          </a:p>
        </p:txBody>
      </p:sp>
      <p:sp>
        <p:nvSpPr>
          <p:cNvPr id="183299" name="Rectangle 3">
            <a:extLst>
              <a:ext uri="{FF2B5EF4-FFF2-40B4-BE49-F238E27FC236}">
                <a16:creationId xmlns:a16="http://schemas.microsoft.com/office/drawing/2014/main" id="{CA5A3A1E-3742-41F9-8779-9909CA6FC8C5}"/>
              </a:ext>
            </a:extLst>
          </p:cNvPr>
          <p:cNvSpPr>
            <a:spLocks noGrp="1" noChangeArrowheads="1"/>
          </p:cNvSpPr>
          <p:nvPr>
            <p:ph type="body" idx="1"/>
          </p:nvPr>
        </p:nvSpPr>
        <p:spPr>
          <a:xfrm>
            <a:off x="5207640" y="2107083"/>
            <a:ext cx="6291714" cy="2603501"/>
          </a:xfrm>
        </p:spPr>
        <p:txBody>
          <a:bodyPr/>
          <a:lstStyle/>
          <a:p>
            <a:pPr marL="0" indent="0" defTabSz="539496">
              <a:spcBef>
                <a:spcPts val="590"/>
              </a:spcBef>
              <a:buNone/>
              <a:defRPr/>
            </a:pPr>
            <a:r>
              <a:rPr lang="en-US" altLang="en-US" sz="1652" kern="1200">
                <a:solidFill>
                  <a:schemeClr val="tx1"/>
                </a:solidFill>
                <a:latin typeface="+mn-lt"/>
                <a:ea typeface="+mn-ea"/>
                <a:cs typeface="+mn-cs"/>
              </a:rPr>
              <a:t>Focusing and paying attention has become a significant problem; what should you do?</a:t>
            </a:r>
          </a:p>
          <a:p>
            <a:pPr marL="134874" indent="-134874" defTabSz="539496">
              <a:spcBef>
                <a:spcPts val="590"/>
              </a:spcBef>
              <a:buNone/>
              <a:defRPr/>
            </a:pPr>
            <a:endParaRPr lang="en-US" altLang="en-US" sz="1652" kern="1200">
              <a:solidFill>
                <a:schemeClr val="tx1"/>
              </a:solidFill>
              <a:latin typeface="+mn-lt"/>
              <a:ea typeface="+mn-ea"/>
              <a:cs typeface="+mn-cs"/>
            </a:endParaRPr>
          </a:p>
          <a:p>
            <a:pPr marL="134874" indent="-134874" defTabSz="539496">
              <a:spcBef>
                <a:spcPts val="590"/>
              </a:spcBef>
              <a:defRPr/>
            </a:pPr>
            <a:r>
              <a:rPr lang="en-US" altLang="en-US" sz="1652" kern="1200">
                <a:solidFill>
                  <a:srgbClr val="FF0000"/>
                </a:solidFill>
                <a:latin typeface="+mn-lt"/>
                <a:ea typeface="+mn-ea"/>
                <a:cs typeface="+mn-cs"/>
              </a:rPr>
              <a:t>Ignore the problem things will work out.</a:t>
            </a:r>
            <a:endParaRPr lang="en-US" altLang="en-US">
              <a:solidFill>
                <a:srgbClr val="FF0000"/>
              </a:solidFill>
            </a:endParaRPr>
          </a:p>
        </p:txBody>
      </p:sp>
      <p:sp>
        <p:nvSpPr>
          <p:cNvPr id="174084" name="Arrow: Right 1">
            <a:hlinkClick r:id="rId2" action="ppaction://hlinksldjump"/>
            <a:extLst>
              <a:ext uri="{FF2B5EF4-FFF2-40B4-BE49-F238E27FC236}">
                <a16:creationId xmlns:a16="http://schemas.microsoft.com/office/drawing/2014/main" id="{08B21CED-4EE6-4575-BD55-28F47DC085DE}"/>
              </a:ext>
            </a:extLst>
          </p:cNvPr>
          <p:cNvSpPr>
            <a:spLocks noChangeArrowheads="1"/>
          </p:cNvSpPr>
          <p:nvPr/>
        </p:nvSpPr>
        <p:spPr bwMode="auto">
          <a:xfrm rot="10800000">
            <a:off x="6944761" y="4146543"/>
            <a:ext cx="914400" cy="274320"/>
          </a:xfrm>
          <a:prstGeom prst="rightArrow">
            <a:avLst>
              <a:gd name="adj1" fmla="val 50000"/>
              <a:gd name="adj2" fmla="val 4999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28" name="Rectangle 18432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0" name="Freeform: Shape 18432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84322" name="Rectangle 2">
            <a:extLst>
              <a:ext uri="{FF2B5EF4-FFF2-40B4-BE49-F238E27FC236}">
                <a16:creationId xmlns:a16="http://schemas.microsoft.com/office/drawing/2014/main" id="{3A7A26C4-3B21-42AA-9923-E9199DCF822A}"/>
              </a:ext>
            </a:extLst>
          </p:cNvPr>
          <p:cNvSpPr>
            <a:spLocks noGrp="1" noChangeArrowheads="1"/>
          </p:cNvSpPr>
          <p:nvPr>
            <p:ph type="title"/>
          </p:nvPr>
        </p:nvSpPr>
        <p:spPr>
          <a:xfrm>
            <a:off x="838200" y="643467"/>
            <a:ext cx="2951205" cy="5571066"/>
          </a:xfrm>
        </p:spPr>
        <p:txBody>
          <a:bodyPr>
            <a:normAutofit/>
          </a:bodyPr>
          <a:lstStyle/>
          <a:p>
            <a:pPr eaLnBrk="1" hangingPunct="1">
              <a:defRPr/>
            </a:pPr>
            <a:r>
              <a:rPr lang="en-US" altLang="en-US">
                <a:solidFill>
                  <a:srgbClr val="FFFFFF"/>
                </a:solidFill>
              </a:rPr>
              <a:t>Wrong Answer</a:t>
            </a:r>
          </a:p>
        </p:txBody>
      </p:sp>
      <p:sp>
        <p:nvSpPr>
          <p:cNvPr id="184323" name="Rectangle 3">
            <a:extLst>
              <a:ext uri="{FF2B5EF4-FFF2-40B4-BE49-F238E27FC236}">
                <a16:creationId xmlns:a16="http://schemas.microsoft.com/office/drawing/2014/main" id="{131BF002-C817-4698-9967-82B0383EA88E}"/>
              </a:ext>
            </a:extLst>
          </p:cNvPr>
          <p:cNvSpPr>
            <a:spLocks noGrp="1" noChangeArrowheads="1"/>
          </p:cNvSpPr>
          <p:nvPr>
            <p:ph type="body" idx="1"/>
          </p:nvPr>
        </p:nvSpPr>
        <p:spPr>
          <a:xfrm>
            <a:off x="5207640" y="2107083"/>
            <a:ext cx="6291714" cy="2603501"/>
          </a:xfrm>
        </p:spPr>
        <p:txBody>
          <a:bodyPr/>
          <a:lstStyle/>
          <a:p>
            <a:pPr marL="0" indent="0" defTabSz="539496">
              <a:spcBef>
                <a:spcPts val="590"/>
              </a:spcBef>
              <a:buNone/>
              <a:defRPr/>
            </a:pPr>
            <a:r>
              <a:rPr lang="en-US" altLang="en-US" sz="1652" b="1" kern="1200">
                <a:solidFill>
                  <a:schemeClr val="tx1"/>
                </a:solidFill>
                <a:latin typeface="+mn-lt"/>
                <a:ea typeface="+mn-ea"/>
                <a:cs typeface="+mn-cs"/>
              </a:rPr>
              <a:t>Focusing and paying attention has become a significant problem; what should you do?</a:t>
            </a:r>
            <a:endParaRPr lang="en-US" altLang="en-US" sz="1652" kern="1200">
              <a:solidFill>
                <a:schemeClr val="tx1"/>
              </a:solidFill>
              <a:latin typeface="+mn-lt"/>
              <a:ea typeface="+mn-ea"/>
              <a:cs typeface="+mn-cs"/>
            </a:endParaRPr>
          </a:p>
          <a:p>
            <a:pPr marL="134874" indent="-134874" defTabSz="539496">
              <a:spcBef>
                <a:spcPts val="590"/>
              </a:spcBef>
              <a:buNone/>
              <a:defRPr/>
            </a:pPr>
            <a:endParaRPr lang="en-US" altLang="en-US" sz="1652" kern="1200">
              <a:solidFill>
                <a:schemeClr val="tx1"/>
              </a:solidFill>
              <a:latin typeface="+mn-lt"/>
              <a:ea typeface="+mn-ea"/>
              <a:cs typeface="+mn-cs"/>
            </a:endParaRPr>
          </a:p>
          <a:p>
            <a:pPr marL="134874" indent="-134874" defTabSz="539496">
              <a:spcBef>
                <a:spcPts val="590"/>
              </a:spcBef>
              <a:defRPr/>
            </a:pPr>
            <a:r>
              <a:rPr lang="en-US" altLang="en-US" sz="1652" kern="1200">
                <a:solidFill>
                  <a:srgbClr val="FF0000"/>
                </a:solidFill>
                <a:latin typeface="+mn-lt"/>
                <a:ea typeface="+mn-ea"/>
                <a:cs typeface="+mn-cs"/>
              </a:rPr>
              <a:t>Disrupting the class or causing problems for other students is not the answer.</a:t>
            </a:r>
            <a:endParaRPr lang="en-US" altLang="en-US">
              <a:solidFill>
                <a:srgbClr val="FF0000"/>
              </a:solidFill>
            </a:endParaRPr>
          </a:p>
        </p:txBody>
      </p:sp>
      <p:sp>
        <p:nvSpPr>
          <p:cNvPr id="175108" name="Arrow: Right 1">
            <a:hlinkClick r:id="rId2" action="ppaction://hlinksldjump"/>
            <a:extLst>
              <a:ext uri="{FF2B5EF4-FFF2-40B4-BE49-F238E27FC236}">
                <a16:creationId xmlns:a16="http://schemas.microsoft.com/office/drawing/2014/main" id="{8AB9D3A1-EBD4-4615-BD13-758FB42594A1}"/>
              </a:ext>
            </a:extLst>
          </p:cNvPr>
          <p:cNvSpPr>
            <a:spLocks noChangeArrowheads="1"/>
          </p:cNvSpPr>
          <p:nvPr/>
        </p:nvSpPr>
        <p:spPr bwMode="auto">
          <a:xfrm rot="10800000">
            <a:off x="6796716" y="4125028"/>
            <a:ext cx="914400" cy="274320"/>
          </a:xfrm>
          <a:prstGeom prst="rightArrow">
            <a:avLst>
              <a:gd name="adj1" fmla="val 50000"/>
              <a:gd name="adj2" fmla="val 500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4C347D58-A364-4193-8F66-895F37416F46}"/>
              </a:ext>
            </a:extLst>
          </p:cNvPr>
          <p:cNvSpPr>
            <a:spLocks noGrp="1" noChangeArrowheads="1"/>
          </p:cNvSpPr>
          <p:nvPr>
            <p:ph type="title"/>
          </p:nvPr>
        </p:nvSpPr>
        <p:spPr/>
        <p:txBody>
          <a:bodyPr/>
          <a:lstStyle/>
          <a:p>
            <a:pPr eaLnBrk="1" hangingPunct="1">
              <a:defRPr/>
            </a:pPr>
            <a:r>
              <a:rPr lang="en-US" altLang="en-US" dirty="0">
                <a:solidFill>
                  <a:srgbClr val="FF0000"/>
                </a:solidFill>
              </a:rPr>
              <a:t>Right Answer</a:t>
            </a:r>
          </a:p>
        </p:txBody>
      </p:sp>
      <p:sp>
        <p:nvSpPr>
          <p:cNvPr id="176132" name="Arrow: Right 1">
            <a:hlinkClick r:id="rId2" action="ppaction://hlinksldjump"/>
            <a:extLst>
              <a:ext uri="{FF2B5EF4-FFF2-40B4-BE49-F238E27FC236}">
                <a16:creationId xmlns:a16="http://schemas.microsoft.com/office/drawing/2014/main" id="{BBB08F70-2306-413F-AD83-0D258F1F8822}"/>
              </a:ext>
            </a:extLst>
          </p:cNvPr>
          <p:cNvSpPr>
            <a:spLocks noChangeArrowheads="1"/>
          </p:cNvSpPr>
          <p:nvPr/>
        </p:nvSpPr>
        <p:spPr bwMode="auto">
          <a:xfrm>
            <a:off x="6934200" y="6096000"/>
            <a:ext cx="914400" cy="274320"/>
          </a:xfrm>
          <a:prstGeom prst="right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185349" name="Rectangle 3">
            <a:extLst>
              <a:ext uri="{FF2B5EF4-FFF2-40B4-BE49-F238E27FC236}">
                <a16:creationId xmlns:a16="http://schemas.microsoft.com/office/drawing/2014/main" id="{E58EB843-BC48-9239-38E1-86171C498FB7}"/>
              </a:ext>
            </a:extLst>
          </p:cNvPr>
          <p:cNvGraphicFramePr/>
          <p:nvPr/>
        </p:nvGraphicFramePr>
        <p:xfrm>
          <a:off x="3962400" y="1600200"/>
          <a:ext cx="6400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a:extLst>
              <a:ext uri="{FF2B5EF4-FFF2-40B4-BE49-F238E27FC236}">
                <a16:creationId xmlns:a16="http://schemas.microsoft.com/office/drawing/2014/main" id="{5F9B88DE-FC98-437B-B6D9-2EE20B7BFCE5}"/>
              </a:ext>
            </a:extLst>
          </p:cNvPr>
          <p:cNvSpPr>
            <a:spLocks noGrp="1" noChangeArrowheads="1"/>
          </p:cNvSpPr>
          <p:nvPr>
            <p:ph type="title"/>
          </p:nvPr>
        </p:nvSpPr>
        <p:spPr>
          <a:xfrm>
            <a:off x="648929" y="557190"/>
            <a:ext cx="5181510" cy="1671569"/>
          </a:xfrm>
        </p:spPr>
        <p:txBody>
          <a:bodyPr>
            <a:normAutofit/>
          </a:bodyPr>
          <a:lstStyle/>
          <a:p>
            <a:pPr eaLnBrk="1" hangingPunct="1">
              <a:defRPr/>
            </a:pPr>
            <a:r>
              <a:rPr lang="en-US" altLang="en-US" sz="2800" b="1" dirty="0">
                <a:solidFill>
                  <a:srgbClr val="FF0000"/>
                </a:solidFill>
              </a:rPr>
              <a:t>Time spent on face book is interfering with your homework and chores, what is the most reasonable response?</a:t>
            </a:r>
          </a:p>
        </p:txBody>
      </p:sp>
      <p:sp>
        <p:nvSpPr>
          <p:cNvPr id="27651" name="Rectangle 3">
            <a:extLst>
              <a:ext uri="{FF2B5EF4-FFF2-40B4-BE49-F238E27FC236}">
                <a16:creationId xmlns:a16="http://schemas.microsoft.com/office/drawing/2014/main" id="{74EF4C92-5CE4-45A9-87E6-130A9CF1D7D6}"/>
              </a:ext>
            </a:extLst>
          </p:cNvPr>
          <p:cNvSpPr>
            <a:spLocks noGrp="1" noChangeArrowheads="1"/>
          </p:cNvSpPr>
          <p:nvPr>
            <p:ph type="body" idx="1"/>
          </p:nvPr>
        </p:nvSpPr>
        <p:spPr>
          <a:xfrm>
            <a:off x="648930" y="2406650"/>
            <a:ext cx="5181508" cy="3722438"/>
          </a:xfrm>
        </p:spPr>
        <p:txBody>
          <a:bodyPr>
            <a:normAutofit/>
          </a:bodyPr>
          <a:lstStyle/>
          <a:p>
            <a:pPr marL="0" indent="0">
              <a:buNone/>
              <a:defRPr/>
            </a:pPr>
            <a:r>
              <a:rPr lang="en-US" altLang="en-US" sz="2000" dirty="0">
                <a:hlinkClick r:id="rId2" action="ppaction://hlinksldjump"/>
              </a:rPr>
              <a:t>A. </a:t>
            </a:r>
            <a:r>
              <a:rPr lang="en-US" altLang="en-US" sz="2000" dirty="0"/>
              <a:t>Limit the time spent on </a:t>
            </a:r>
          </a:p>
          <a:p>
            <a:pPr marL="0" indent="0">
              <a:buNone/>
              <a:defRPr/>
            </a:pPr>
            <a:r>
              <a:rPr lang="en-US" altLang="en-US" sz="2000" dirty="0"/>
              <a:t>     Facebook for up to </a:t>
            </a:r>
          </a:p>
          <a:p>
            <a:pPr marL="0" indent="0">
              <a:buNone/>
              <a:defRPr/>
            </a:pPr>
            <a:r>
              <a:rPr lang="en-US" altLang="en-US" sz="2000" dirty="0"/>
              <a:t>     thirty minutes per day.</a:t>
            </a:r>
          </a:p>
          <a:p>
            <a:pPr marL="0" indent="0">
              <a:buNone/>
              <a:defRPr/>
            </a:pPr>
            <a:r>
              <a:rPr lang="en-US" altLang="en-US" sz="2000" dirty="0">
                <a:hlinkClick r:id="rId3" action="ppaction://hlinksldjump"/>
              </a:rPr>
              <a:t>B. </a:t>
            </a:r>
            <a:r>
              <a:rPr lang="en-US" altLang="en-US" sz="2000" dirty="0"/>
              <a:t>Do nothing. Everything will </a:t>
            </a:r>
          </a:p>
          <a:p>
            <a:pPr marL="0" indent="0">
              <a:buNone/>
              <a:defRPr/>
            </a:pPr>
            <a:r>
              <a:rPr lang="en-US" altLang="en-US" sz="2000" dirty="0"/>
              <a:t>     work out.</a:t>
            </a:r>
          </a:p>
          <a:p>
            <a:pPr marL="0" indent="0">
              <a:buNone/>
              <a:defRPr/>
            </a:pPr>
            <a:r>
              <a:rPr lang="en-US" altLang="en-US" sz="2000" dirty="0">
                <a:hlinkClick r:id="rId4" action="ppaction://hlinksldjump"/>
              </a:rPr>
              <a:t>C. </a:t>
            </a:r>
            <a:r>
              <a:rPr lang="en-US" altLang="en-US" sz="2000" dirty="0"/>
              <a:t>Deactivate your Facebook </a:t>
            </a:r>
          </a:p>
          <a:p>
            <a:pPr marL="0" indent="0">
              <a:buNone/>
              <a:defRPr/>
            </a:pPr>
            <a:r>
              <a:rPr lang="en-US" altLang="en-US" sz="2000" dirty="0"/>
              <a:t>     account.</a:t>
            </a:r>
          </a:p>
        </p:txBody>
      </p:sp>
      <p:pic>
        <p:nvPicPr>
          <p:cNvPr id="27653" name="Picture 27652" descr="Stack of magazines on table">
            <a:extLst>
              <a:ext uri="{FF2B5EF4-FFF2-40B4-BE49-F238E27FC236}">
                <a16:creationId xmlns:a16="http://schemas.microsoft.com/office/drawing/2014/main" id="{BAC66C27-2979-DA94-3534-D583915493AC}"/>
              </a:ext>
            </a:extLst>
          </p:cNvPr>
          <p:cNvPicPr>
            <a:picLocks noChangeAspect="1"/>
          </p:cNvPicPr>
          <p:nvPr/>
        </p:nvPicPr>
        <p:blipFill rotWithShape="1">
          <a:blip r:embed="rId5"/>
          <a:srcRect l="37122" r="4451" b="-1"/>
          <a:stretch/>
        </p:blipFill>
        <p:spPr>
          <a:xfrm>
            <a:off x="6189156" y="10"/>
            <a:ext cx="6002844" cy="6857990"/>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7402" name="Rectangle 187401">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404"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394" name="Rectangle 2">
            <a:extLst>
              <a:ext uri="{FF2B5EF4-FFF2-40B4-BE49-F238E27FC236}">
                <a16:creationId xmlns:a16="http://schemas.microsoft.com/office/drawing/2014/main" id="{6294E71E-7981-47ED-8C65-5F9A6D36939F}"/>
              </a:ext>
            </a:extLst>
          </p:cNvPr>
          <p:cNvSpPr>
            <a:spLocks noGrp="1" noChangeArrowheads="1"/>
          </p:cNvSpPr>
          <p:nvPr>
            <p:ph type="title"/>
          </p:nvPr>
        </p:nvSpPr>
        <p:spPr>
          <a:xfrm>
            <a:off x="2502976" y="914400"/>
            <a:ext cx="2227157" cy="4849678"/>
          </a:xfrm>
        </p:spPr>
        <p:txBody>
          <a:bodyPr anchor="ctr">
            <a:normAutofit/>
          </a:bodyPr>
          <a:lstStyle/>
          <a:p>
            <a:pPr defTabSz="786384">
              <a:defRPr/>
            </a:pPr>
            <a:r>
              <a:rPr lang="en-US" altLang="en-US" sz="4042" kern="1200">
                <a:solidFill>
                  <a:srgbClr val="FF0000"/>
                </a:solidFill>
                <a:latin typeface="+mj-lt"/>
                <a:ea typeface="+mj-ea"/>
                <a:cs typeface="+mj-cs"/>
              </a:rPr>
              <a:t>Wrong answer</a:t>
            </a:r>
            <a:endParaRPr lang="en-US" altLang="en-US" sz="4700">
              <a:solidFill>
                <a:srgbClr val="FF0000"/>
              </a:solidFill>
            </a:endParaRPr>
          </a:p>
        </p:txBody>
      </p:sp>
      <p:sp>
        <p:nvSpPr>
          <p:cNvPr id="178180" name="Arrow: Right 1">
            <a:hlinkClick r:id="rId2" action="ppaction://hlinksldjump"/>
            <a:extLst>
              <a:ext uri="{FF2B5EF4-FFF2-40B4-BE49-F238E27FC236}">
                <a16:creationId xmlns:a16="http://schemas.microsoft.com/office/drawing/2014/main" id="{CA060F6D-F3AF-4C29-8602-C8413BCAD094}"/>
              </a:ext>
            </a:extLst>
          </p:cNvPr>
          <p:cNvSpPr>
            <a:spLocks noChangeArrowheads="1"/>
          </p:cNvSpPr>
          <p:nvPr/>
        </p:nvSpPr>
        <p:spPr bwMode="auto">
          <a:xfrm rot="10800000">
            <a:off x="7119690" y="5644937"/>
            <a:ext cx="794273" cy="238282"/>
          </a:xfrm>
          <a:prstGeom prst="rightArrow">
            <a:avLst>
              <a:gd name="adj1" fmla="val 50000"/>
              <a:gd name="adj2" fmla="val 4999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187397" name="Rectangle 3">
            <a:extLst>
              <a:ext uri="{FF2B5EF4-FFF2-40B4-BE49-F238E27FC236}">
                <a16:creationId xmlns:a16="http://schemas.microsoft.com/office/drawing/2014/main" id="{6D692AE7-CC28-4400-4C41-8B86035134D3}"/>
              </a:ext>
            </a:extLst>
          </p:cNvPr>
          <p:cNvGraphicFramePr/>
          <p:nvPr>
            <p:extLst>
              <p:ext uri="{D42A27DB-BD31-4B8C-83A1-F6EECF244321}">
                <p14:modId xmlns:p14="http://schemas.microsoft.com/office/powerpoint/2010/main" val="999622350"/>
              </p:ext>
            </p:extLst>
          </p:nvPr>
        </p:nvGraphicFramePr>
        <p:xfrm>
          <a:off x="5117340" y="914400"/>
          <a:ext cx="4495483" cy="480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6383" name="Rectangle 18637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84" name="Rectangle 18637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82" name="Freeform: Shape 18638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6370" name="Rectangle 2">
            <a:extLst>
              <a:ext uri="{FF2B5EF4-FFF2-40B4-BE49-F238E27FC236}">
                <a16:creationId xmlns:a16="http://schemas.microsoft.com/office/drawing/2014/main" id="{E8B33EA5-78D7-4DB8-9557-A95F9BB8A865}"/>
              </a:ext>
            </a:extLst>
          </p:cNvPr>
          <p:cNvSpPr>
            <a:spLocks noGrp="1" noChangeArrowheads="1"/>
          </p:cNvSpPr>
          <p:nvPr>
            <p:ph type="title"/>
          </p:nvPr>
        </p:nvSpPr>
        <p:spPr>
          <a:xfrm>
            <a:off x="2427239" y="228600"/>
            <a:ext cx="2274606" cy="4953000"/>
          </a:xfrm>
        </p:spPr>
        <p:txBody>
          <a:bodyPr anchor="ctr">
            <a:normAutofit/>
          </a:bodyPr>
          <a:lstStyle/>
          <a:p>
            <a:pPr defTabSz="804672">
              <a:defRPr/>
            </a:pPr>
            <a:r>
              <a:rPr lang="en-US" altLang="en-US" sz="2904" b="1" kern="1200">
                <a:solidFill>
                  <a:srgbClr val="FF0000"/>
                </a:solidFill>
                <a:latin typeface="+mj-lt"/>
                <a:ea typeface="+mj-ea"/>
                <a:cs typeface="+mj-cs"/>
              </a:rPr>
              <a:t>Time spent on face book is interfering with your homework and chores, what is the most reasonable response?</a:t>
            </a:r>
            <a:br>
              <a:rPr lang="en-US" altLang="en-US" sz="2904" b="1" kern="1200">
                <a:solidFill>
                  <a:srgbClr val="FF0000"/>
                </a:solidFill>
                <a:latin typeface="+mj-lt"/>
                <a:ea typeface="+mj-ea"/>
                <a:cs typeface="+mj-cs"/>
              </a:rPr>
            </a:br>
            <a:endParaRPr lang="en-US" altLang="en-US" sz="3300" b="1">
              <a:solidFill>
                <a:srgbClr val="FF0000"/>
              </a:solidFill>
            </a:endParaRPr>
          </a:p>
        </p:txBody>
      </p:sp>
      <p:sp>
        <p:nvSpPr>
          <p:cNvPr id="177156" name="Arrow: Right 1">
            <a:hlinkClick r:id="rId2" action="ppaction://hlinksldjump"/>
            <a:extLst>
              <a:ext uri="{FF2B5EF4-FFF2-40B4-BE49-F238E27FC236}">
                <a16:creationId xmlns:a16="http://schemas.microsoft.com/office/drawing/2014/main" id="{13193BC1-62F4-4F9C-A2EA-09ED2C173350}"/>
              </a:ext>
            </a:extLst>
          </p:cNvPr>
          <p:cNvSpPr>
            <a:spLocks noChangeArrowheads="1"/>
          </p:cNvSpPr>
          <p:nvPr/>
        </p:nvSpPr>
        <p:spPr bwMode="auto">
          <a:xfrm>
            <a:off x="6906834" y="4703035"/>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186373" name="Rectangle 3">
            <a:extLst>
              <a:ext uri="{FF2B5EF4-FFF2-40B4-BE49-F238E27FC236}">
                <a16:creationId xmlns:a16="http://schemas.microsoft.com/office/drawing/2014/main" id="{029C1E09-0123-D69F-68CD-49164C116483}"/>
              </a:ext>
            </a:extLst>
          </p:cNvPr>
          <p:cNvGraphicFramePr/>
          <p:nvPr>
            <p:extLst>
              <p:ext uri="{D42A27DB-BD31-4B8C-83A1-F6EECF244321}">
                <p14:modId xmlns:p14="http://schemas.microsoft.com/office/powerpoint/2010/main" val="1829989308"/>
              </p:ext>
            </p:extLst>
          </p:nvPr>
        </p:nvGraphicFramePr>
        <p:xfrm>
          <a:off x="5097302" y="228601"/>
          <a:ext cx="4591259" cy="4163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8424" name="Rectangle 18842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426" name="Rectangle 18842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428" name="Freeform: Shape 18842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8418" name="Rectangle 2">
            <a:extLst>
              <a:ext uri="{FF2B5EF4-FFF2-40B4-BE49-F238E27FC236}">
                <a16:creationId xmlns:a16="http://schemas.microsoft.com/office/drawing/2014/main" id="{006EEA9F-9A58-4F9B-826F-40984B99313B}"/>
              </a:ext>
            </a:extLst>
          </p:cNvPr>
          <p:cNvSpPr>
            <a:spLocks noGrp="1" noChangeArrowheads="1"/>
          </p:cNvSpPr>
          <p:nvPr>
            <p:ph type="title"/>
          </p:nvPr>
        </p:nvSpPr>
        <p:spPr>
          <a:xfrm>
            <a:off x="6599387" y="228600"/>
            <a:ext cx="3009807" cy="3953726"/>
          </a:xfrm>
        </p:spPr>
        <p:txBody>
          <a:bodyPr anchor="ctr">
            <a:normAutofit/>
          </a:bodyPr>
          <a:lstStyle/>
          <a:p>
            <a:pPr defTabSz="896112">
              <a:defRPr/>
            </a:pPr>
            <a:r>
              <a:rPr lang="en-US" altLang="en-US" sz="4312" kern="1200">
                <a:solidFill>
                  <a:srgbClr val="FF0000"/>
                </a:solidFill>
                <a:latin typeface="+mj-lt"/>
                <a:ea typeface="+mj-ea"/>
                <a:cs typeface="+mj-cs"/>
              </a:rPr>
              <a:t>Wrong Answer</a:t>
            </a:r>
            <a:endParaRPr lang="en-US" altLang="en-US">
              <a:solidFill>
                <a:srgbClr val="FF0000"/>
              </a:solidFill>
            </a:endParaRPr>
          </a:p>
        </p:txBody>
      </p:sp>
      <p:sp>
        <p:nvSpPr>
          <p:cNvPr id="188419" name="Rectangle 3">
            <a:extLst>
              <a:ext uri="{FF2B5EF4-FFF2-40B4-BE49-F238E27FC236}">
                <a16:creationId xmlns:a16="http://schemas.microsoft.com/office/drawing/2014/main" id="{666738FE-0AD4-4C84-A97F-B70B4A22FCB0}"/>
              </a:ext>
            </a:extLst>
          </p:cNvPr>
          <p:cNvSpPr>
            <a:spLocks noGrp="1" noChangeArrowheads="1"/>
          </p:cNvSpPr>
          <p:nvPr>
            <p:ph type="body" idx="1"/>
          </p:nvPr>
        </p:nvSpPr>
        <p:spPr>
          <a:xfrm>
            <a:off x="2506605" y="228600"/>
            <a:ext cx="2914766" cy="3953726"/>
          </a:xfrm>
        </p:spPr>
        <p:txBody>
          <a:bodyPr anchor="ctr">
            <a:normAutofit/>
          </a:bodyPr>
          <a:lstStyle/>
          <a:p>
            <a:pPr marL="597408" indent="-597408" defTabSz="896112">
              <a:spcBef>
                <a:spcPts val="980"/>
              </a:spcBef>
              <a:defRPr/>
            </a:pPr>
            <a:r>
              <a:rPr lang="en-US" altLang="en-US" sz="1568" kern="1200">
                <a:solidFill>
                  <a:schemeClr val="tx1">
                    <a:lumMod val="85000"/>
                    <a:lumOff val="15000"/>
                  </a:schemeClr>
                </a:solidFill>
                <a:latin typeface="+mn-lt"/>
                <a:ea typeface="+mn-ea"/>
                <a:cs typeface="+mn-cs"/>
              </a:rPr>
              <a:t>Deactivating a Facebook account or some other social media account is probably not the best option because the positives of Facebook and other social media far outweigh the negatives. The best option is to gauge the time spent on Facebook or other social media. </a:t>
            </a:r>
          </a:p>
          <a:p>
            <a:pPr marL="609600" indent="-609600">
              <a:defRPr/>
            </a:pPr>
            <a:endParaRPr lang="en-US" altLang="en-US" sz="1600" dirty="0">
              <a:solidFill>
                <a:schemeClr val="tx1">
                  <a:lumMod val="85000"/>
                  <a:lumOff val="15000"/>
                </a:schemeClr>
              </a:solidFill>
            </a:endParaRPr>
          </a:p>
        </p:txBody>
      </p:sp>
      <p:sp>
        <p:nvSpPr>
          <p:cNvPr id="179204" name="Arrow: Right 1">
            <a:hlinkClick r:id="rId2" action="ppaction://hlinksldjump"/>
            <a:extLst>
              <a:ext uri="{FF2B5EF4-FFF2-40B4-BE49-F238E27FC236}">
                <a16:creationId xmlns:a16="http://schemas.microsoft.com/office/drawing/2014/main" id="{B2948F3E-9DB7-46EC-924A-699D22907BEB}"/>
              </a:ext>
            </a:extLst>
          </p:cNvPr>
          <p:cNvSpPr>
            <a:spLocks noChangeArrowheads="1"/>
          </p:cNvSpPr>
          <p:nvPr/>
        </p:nvSpPr>
        <p:spPr bwMode="auto">
          <a:xfrm rot="10800000">
            <a:off x="6623196" y="4910176"/>
            <a:ext cx="904746" cy="271424"/>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6928" name="Rectangle 16692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914" name="Rectangle 2">
            <a:extLst>
              <a:ext uri="{FF2B5EF4-FFF2-40B4-BE49-F238E27FC236}">
                <a16:creationId xmlns:a16="http://schemas.microsoft.com/office/drawing/2014/main" id="{A92F7FD0-D95B-44AB-8512-168AC04FEBB2}"/>
              </a:ext>
            </a:extLst>
          </p:cNvPr>
          <p:cNvSpPr>
            <a:spLocks noGrp="1" noChangeArrowheads="1"/>
          </p:cNvSpPr>
          <p:nvPr>
            <p:ph type="title"/>
          </p:nvPr>
        </p:nvSpPr>
        <p:spPr>
          <a:xfrm>
            <a:off x="836679" y="723898"/>
            <a:ext cx="6002110" cy="1495425"/>
          </a:xfrm>
        </p:spPr>
        <p:txBody>
          <a:bodyPr>
            <a:normAutofit/>
          </a:bodyPr>
          <a:lstStyle/>
          <a:p>
            <a:pPr eaLnBrk="1" hangingPunct="1">
              <a:defRPr/>
            </a:pPr>
            <a:r>
              <a:rPr lang="en-US" altLang="en-US" sz="4000" dirty="0">
                <a:solidFill>
                  <a:srgbClr val="FF0000"/>
                </a:solidFill>
              </a:rPr>
              <a:t>Wrong Answer</a:t>
            </a:r>
          </a:p>
        </p:txBody>
      </p:sp>
      <p:sp>
        <p:nvSpPr>
          <p:cNvPr id="166915" name="Rectangle 3">
            <a:extLst>
              <a:ext uri="{FF2B5EF4-FFF2-40B4-BE49-F238E27FC236}">
                <a16:creationId xmlns:a16="http://schemas.microsoft.com/office/drawing/2014/main" id="{3B8A7E05-7AC2-42CC-A16D-D4FAB3997832}"/>
              </a:ext>
            </a:extLst>
          </p:cNvPr>
          <p:cNvSpPr>
            <a:spLocks noGrp="1" noChangeArrowheads="1"/>
          </p:cNvSpPr>
          <p:nvPr>
            <p:ph type="body" idx="1"/>
          </p:nvPr>
        </p:nvSpPr>
        <p:spPr>
          <a:xfrm>
            <a:off x="836680" y="2405067"/>
            <a:ext cx="6002110" cy="3729034"/>
          </a:xfrm>
        </p:spPr>
        <p:txBody>
          <a:bodyPr>
            <a:normAutofit/>
          </a:bodyPr>
          <a:lstStyle/>
          <a:p>
            <a:pPr marL="579120" indent="-579120" defTabSz="868680">
              <a:spcBef>
                <a:spcPts val="950"/>
              </a:spcBef>
              <a:defRPr/>
            </a:pPr>
            <a:r>
              <a:rPr lang="en-US" altLang="en-US" sz="2000" kern="1200">
                <a:latin typeface="+mn-lt"/>
                <a:ea typeface="+mn-ea"/>
                <a:cs typeface="+mn-cs"/>
              </a:rPr>
              <a:t>Approaching the computer should never be an option. The teacher’s private information is on the computer. </a:t>
            </a:r>
            <a:endParaRPr lang="en-US" altLang="en-US" sz="2000"/>
          </a:p>
        </p:txBody>
      </p:sp>
      <p:pic>
        <p:nvPicPr>
          <p:cNvPr id="166924" name="Picture 166923" descr="Working space background">
            <a:extLst>
              <a:ext uri="{FF2B5EF4-FFF2-40B4-BE49-F238E27FC236}">
                <a16:creationId xmlns:a16="http://schemas.microsoft.com/office/drawing/2014/main" id="{74AFBCC8-9FBD-B08F-2D75-5CD9234A7534}"/>
              </a:ext>
            </a:extLst>
          </p:cNvPr>
          <p:cNvPicPr>
            <a:picLocks noChangeAspect="1"/>
          </p:cNvPicPr>
          <p:nvPr/>
        </p:nvPicPr>
        <p:blipFill rotWithShape="1">
          <a:blip r:embed="rId2"/>
          <a:srcRect l="51407" r="-1" b="-1"/>
          <a:stretch/>
        </p:blipFill>
        <p:spPr>
          <a:xfrm>
            <a:off x="7199440" y="10"/>
            <a:ext cx="4992560" cy="6857990"/>
          </a:xfrm>
          <a:prstGeom prst="rect">
            <a:avLst/>
          </a:prstGeom>
          <a:effectLst/>
        </p:spPr>
      </p:pic>
      <p:sp>
        <p:nvSpPr>
          <p:cNvPr id="155652" name="Arrow: Right 1">
            <a:hlinkClick r:id="rId3" action="ppaction://hlinksldjump"/>
            <a:extLst>
              <a:ext uri="{FF2B5EF4-FFF2-40B4-BE49-F238E27FC236}">
                <a16:creationId xmlns:a16="http://schemas.microsoft.com/office/drawing/2014/main" id="{7476776C-F946-4423-A76F-24080EA75D70}"/>
              </a:ext>
            </a:extLst>
          </p:cNvPr>
          <p:cNvSpPr>
            <a:spLocks noChangeArrowheads="1"/>
          </p:cNvSpPr>
          <p:nvPr/>
        </p:nvSpPr>
        <p:spPr bwMode="auto">
          <a:xfrm rot="10800000">
            <a:off x="3795033" y="5027777"/>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68D2524-9825-46FA-A9C4-908FBAC8F4EE}"/>
              </a:ext>
            </a:extLst>
          </p:cNvPr>
          <p:cNvSpPr>
            <a:spLocks noGrp="1" noChangeArrowheads="1"/>
          </p:cNvSpPr>
          <p:nvPr>
            <p:ph type="title"/>
          </p:nvPr>
        </p:nvSpPr>
        <p:spPr>
          <a:xfrm>
            <a:off x="5248072" y="629268"/>
            <a:ext cx="4939868" cy="1286160"/>
          </a:xfrm>
        </p:spPr>
        <p:txBody>
          <a:bodyPr anchor="b">
            <a:normAutofit/>
          </a:bodyPr>
          <a:lstStyle/>
          <a:p>
            <a:pPr eaLnBrk="1" hangingPunct="1">
              <a:lnSpc>
                <a:spcPct val="90000"/>
              </a:lnSpc>
              <a:defRPr/>
            </a:pPr>
            <a:r>
              <a:rPr lang="en-US" altLang="en-US" sz="2300" b="1" dirty="0">
                <a:solidFill>
                  <a:srgbClr val="FF0000"/>
                </a:solidFill>
              </a:rPr>
              <a:t>You live close to your community school you miss the bus, what is the best option?</a:t>
            </a:r>
          </a:p>
        </p:txBody>
      </p:sp>
      <p:sp>
        <p:nvSpPr>
          <p:cNvPr id="28675" name="Rectangle 3">
            <a:extLst>
              <a:ext uri="{FF2B5EF4-FFF2-40B4-BE49-F238E27FC236}">
                <a16:creationId xmlns:a16="http://schemas.microsoft.com/office/drawing/2014/main" id="{16D7A7AC-D1FD-4C04-8CFB-348027AFF15E}"/>
              </a:ext>
            </a:extLst>
          </p:cNvPr>
          <p:cNvSpPr>
            <a:spLocks noGrp="1" noChangeArrowheads="1"/>
          </p:cNvSpPr>
          <p:nvPr>
            <p:ph type="body" idx="1"/>
          </p:nvPr>
        </p:nvSpPr>
        <p:spPr>
          <a:xfrm>
            <a:off x="5248074" y="2438401"/>
            <a:ext cx="4939867" cy="3785419"/>
          </a:xfrm>
        </p:spPr>
        <p:txBody>
          <a:bodyPr>
            <a:normAutofit/>
          </a:bodyPr>
          <a:lstStyle/>
          <a:p>
            <a:pPr marL="0" indent="0">
              <a:buNone/>
              <a:defRPr/>
            </a:pPr>
            <a:r>
              <a:rPr lang="en-US" altLang="en-US" sz="1700" dirty="0">
                <a:hlinkClick r:id="rId2" action="ppaction://hlinksldjump"/>
              </a:rPr>
              <a:t>A</a:t>
            </a:r>
            <a:r>
              <a:rPr lang="en-US" altLang="en-US" sz="1700" dirty="0">
                <a:hlinkClick r:id="" action="ppaction://noaction"/>
              </a:rPr>
              <a:t>.  </a:t>
            </a:r>
            <a:r>
              <a:rPr lang="en-US" altLang="en-US" sz="1700" dirty="0"/>
              <a:t>Walk home</a:t>
            </a:r>
          </a:p>
          <a:p>
            <a:pPr marL="0" indent="0">
              <a:buNone/>
              <a:defRPr/>
            </a:pPr>
            <a:r>
              <a:rPr lang="en-US" altLang="en-US" sz="1700" dirty="0">
                <a:hlinkClick r:id="rId3" action="ppaction://hlinksldjump"/>
              </a:rPr>
              <a:t>B.  </a:t>
            </a:r>
            <a:r>
              <a:rPr lang="en-US" altLang="en-US" sz="1700" dirty="0"/>
              <a:t>Call your parents and request </a:t>
            </a:r>
          </a:p>
          <a:p>
            <a:pPr marL="0" indent="0">
              <a:buNone/>
              <a:defRPr/>
            </a:pPr>
            <a:r>
              <a:rPr lang="en-US" altLang="en-US" sz="1700" dirty="0"/>
              <a:t>     that they come and pick you up.</a:t>
            </a:r>
          </a:p>
          <a:p>
            <a:pPr marL="0" indent="0">
              <a:buNone/>
              <a:defRPr/>
            </a:pPr>
            <a:r>
              <a:rPr lang="en-US" altLang="en-US" sz="1700" dirty="0">
                <a:hlinkClick r:id="rId4" action="ppaction://hlinksldjump"/>
              </a:rPr>
              <a:t>C. </a:t>
            </a:r>
            <a:r>
              <a:rPr lang="en-US" altLang="en-US" sz="1700" dirty="0"/>
              <a:t>Catch a ride with a person </a:t>
            </a:r>
          </a:p>
          <a:p>
            <a:pPr marL="0" indent="0">
              <a:buNone/>
              <a:defRPr/>
            </a:pPr>
            <a:r>
              <a:rPr lang="en-US" altLang="en-US" sz="1700" dirty="0"/>
              <a:t>     who agrees to take you home.</a:t>
            </a:r>
          </a:p>
        </p:txBody>
      </p:sp>
      <p:pic>
        <p:nvPicPr>
          <p:cNvPr id="28677" name="Picture 28676" descr="Yellow school bus">
            <a:extLst>
              <a:ext uri="{FF2B5EF4-FFF2-40B4-BE49-F238E27FC236}">
                <a16:creationId xmlns:a16="http://schemas.microsoft.com/office/drawing/2014/main" id="{E265B1B6-3FFA-7CB0-8E27-DC5FFFEDFC13}"/>
              </a:ext>
            </a:extLst>
          </p:cNvPr>
          <p:cNvPicPr>
            <a:picLocks noChangeAspect="1"/>
          </p:cNvPicPr>
          <p:nvPr/>
        </p:nvPicPr>
        <p:blipFill rotWithShape="1">
          <a:blip r:embed="rId5"/>
          <a:srcRect l="24561" r="41600" b="-1"/>
          <a:stretch/>
        </p:blipFill>
        <p:spPr>
          <a:xfrm>
            <a:off x="1524021" y="10"/>
            <a:ext cx="3476673" cy="6857990"/>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7B04BFE4-8ED4-496F-B9F9-0A20FBEA8844}"/>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189445" name="Picture 189444" descr="Yellow school bus">
            <a:extLst>
              <a:ext uri="{FF2B5EF4-FFF2-40B4-BE49-F238E27FC236}">
                <a16:creationId xmlns:a16="http://schemas.microsoft.com/office/drawing/2014/main" id="{C2330204-3AE4-E6BE-F1A1-12AB0D80717B}"/>
              </a:ext>
            </a:extLst>
          </p:cNvPr>
          <p:cNvPicPr>
            <a:picLocks noChangeAspect="1"/>
          </p:cNvPicPr>
          <p:nvPr/>
        </p:nvPicPr>
        <p:blipFill rotWithShape="1">
          <a:blip r:embed="rId2"/>
          <a:srcRect l="19155" r="36194"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89443" name="Rectangle 3">
            <a:extLst>
              <a:ext uri="{FF2B5EF4-FFF2-40B4-BE49-F238E27FC236}">
                <a16:creationId xmlns:a16="http://schemas.microsoft.com/office/drawing/2014/main" id="{64751736-06DA-47D2-836F-AD1CF2B30517}"/>
              </a:ext>
            </a:extLst>
          </p:cNvPr>
          <p:cNvSpPr>
            <a:spLocks noGrp="1" noChangeArrowheads="1"/>
          </p:cNvSpPr>
          <p:nvPr>
            <p:ph type="body" idx="1"/>
          </p:nvPr>
        </p:nvSpPr>
        <p:spPr>
          <a:xfrm>
            <a:off x="6573567" y="2513492"/>
            <a:ext cx="3630007" cy="3843666"/>
          </a:xfrm>
        </p:spPr>
        <p:txBody>
          <a:bodyPr>
            <a:normAutofit/>
          </a:bodyPr>
          <a:lstStyle/>
          <a:p>
            <a:pPr marL="0" indent="0">
              <a:buNone/>
              <a:defRPr/>
            </a:pPr>
            <a:r>
              <a:rPr lang="en-US" altLang="en-US" sz="1700" b="1" dirty="0"/>
              <a:t>You live close to the school and miss the bus; what is the best option?</a:t>
            </a:r>
            <a:endParaRPr lang="en-US" altLang="en-US" sz="1700" dirty="0"/>
          </a:p>
          <a:p>
            <a:pPr marL="0" indent="0">
              <a:buNone/>
              <a:defRPr/>
            </a:pPr>
            <a:r>
              <a:rPr lang="en-US" altLang="en-US" sz="1700" dirty="0">
                <a:solidFill>
                  <a:srgbClr val="FF0000"/>
                </a:solidFill>
              </a:rPr>
              <a:t>Walk home</a:t>
            </a:r>
          </a:p>
          <a:p>
            <a:pPr eaLnBrk="1" hangingPunct="1">
              <a:defRPr/>
            </a:pPr>
            <a:r>
              <a:rPr lang="en-US" altLang="en-US" sz="1700" dirty="0"/>
              <a:t>Given the record number of young people who had gone missing without a trace when they walked home from school, it is not always a good idea to walk home or catch a ride with a person you do not know. </a:t>
            </a:r>
          </a:p>
          <a:p>
            <a:pPr eaLnBrk="1" hangingPunct="1">
              <a:buFont typeface="Wingdings" panose="05000000000000000000" pitchFamily="2" charset="2"/>
              <a:buNone/>
              <a:defRPr/>
            </a:pPr>
            <a:endParaRPr lang="en-US" altLang="en-US" sz="1700" dirty="0"/>
          </a:p>
        </p:txBody>
      </p:sp>
      <p:sp>
        <p:nvSpPr>
          <p:cNvPr id="180228" name="Arrow: Right 1">
            <a:hlinkClick r:id="rId3" action="ppaction://hlinksldjump"/>
            <a:extLst>
              <a:ext uri="{FF2B5EF4-FFF2-40B4-BE49-F238E27FC236}">
                <a16:creationId xmlns:a16="http://schemas.microsoft.com/office/drawing/2014/main" id="{C2A0D78F-A070-40A2-9386-92821D8C44BD}"/>
              </a:ext>
            </a:extLst>
          </p:cNvPr>
          <p:cNvSpPr>
            <a:spLocks noChangeArrowheads="1"/>
          </p:cNvSpPr>
          <p:nvPr/>
        </p:nvSpPr>
        <p:spPr bwMode="auto">
          <a:xfrm rot="10800000">
            <a:off x="7931369" y="5791200"/>
            <a:ext cx="914400" cy="274320"/>
          </a:xfrm>
          <a:prstGeom prst="rightArrow">
            <a:avLst>
              <a:gd name="adj1" fmla="val 50000"/>
              <a:gd name="adj2" fmla="val 4999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1496" name="Rectangle 191495">
            <a:extLst>
              <a:ext uri="{FF2B5EF4-FFF2-40B4-BE49-F238E27FC236}">
                <a16:creationId xmlns:a16="http://schemas.microsoft.com/office/drawing/2014/main" id="{8E84B073-7978-494F-BD69-3C15D2CB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490" name="Rectangle 2">
            <a:extLst>
              <a:ext uri="{FF2B5EF4-FFF2-40B4-BE49-F238E27FC236}">
                <a16:creationId xmlns:a16="http://schemas.microsoft.com/office/drawing/2014/main" id="{B46E6AA0-F67B-4D1E-A91C-E3B69B0EDEE3}"/>
              </a:ext>
            </a:extLst>
          </p:cNvPr>
          <p:cNvSpPr>
            <a:spLocks noGrp="1" noChangeArrowheads="1"/>
          </p:cNvSpPr>
          <p:nvPr>
            <p:ph type="title"/>
          </p:nvPr>
        </p:nvSpPr>
        <p:spPr>
          <a:xfrm>
            <a:off x="635000" y="4909273"/>
            <a:ext cx="10921640" cy="1314698"/>
          </a:xfrm>
        </p:spPr>
        <p:txBody>
          <a:bodyPr anchor="ctr">
            <a:normAutofit/>
          </a:bodyPr>
          <a:lstStyle/>
          <a:p>
            <a:pPr algn="ctr" eaLnBrk="1" hangingPunct="1">
              <a:defRPr/>
            </a:pPr>
            <a:r>
              <a:rPr lang="en-US" altLang="en-US" sz="5400" dirty="0">
                <a:solidFill>
                  <a:srgbClr val="FF0000"/>
                </a:solidFill>
              </a:rPr>
              <a:t>Wrong answer</a:t>
            </a:r>
          </a:p>
        </p:txBody>
      </p:sp>
      <p:sp>
        <p:nvSpPr>
          <p:cNvPr id="191498" name="sketch line">
            <a:extLst>
              <a:ext uri="{FF2B5EF4-FFF2-40B4-BE49-F238E27FC236}">
                <a16:creationId xmlns:a16="http://schemas.microsoft.com/office/drawing/2014/main" id="{96B05946-1FC4-49B3-AAEC-C8854CA8A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4648200"/>
            <a:ext cx="10972800" cy="18288"/>
          </a:xfrm>
          <a:custGeom>
            <a:avLst/>
            <a:gdLst>
              <a:gd name="connsiteX0" fmla="*/ 0 w 10972800"/>
              <a:gd name="connsiteY0" fmla="*/ 0 h 18288"/>
              <a:gd name="connsiteX1" fmla="*/ 466344 w 10972800"/>
              <a:gd name="connsiteY1" fmla="*/ 0 h 18288"/>
              <a:gd name="connsiteX2" fmla="*/ 1152144 w 10972800"/>
              <a:gd name="connsiteY2" fmla="*/ 0 h 18288"/>
              <a:gd name="connsiteX3" fmla="*/ 1947672 w 10972800"/>
              <a:gd name="connsiteY3" fmla="*/ 0 h 18288"/>
              <a:gd name="connsiteX4" fmla="*/ 2304288 w 10972800"/>
              <a:gd name="connsiteY4" fmla="*/ 0 h 18288"/>
              <a:gd name="connsiteX5" fmla="*/ 2660904 w 10972800"/>
              <a:gd name="connsiteY5" fmla="*/ 0 h 18288"/>
              <a:gd name="connsiteX6" fmla="*/ 3566160 w 10972800"/>
              <a:gd name="connsiteY6" fmla="*/ 0 h 18288"/>
              <a:gd name="connsiteX7" fmla="*/ 4251960 w 10972800"/>
              <a:gd name="connsiteY7" fmla="*/ 0 h 18288"/>
              <a:gd name="connsiteX8" fmla="*/ 4608576 w 10972800"/>
              <a:gd name="connsiteY8" fmla="*/ 0 h 18288"/>
              <a:gd name="connsiteX9" fmla="*/ 5294376 w 10972800"/>
              <a:gd name="connsiteY9" fmla="*/ 0 h 18288"/>
              <a:gd name="connsiteX10" fmla="*/ 6199632 w 10972800"/>
              <a:gd name="connsiteY10" fmla="*/ 0 h 18288"/>
              <a:gd name="connsiteX11" fmla="*/ 6775704 w 10972800"/>
              <a:gd name="connsiteY11" fmla="*/ 0 h 18288"/>
              <a:gd name="connsiteX12" fmla="*/ 7351776 w 10972800"/>
              <a:gd name="connsiteY12" fmla="*/ 0 h 18288"/>
              <a:gd name="connsiteX13" fmla="*/ 8037576 w 10972800"/>
              <a:gd name="connsiteY13" fmla="*/ 0 h 18288"/>
              <a:gd name="connsiteX14" fmla="*/ 8833104 w 10972800"/>
              <a:gd name="connsiteY14" fmla="*/ 0 h 18288"/>
              <a:gd name="connsiteX15" fmla="*/ 9628632 w 10972800"/>
              <a:gd name="connsiteY15" fmla="*/ 0 h 18288"/>
              <a:gd name="connsiteX16" fmla="*/ 10972800 w 10972800"/>
              <a:gd name="connsiteY16" fmla="*/ 0 h 18288"/>
              <a:gd name="connsiteX17" fmla="*/ 10972800 w 10972800"/>
              <a:gd name="connsiteY17" fmla="*/ 18288 h 18288"/>
              <a:gd name="connsiteX18" fmla="*/ 10506456 w 10972800"/>
              <a:gd name="connsiteY18" fmla="*/ 18288 h 18288"/>
              <a:gd name="connsiteX19" fmla="*/ 9601200 w 10972800"/>
              <a:gd name="connsiteY19" fmla="*/ 18288 h 18288"/>
              <a:gd name="connsiteX20" fmla="*/ 8915400 w 10972800"/>
              <a:gd name="connsiteY20" fmla="*/ 18288 h 18288"/>
              <a:gd name="connsiteX21" fmla="*/ 8558784 w 10972800"/>
              <a:gd name="connsiteY21" fmla="*/ 18288 h 18288"/>
              <a:gd name="connsiteX22" fmla="*/ 7872984 w 10972800"/>
              <a:gd name="connsiteY22" fmla="*/ 18288 h 18288"/>
              <a:gd name="connsiteX23" fmla="*/ 7296912 w 10972800"/>
              <a:gd name="connsiteY23" fmla="*/ 18288 h 18288"/>
              <a:gd name="connsiteX24" fmla="*/ 6720840 w 10972800"/>
              <a:gd name="connsiteY24" fmla="*/ 18288 h 18288"/>
              <a:gd name="connsiteX25" fmla="*/ 6144768 w 10972800"/>
              <a:gd name="connsiteY25" fmla="*/ 18288 h 18288"/>
              <a:gd name="connsiteX26" fmla="*/ 5568696 w 10972800"/>
              <a:gd name="connsiteY26" fmla="*/ 18288 h 18288"/>
              <a:gd name="connsiteX27" fmla="*/ 4773168 w 10972800"/>
              <a:gd name="connsiteY27" fmla="*/ 18288 h 18288"/>
              <a:gd name="connsiteX28" fmla="*/ 4087368 w 10972800"/>
              <a:gd name="connsiteY28" fmla="*/ 18288 h 18288"/>
              <a:gd name="connsiteX29" fmla="*/ 3730752 w 10972800"/>
              <a:gd name="connsiteY29" fmla="*/ 18288 h 18288"/>
              <a:gd name="connsiteX30" fmla="*/ 3154680 w 10972800"/>
              <a:gd name="connsiteY30" fmla="*/ 18288 h 18288"/>
              <a:gd name="connsiteX31" fmla="*/ 2359152 w 10972800"/>
              <a:gd name="connsiteY31" fmla="*/ 18288 h 18288"/>
              <a:gd name="connsiteX32" fmla="*/ 1892808 w 10972800"/>
              <a:gd name="connsiteY32" fmla="*/ 18288 h 18288"/>
              <a:gd name="connsiteX33" fmla="*/ 987552 w 10972800"/>
              <a:gd name="connsiteY33" fmla="*/ 18288 h 18288"/>
              <a:gd name="connsiteX34" fmla="*/ 0 w 10972800"/>
              <a:gd name="connsiteY34" fmla="*/ 18288 h 18288"/>
              <a:gd name="connsiteX35" fmla="*/ 0 w 1097280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72800" h="18288" fill="none" extrusionOk="0">
                <a:moveTo>
                  <a:pt x="0" y="0"/>
                </a:moveTo>
                <a:cubicBezTo>
                  <a:pt x="217732" y="9945"/>
                  <a:pt x="298196" y="22535"/>
                  <a:pt x="466344" y="0"/>
                </a:cubicBezTo>
                <a:cubicBezTo>
                  <a:pt x="634492" y="-22535"/>
                  <a:pt x="858789" y="28652"/>
                  <a:pt x="1152144" y="0"/>
                </a:cubicBezTo>
                <a:cubicBezTo>
                  <a:pt x="1445499" y="-28652"/>
                  <a:pt x="1660098" y="6227"/>
                  <a:pt x="1947672" y="0"/>
                </a:cubicBezTo>
                <a:cubicBezTo>
                  <a:pt x="2235246" y="-6227"/>
                  <a:pt x="2151108" y="12746"/>
                  <a:pt x="2304288" y="0"/>
                </a:cubicBezTo>
                <a:cubicBezTo>
                  <a:pt x="2457468" y="-12746"/>
                  <a:pt x="2549740" y="1715"/>
                  <a:pt x="2660904" y="0"/>
                </a:cubicBezTo>
                <a:cubicBezTo>
                  <a:pt x="2772068" y="-1715"/>
                  <a:pt x="3205585" y="32116"/>
                  <a:pt x="3566160" y="0"/>
                </a:cubicBezTo>
                <a:cubicBezTo>
                  <a:pt x="3926735" y="-32116"/>
                  <a:pt x="4079235" y="911"/>
                  <a:pt x="4251960" y="0"/>
                </a:cubicBezTo>
                <a:cubicBezTo>
                  <a:pt x="4424685" y="-911"/>
                  <a:pt x="4465207" y="10862"/>
                  <a:pt x="4608576" y="0"/>
                </a:cubicBezTo>
                <a:cubicBezTo>
                  <a:pt x="4751945" y="-10862"/>
                  <a:pt x="5054073" y="-15412"/>
                  <a:pt x="5294376" y="0"/>
                </a:cubicBezTo>
                <a:cubicBezTo>
                  <a:pt x="5534679" y="15412"/>
                  <a:pt x="6010039" y="37888"/>
                  <a:pt x="6199632" y="0"/>
                </a:cubicBezTo>
                <a:cubicBezTo>
                  <a:pt x="6389225" y="-37888"/>
                  <a:pt x="6498419" y="-7738"/>
                  <a:pt x="6775704" y="0"/>
                </a:cubicBezTo>
                <a:cubicBezTo>
                  <a:pt x="7052989" y="7738"/>
                  <a:pt x="7117633" y="16108"/>
                  <a:pt x="7351776" y="0"/>
                </a:cubicBezTo>
                <a:cubicBezTo>
                  <a:pt x="7585919" y="-16108"/>
                  <a:pt x="7842258" y="33102"/>
                  <a:pt x="8037576" y="0"/>
                </a:cubicBezTo>
                <a:cubicBezTo>
                  <a:pt x="8232894" y="-33102"/>
                  <a:pt x="8458258" y="12921"/>
                  <a:pt x="8833104" y="0"/>
                </a:cubicBezTo>
                <a:cubicBezTo>
                  <a:pt x="9207950" y="-12921"/>
                  <a:pt x="9302745" y="-20757"/>
                  <a:pt x="9628632" y="0"/>
                </a:cubicBezTo>
                <a:cubicBezTo>
                  <a:pt x="9954519" y="20757"/>
                  <a:pt x="10517864" y="24471"/>
                  <a:pt x="10972800" y="0"/>
                </a:cubicBezTo>
                <a:cubicBezTo>
                  <a:pt x="10973446" y="4451"/>
                  <a:pt x="10973290" y="9226"/>
                  <a:pt x="10972800" y="18288"/>
                </a:cubicBezTo>
                <a:cubicBezTo>
                  <a:pt x="10808107" y="28483"/>
                  <a:pt x="10682589" y="38429"/>
                  <a:pt x="10506456" y="18288"/>
                </a:cubicBezTo>
                <a:cubicBezTo>
                  <a:pt x="10330323" y="-1853"/>
                  <a:pt x="9840471" y="23246"/>
                  <a:pt x="9601200" y="18288"/>
                </a:cubicBezTo>
                <a:cubicBezTo>
                  <a:pt x="9361929" y="13330"/>
                  <a:pt x="9156925" y="41163"/>
                  <a:pt x="8915400" y="18288"/>
                </a:cubicBezTo>
                <a:cubicBezTo>
                  <a:pt x="8673875" y="-4587"/>
                  <a:pt x="8665599" y="31856"/>
                  <a:pt x="8558784" y="18288"/>
                </a:cubicBezTo>
                <a:cubicBezTo>
                  <a:pt x="8451969" y="4720"/>
                  <a:pt x="8035888" y="10346"/>
                  <a:pt x="7872984" y="18288"/>
                </a:cubicBezTo>
                <a:cubicBezTo>
                  <a:pt x="7710080" y="26230"/>
                  <a:pt x="7430846" y="-4582"/>
                  <a:pt x="7296912" y="18288"/>
                </a:cubicBezTo>
                <a:cubicBezTo>
                  <a:pt x="7162978" y="41158"/>
                  <a:pt x="6873743" y="-7198"/>
                  <a:pt x="6720840" y="18288"/>
                </a:cubicBezTo>
                <a:cubicBezTo>
                  <a:pt x="6567937" y="43774"/>
                  <a:pt x="6374496" y="32082"/>
                  <a:pt x="6144768" y="18288"/>
                </a:cubicBezTo>
                <a:cubicBezTo>
                  <a:pt x="5915040" y="4494"/>
                  <a:pt x="5825493" y="18881"/>
                  <a:pt x="5568696" y="18288"/>
                </a:cubicBezTo>
                <a:cubicBezTo>
                  <a:pt x="5311899" y="17695"/>
                  <a:pt x="4973133" y="4563"/>
                  <a:pt x="4773168" y="18288"/>
                </a:cubicBezTo>
                <a:cubicBezTo>
                  <a:pt x="4573203" y="32013"/>
                  <a:pt x="4293042" y="44680"/>
                  <a:pt x="4087368" y="18288"/>
                </a:cubicBezTo>
                <a:cubicBezTo>
                  <a:pt x="3881694" y="-8104"/>
                  <a:pt x="3814256" y="6426"/>
                  <a:pt x="3730752" y="18288"/>
                </a:cubicBezTo>
                <a:cubicBezTo>
                  <a:pt x="3647248" y="30150"/>
                  <a:pt x="3378212" y="42724"/>
                  <a:pt x="3154680" y="18288"/>
                </a:cubicBezTo>
                <a:cubicBezTo>
                  <a:pt x="2931148" y="-6148"/>
                  <a:pt x="2602053" y="-21406"/>
                  <a:pt x="2359152" y="18288"/>
                </a:cubicBezTo>
                <a:cubicBezTo>
                  <a:pt x="2116251" y="57982"/>
                  <a:pt x="2002697" y="-4126"/>
                  <a:pt x="1892808" y="18288"/>
                </a:cubicBezTo>
                <a:cubicBezTo>
                  <a:pt x="1782919" y="40702"/>
                  <a:pt x="1405444" y="-3354"/>
                  <a:pt x="987552" y="18288"/>
                </a:cubicBezTo>
                <a:cubicBezTo>
                  <a:pt x="569660" y="39930"/>
                  <a:pt x="449421" y="37602"/>
                  <a:pt x="0" y="18288"/>
                </a:cubicBezTo>
                <a:cubicBezTo>
                  <a:pt x="-213" y="9468"/>
                  <a:pt x="187" y="4459"/>
                  <a:pt x="0" y="0"/>
                </a:cubicBezTo>
                <a:close/>
              </a:path>
              <a:path w="10972800" h="18288" stroke="0" extrusionOk="0">
                <a:moveTo>
                  <a:pt x="0" y="0"/>
                </a:moveTo>
                <a:cubicBezTo>
                  <a:pt x="257510" y="5952"/>
                  <a:pt x="323222" y="-23013"/>
                  <a:pt x="576072" y="0"/>
                </a:cubicBezTo>
                <a:cubicBezTo>
                  <a:pt x="828922" y="23013"/>
                  <a:pt x="816759" y="-16566"/>
                  <a:pt x="932688" y="0"/>
                </a:cubicBezTo>
                <a:cubicBezTo>
                  <a:pt x="1048617" y="16566"/>
                  <a:pt x="1488235" y="24107"/>
                  <a:pt x="1837944" y="0"/>
                </a:cubicBezTo>
                <a:cubicBezTo>
                  <a:pt x="2187653" y="-24107"/>
                  <a:pt x="2171643" y="3677"/>
                  <a:pt x="2414016" y="0"/>
                </a:cubicBezTo>
                <a:cubicBezTo>
                  <a:pt x="2656389" y="-3677"/>
                  <a:pt x="2870829" y="26561"/>
                  <a:pt x="2990088" y="0"/>
                </a:cubicBezTo>
                <a:cubicBezTo>
                  <a:pt x="3109347" y="-26561"/>
                  <a:pt x="3477844" y="2550"/>
                  <a:pt x="3895344" y="0"/>
                </a:cubicBezTo>
                <a:cubicBezTo>
                  <a:pt x="4312844" y="-2550"/>
                  <a:pt x="4199069" y="-4131"/>
                  <a:pt x="4361688" y="0"/>
                </a:cubicBezTo>
                <a:cubicBezTo>
                  <a:pt x="4524307" y="4131"/>
                  <a:pt x="5003964" y="26947"/>
                  <a:pt x="5266944" y="0"/>
                </a:cubicBezTo>
                <a:cubicBezTo>
                  <a:pt x="5529924" y="-26947"/>
                  <a:pt x="5742254" y="33144"/>
                  <a:pt x="6172200" y="0"/>
                </a:cubicBezTo>
                <a:cubicBezTo>
                  <a:pt x="6602146" y="-33144"/>
                  <a:pt x="6640797" y="-28229"/>
                  <a:pt x="6858000" y="0"/>
                </a:cubicBezTo>
                <a:cubicBezTo>
                  <a:pt x="7075203" y="28229"/>
                  <a:pt x="7367176" y="-26601"/>
                  <a:pt x="7763256" y="0"/>
                </a:cubicBezTo>
                <a:cubicBezTo>
                  <a:pt x="8159336" y="26601"/>
                  <a:pt x="8107822" y="23306"/>
                  <a:pt x="8339328" y="0"/>
                </a:cubicBezTo>
                <a:cubicBezTo>
                  <a:pt x="8570834" y="-23306"/>
                  <a:pt x="8700578" y="-4637"/>
                  <a:pt x="8915400" y="0"/>
                </a:cubicBezTo>
                <a:cubicBezTo>
                  <a:pt x="9130222" y="4637"/>
                  <a:pt x="9452158" y="24603"/>
                  <a:pt x="9710928" y="0"/>
                </a:cubicBezTo>
                <a:cubicBezTo>
                  <a:pt x="9969698" y="-24603"/>
                  <a:pt x="10062754" y="-5833"/>
                  <a:pt x="10287000" y="0"/>
                </a:cubicBezTo>
                <a:cubicBezTo>
                  <a:pt x="10511246" y="5833"/>
                  <a:pt x="10633845" y="-19785"/>
                  <a:pt x="10972800" y="0"/>
                </a:cubicBezTo>
                <a:cubicBezTo>
                  <a:pt x="10972393" y="8690"/>
                  <a:pt x="10972646" y="14141"/>
                  <a:pt x="10972800" y="18288"/>
                </a:cubicBezTo>
                <a:cubicBezTo>
                  <a:pt x="10625586" y="14932"/>
                  <a:pt x="10409986" y="45569"/>
                  <a:pt x="10177272" y="18288"/>
                </a:cubicBezTo>
                <a:cubicBezTo>
                  <a:pt x="9944558" y="-8993"/>
                  <a:pt x="9953609" y="22881"/>
                  <a:pt x="9820656" y="18288"/>
                </a:cubicBezTo>
                <a:cubicBezTo>
                  <a:pt x="9687703" y="13695"/>
                  <a:pt x="9448894" y="32049"/>
                  <a:pt x="9354312" y="18288"/>
                </a:cubicBezTo>
                <a:cubicBezTo>
                  <a:pt x="9259730" y="4527"/>
                  <a:pt x="8740107" y="46892"/>
                  <a:pt x="8449056" y="18288"/>
                </a:cubicBezTo>
                <a:cubicBezTo>
                  <a:pt x="8158005" y="-10316"/>
                  <a:pt x="8100729" y="40411"/>
                  <a:pt x="7763256" y="18288"/>
                </a:cubicBezTo>
                <a:cubicBezTo>
                  <a:pt x="7425783" y="-3835"/>
                  <a:pt x="7502388" y="34399"/>
                  <a:pt x="7296912" y="18288"/>
                </a:cubicBezTo>
                <a:cubicBezTo>
                  <a:pt x="7091436" y="2177"/>
                  <a:pt x="6886410" y="37744"/>
                  <a:pt x="6611112" y="18288"/>
                </a:cubicBezTo>
                <a:cubicBezTo>
                  <a:pt x="6335814" y="-1168"/>
                  <a:pt x="6351417" y="32387"/>
                  <a:pt x="6254496" y="18288"/>
                </a:cubicBezTo>
                <a:cubicBezTo>
                  <a:pt x="6157575" y="4189"/>
                  <a:pt x="6050733" y="12324"/>
                  <a:pt x="5897880" y="18288"/>
                </a:cubicBezTo>
                <a:cubicBezTo>
                  <a:pt x="5745027" y="24252"/>
                  <a:pt x="5502488" y="17210"/>
                  <a:pt x="5212080" y="18288"/>
                </a:cubicBezTo>
                <a:cubicBezTo>
                  <a:pt x="4921672" y="19366"/>
                  <a:pt x="4866543" y="5417"/>
                  <a:pt x="4745736" y="18288"/>
                </a:cubicBezTo>
                <a:cubicBezTo>
                  <a:pt x="4624929" y="31159"/>
                  <a:pt x="4264830" y="48740"/>
                  <a:pt x="3950208" y="18288"/>
                </a:cubicBezTo>
                <a:cubicBezTo>
                  <a:pt x="3635586" y="-12164"/>
                  <a:pt x="3588352" y="37212"/>
                  <a:pt x="3483864" y="18288"/>
                </a:cubicBezTo>
                <a:cubicBezTo>
                  <a:pt x="3379376" y="-636"/>
                  <a:pt x="2860958" y="31831"/>
                  <a:pt x="2688336" y="18288"/>
                </a:cubicBezTo>
                <a:cubicBezTo>
                  <a:pt x="2515714" y="4745"/>
                  <a:pt x="2499387" y="2756"/>
                  <a:pt x="2331720" y="18288"/>
                </a:cubicBezTo>
                <a:cubicBezTo>
                  <a:pt x="2164053" y="33820"/>
                  <a:pt x="1856425" y="41595"/>
                  <a:pt x="1536192" y="18288"/>
                </a:cubicBezTo>
                <a:cubicBezTo>
                  <a:pt x="1215959" y="-5019"/>
                  <a:pt x="1251307" y="6447"/>
                  <a:pt x="1069848" y="18288"/>
                </a:cubicBezTo>
                <a:cubicBezTo>
                  <a:pt x="888389" y="30129"/>
                  <a:pt x="810998" y="3651"/>
                  <a:pt x="713232" y="18288"/>
                </a:cubicBezTo>
                <a:cubicBezTo>
                  <a:pt x="615466" y="32925"/>
                  <a:pt x="263524" y="-11502"/>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491" name="Rectangle 3">
            <a:extLst>
              <a:ext uri="{FF2B5EF4-FFF2-40B4-BE49-F238E27FC236}">
                <a16:creationId xmlns:a16="http://schemas.microsoft.com/office/drawing/2014/main" id="{ABCE71DC-3F35-455E-9D02-8F662EC28301}"/>
              </a:ext>
            </a:extLst>
          </p:cNvPr>
          <p:cNvSpPr>
            <a:spLocks noGrp="1" noChangeArrowheads="1"/>
          </p:cNvSpPr>
          <p:nvPr>
            <p:ph type="body" idx="1"/>
          </p:nvPr>
        </p:nvSpPr>
        <p:spPr>
          <a:xfrm>
            <a:off x="1721863" y="634029"/>
            <a:ext cx="8737437" cy="3615537"/>
          </a:xfrm>
        </p:spPr>
        <p:txBody>
          <a:bodyPr/>
          <a:lstStyle/>
          <a:p>
            <a:pPr marL="505968" indent="-505968" defTabSz="758952">
              <a:spcBef>
                <a:spcPts val="830"/>
              </a:spcBef>
              <a:defRPr/>
            </a:pPr>
            <a:endParaRPr lang="en-US" altLang="en-US" sz="2324" kern="1200" dirty="0">
              <a:solidFill>
                <a:schemeClr val="tx1"/>
              </a:solidFill>
              <a:latin typeface="+mn-lt"/>
              <a:ea typeface="+mn-ea"/>
              <a:cs typeface="+mn-cs"/>
            </a:endParaRPr>
          </a:p>
          <a:p>
            <a:pPr marL="505968" indent="-505968" defTabSz="758952">
              <a:spcBef>
                <a:spcPts val="830"/>
              </a:spcBef>
              <a:defRPr/>
            </a:pPr>
            <a:r>
              <a:rPr lang="en-US" altLang="en-US" sz="2324" kern="1200" dirty="0">
                <a:solidFill>
                  <a:schemeClr val="tx1"/>
                </a:solidFill>
                <a:latin typeface="+mn-lt"/>
                <a:ea typeface="+mn-ea"/>
                <a:cs typeface="+mn-cs"/>
              </a:rPr>
              <a:t>Catch a ride with a person who agrees to take you home.</a:t>
            </a:r>
            <a:endParaRPr lang="en-US" altLang="en-US" dirty="0"/>
          </a:p>
        </p:txBody>
      </p:sp>
      <p:sp>
        <p:nvSpPr>
          <p:cNvPr id="182276" name="Arrow: Right 1">
            <a:hlinkClick r:id="rId2" action="ppaction://hlinksldjump"/>
            <a:extLst>
              <a:ext uri="{FF2B5EF4-FFF2-40B4-BE49-F238E27FC236}">
                <a16:creationId xmlns:a16="http://schemas.microsoft.com/office/drawing/2014/main" id="{A4D1254F-4470-4052-B633-4C746DFED326}"/>
              </a:ext>
            </a:extLst>
          </p:cNvPr>
          <p:cNvSpPr>
            <a:spLocks noChangeArrowheads="1"/>
          </p:cNvSpPr>
          <p:nvPr/>
        </p:nvSpPr>
        <p:spPr bwMode="auto">
          <a:xfrm rot="10800000">
            <a:off x="5351274" y="2831736"/>
            <a:ext cx="914400" cy="274320"/>
          </a:xfrm>
          <a:prstGeom prst="right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13C21AC2-EF57-4C3C-B814-E19EBEC3DA55}"/>
              </a:ext>
            </a:extLst>
          </p:cNvPr>
          <p:cNvSpPr>
            <a:spLocks noGrp="1" noChangeArrowheads="1"/>
          </p:cNvSpPr>
          <p:nvPr>
            <p:ph type="title"/>
          </p:nvPr>
        </p:nvSpPr>
        <p:spPr/>
        <p:txBody>
          <a:bodyPr/>
          <a:lstStyle/>
          <a:p>
            <a:pPr eaLnBrk="1" hangingPunct="1">
              <a:defRPr/>
            </a:pPr>
            <a:r>
              <a:rPr lang="en-US" altLang="en-US" dirty="0">
                <a:solidFill>
                  <a:srgbClr val="FF0000"/>
                </a:solidFill>
              </a:rPr>
              <a:t>Right Answer</a:t>
            </a:r>
          </a:p>
        </p:txBody>
      </p:sp>
      <p:sp>
        <p:nvSpPr>
          <p:cNvPr id="181252" name="Arrow: Right 1">
            <a:hlinkClick r:id="rId2" action="ppaction://hlinksldjump"/>
            <a:extLst>
              <a:ext uri="{FF2B5EF4-FFF2-40B4-BE49-F238E27FC236}">
                <a16:creationId xmlns:a16="http://schemas.microsoft.com/office/drawing/2014/main" id="{10879304-A474-4305-BD69-B3F9750BAECD}"/>
              </a:ext>
            </a:extLst>
          </p:cNvPr>
          <p:cNvSpPr>
            <a:spLocks noChangeArrowheads="1"/>
          </p:cNvSpPr>
          <p:nvPr/>
        </p:nvSpPr>
        <p:spPr bwMode="auto">
          <a:xfrm>
            <a:off x="6705600" y="5867400"/>
            <a:ext cx="914400" cy="274320"/>
          </a:xfrm>
          <a:prstGeom prst="right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190469" name="Rectangle 3">
            <a:extLst>
              <a:ext uri="{FF2B5EF4-FFF2-40B4-BE49-F238E27FC236}">
                <a16:creationId xmlns:a16="http://schemas.microsoft.com/office/drawing/2014/main" id="{FF4080EC-D3DB-3614-75B4-6277BB1853FE}"/>
              </a:ext>
            </a:extLst>
          </p:cNvPr>
          <p:cNvGraphicFramePr/>
          <p:nvPr/>
        </p:nvGraphicFramePr>
        <p:xfrm>
          <a:off x="3962400" y="1600200"/>
          <a:ext cx="6400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7889C92F-723F-419A-9276-2C9F421CFB3B}"/>
              </a:ext>
            </a:extLst>
          </p:cNvPr>
          <p:cNvSpPr>
            <a:spLocks noGrp="1" noChangeArrowheads="1"/>
          </p:cNvSpPr>
          <p:nvPr>
            <p:ph type="title"/>
          </p:nvPr>
        </p:nvSpPr>
        <p:spPr>
          <a:xfrm>
            <a:off x="841248" y="548640"/>
            <a:ext cx="3600860" cy="5431536"/>
          </a:xfrm>
        </p:spPr>
        <p:txBody>
          <a:bodyPr>
            <a:normAutofit/>
          </a:bodyPr>
          <a:lstStyle/>
          <a:p>
            <a:pPr eaLnBrk="1" hangingPunct="1">
              <a:defRPr/>
            </a:pPr>
            <a:r>
              <a:rPr lang="en-US" altLang="en-US" sz="4600" b="1" dirty="0">
                <a:solidFill>
                  <a:srgbClr val="FF0000"/>
                </a:solidFill>
              </a:rPr>
              <a:t>You are in a classroom the teacher loses control of the discipline; what should be your response?</a:t>
            </a:r>
          </a:p>
        </p:txBody>
      </p:sp>
      <p:sp>
        <p:nvSpPr>
          <p:cNvPr id="2970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Rectangle 3">
            <a:extLst>
              <a:ext uri="{FF2B5EF4-FFF2-40B4-BE49-F238E27FC236}">
                <a16:creationId xmlns:a16="http://schemas.microsoft.com/office/drawing/2014/main" id="{69095A75-AD1D-4CB4-8CC7-728E2FB7E1A0}"/>
              </a:ext>
            </a:extLst>
          </p:cNvPr>
          <p:cNvSpPr>
            <a:spLocks noGrp="1" noChangeArrowheads="1"/>
          </p:cNvSpPr>
          <p:nvPr>
            <p:ph type="body" idx="1"/>
          </p:nvPr>
        </p:nvSpPr>
        <p:spPr>
          <a:xfrm>
            <a:off x="5126418" y="552091"/>
            <a:ext cx="6224335" cy="5431536"/>
          </a:xfrm>
        </p:spPr>
        <p:txBody>
          <a:bodyPr anchor="ctr">
            <a:normAutofit/>
          </a:bodyPr>
          <a:lstStyle/>
          <a:p>
            <a:pPr marL="0" indent="0">
              <a:buNone/>
              <a:defRPr/>
            </a:pPr>
            <a:r>
              <a:rPr lang="en-US" altLang="en-US" sz="2200" dirty="0">
                <a:hlinkClick r:id="rId2" action="ppaction://hlinksldjump"/>
              </a:rPr>
              <a:t>A. </a:t>
            </a:r>
            <a:r>
              <a:rPr lang="en-US" altLang="en-US" sz="2200" dirty="0"/>
              <a:t>Laugh and make fun of the </a:t>
            </a:r>
          </a:p>
          <a:p>
            <a:pPr marL="0" indent="0">
              <a:buNone/>
              <a:defRPr/>
            </a:pPr>
            <a:r>
              <a:rPr lang="en-US" altLang="en-US" sz="2200" dirty="0"/>
              <a:t>    teacher.</a:t>
            </a:r>
          </a:p>
          <a:p>
            <a:pPr marL="0" indent="0">
              <a:buNone/>
              <a:defRPr/>
            </a:pPr>
            <a:r>
              <a:rPr lang="en-US" altLang="en-US" sz="2200" dirty="0">
                <a:hlinkClick r:id="rId3" action="ppaction://hlinksldjump"/>
              </a:rPr>
              <a:t>B. </a:t>
            </a:r>
            <a:r>
              <a:rPr lang="en-US" altLang="en-US" sz="2200" dirty="0"/>
              <a:t>Encourage others to make </a:t>
            </a:r>
          </a:p>
          <a:p>
            <a:pPr marL="0" indent="0">
              <a:buNone/>
              <a:defRPr/>
            </a:pPr>
            <a:r>
              <a:rPr lang="en-US" altLang="en-US" sz="2200" dirty="0"/>
              <a:t>    noise to create an atmosphere </a:t>
            </a:r>
          </a:p>
          <a:p>
            <a:pPr marL="0" indent="0">
              <a:buNone/>
              <a:defRPr/>
            </a:pPr>
            <a:r>
              <a:rPr lang="en-US" altLang="en-US" sz="2200" dirty="0"/>
              <a:t>    of chaos.</a:t>
            </a:r>
          </a:p>
          <a:p>
            <a:pPr marL="0" indent="0">
              <a:buNone/>
              <a:defRPr/>
            </a:pPr>
            <a:r>
              <a:rPr lang="en-US" altLang="en-US" sz="2200" dirty="0">
                <a:hlinkClick r:id="rId4" action="ppaction://hlinksldjump"/>
              </a:rPr>
              <a:t>C. </a:t>
            </a:r>
            <a:r>
              <a:rPr lang="en-US" altLang="en-US" sz="2200" dirty="0"/>
              <a:t>Stay quiet and focused until the   </a:t>
            </a:r>
          </a:p>
          <a:p>
            <a:pPr marL="0" indent="0">
              <a:buNone/>
              <a:defRPr/>
            </a:pPr>
            <a:r>
              <a:rPr lang="en-US" altLang="en-US" sz="2200" dirty="0"/>
              <a:t>    teacher gets the class under </a:t>
            </a:r>
          </a:p>
          <a:p>
            <a:pPr marL="0" indent="0">
              <a:buNone/>
              <a:defRPr/>
            </a:pPr>
            <a:r>
              <a:rPr lang="en-US" altLang="en-US" sz="2200" dirty="0"/>
              <a:t>    control.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92522" name="Rectangle 192521">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24" name="Rectangle 192523">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2514" name="Rectangle 2">
            <a:extLst>
              <a:ext uri="{FF2B5EF4-FFF2-40B4-BE49-F238E27FC236}">
                <a16:creationId xmlns:a16="http://schemas.microsoft.com/office/drawing/2014/main" id="{4F5B8B30-89A0-494F-BB09-E2E9B5B5DC41}"/>
              </a:ext>
            </a:extLst>
          </p:cNvPr>
          <p:cNvSpPr>
            <a:spLocks noGrp="1" noChangeArrowheads="1"/>
          </p:cNvSpPr>
          <p:nvPr>
            <p:ph type="title"/>
          </p:nvPr>
        </p:nvSpPr>
        <p:spPr>
          <a:xfrm>
            <a:off x="804672" y="457200"/>
            <a:ext cx="10579608" cy="1188720"/>
          </a:xfrm>
        </p:spPr>
        <p:txBody>
          <a:bodyPr>
            <a:normAutofit/>
          </a:bodyPr>
          <a:lstStyle/>
          <a:p>
            <a:pPr eaLnBrk="1" hangingPunct="1">
              <a:defRPr/>
            </a:pPr>
            <a:r>
              <a:rPr lang="en-US" altLang="en-US" sz="4000" dirty="0">
                <a:solidFill>
                  <a:srgbClr val="FF0000"/>
                </a:solidFill>
              </a:rPr>
              <a:t>Wrong Answer</a:t>
            </a:r>
          </a:p>
        </p:txBody>
      </p:sp>
      <p:grpSp>
        <p:nvGrpSpPr>
          <p:cNvPr id="192526" name="Group 192525">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92527" name="Freeform: Shape 192526">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28" name="Freeform: Shape 192527">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29" name="Freeform: Shape 192528">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30" name="Freeform: Shape 192529">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532" name="Group 192531">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192533" name="Freeform: Shape 192532">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34" name="Freeform: Shape 192533">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35" name="Freeform: Shape 192534">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2536" name="Freeform: Shape 192535">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3300" name="Arrow: Right 1">
            <a:hlinkClick r:id="rId2" action="ppaction://hlinksldjump"/>
            <a:extLst>
              <a:ext uri="{FF2B5EF4-FFF2-40B4-BE49-F238E27FC236}">
                <a16:creationId xmlns:a16="http://schemas.microsoft.com/office/drawing/2014/main" id="{40FD9ABC-6819-4C53-B06B-AFBB6F22A6CE}"/>
              </a:ext>
            </a:extLst>
          </p:cNvPr>
          <p:cNvSpPr>
            <a:spLocks noChangeArrowheads="1"/>
          </p:cNvSpPr>
          <p:nvPr/>
        </p:nvSpPr>
        <p:spPr bwMode="auto">
          <a:xfrm rot="10800000">
            <a:off x="5500363" y="5888225"/>
            <a:ext cx="794183" cy="238255"/>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192517" name="Rectangle 3">
            <a:extLst>
              <a:ext uri="{FF2B5EF4-FFF2-40B4-BE49-F238E27FC236}">
                <a16:creationId xmlns:a16="http://schemas.microsoft.com/office/drawing/2014/main" id="{F2D0DB4B-B842-1E47-127A-FC240741CA20}"/>
              </a:ext>
            </a:extLst>
          </p:cNvPr>
          <p:cNvGraphicFramePr/>
          <p:nvPr>
            <p:extLst>
              <p:ext uri="{D42A27DB-BD31-4B8C-83A1-F6EECF244321}">
                <p14:modId xmlns:p14="http://schemas.microsoft.com/office/powerpoint/2010/main" val="4158042545"/>
              </p:ext>
            </p:extLst>
          </p:nvPr>
        </p:nvGraphicFramePr>
        <p:xfrm>
          <a:off x="3316360" y="2560320"/>
          <a:ext cx="5559280" cy="311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7E010A76-A7B5-4B16-9460-1562D9C44F80}"/>
              </a:ext>
            </a:extLst>
          </p:cNvPr>
          <p:cNvSpPr>
            <a:spLocks noGrp="1" noChangeArrowheads="1"/>
          </p:cNvSpPr>
          <p:nvPr>
            <p:ph type="title"/>
          </p:nvPr>
        </p:nvSpPr>
        <p:spPr/>
        <p:txBody>
          <a:bodyPr/>
          <a:lstStyle/>
          <a:p>
            <a:pPr eaLnBrk="1" hangingPunct="1">
              <a:defRPr/>
            </a:pPr>
            <a:r>
              <a:rPr lang="en-US" altLang="en-US" dirty="0">
                <a:solidFill>
                  <a:srgbClr val="FF0000"/>
                </a:solidFill>
              </a:rPr>
              <a:t>Wrong Answer</a:t>
            </a:r>
          </a:p>
        </p:txBody>
      </p:sp>
      <p:sp>
        <p:nvSpPr>
          <p:cNvPr id="184324" name="Arrow: Right 1">
            <a:hlinkClick r:id="rId2" action="ppaction://hlinksldjump"/>
            <a:extLst>
              <a:ext uri="{FF2B5EF4-FFF2-40B4-BE49-F238E27FC236}">
                <a16:creationId xmlns:a16="http://schemas.microsoft.com/office/drawing/2014/main" id="{DA028B42-588B-450E-BF9C-486172F35D64}"/>
              </a:ext>
            </a:extLst>
          </p:cNvPr>
          <p:cNvSpPr>
            <a:spLocks noChangeArrowheads="1"/>
          </p:cNvSpPr>
          <p:nvPr/>
        </p:nvSpPr>
        <p:spPr bwMode="auto">
          <a:xfrm rot="10800000">
            <a:off x="6367630" y="5954357"/>
            <a:ext cx="914400" cy="274320"/>
          </a:xfrm>
          <a:prstGeom prst="rightArrow">
            <a:avLst>
              <a:gd name="adj1" fmla="val 50000"/>
              <a:gd name="adj2" fmla="val 4999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193541" name="Rectangle 3">
            <a:extLst>
              <a:ext uri="{FF2B5EF4-FFF2-40B4-BE49-F238E27FC236}">
                <a16:creationId xmlns:a16="http://schemas.microsoft.com/office/drawing/2014/main" id="{CB155D32-9EA3-C7F7-EA7A-4235995DF77A}"/>
              </a:ext>
            </a:extLst>
          </p:cNvPr>
          <p:cNvGraphicFramePr/>
          <p:nvPr/>
        </p:nvGraphicFramePr>
        <p:xfrm>
          <a:off x="3962400" y="1600200"/>
          <a:ext cx="6400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579" name="Rectangle 1945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62" name="Rectangle 2">
            <a:extLst>
              <a:ext uri="{FF2B5EF4-FFF2-40B4-BE49-F238E27FC236}">
                <a16:creationId xmlns:a16="http://schemas.microsoft.com/office/drawing/2014/main" id="{F6E625C3-BB52-446B-B27C-D4BB8A5FD1B9}"/>
              </a:ext>
            </a:extLst>
          </p:cNvPr>
          <p:cNvSpPr>
            <a:spLocks noGrp="1" noChangeArrowheads="1"/>
          </p:cNvSpPr>
          <p:nvPr>
            <p:ph type="title"/>
          </p:nvPr>
        </p:nvSpPr>
        <p:spPr>
          <a:xfrm>
            <a:off x="640080" y="325369"/>
            <a:ext cx="4368602" cy="1956841"/>
          </a:xfrm>
        </p:spPr>
        <p:txBody>
          <a:bodyPr anchor="b">
            <a:normAutofit/>
          </a:bodyPr>
          <a:lstStyle/>
          <a:p>
            <a:pPr defTabSz="859536">
              <a:defRPr/>
            </a:pPr>
            <a:r>
              <a:rPr lang="en-US" altLang="en-US" sz="5400" kern="1200" dirty="0">
                <a:solidFill>
                  <a:srgbClr val="FF0000"/>
                </a:solidFill>
                <a:latin typeface="+mj-lt"/>
                <a:ea typeface="+mj-ea"/>
                <a:cs typeface="+mj-cs"/>
              </a:rPr>
              <a:t>Right Answer</a:t>
            </a:r>
            <a:endParaRPr lang="en-US" altLang="en-US" sz="5400" dirty="0">
              <a:solidFill>
                <a:srgbClr val="FF0000"/>
              </a:solidFill>
            </a:endParaRPr>
          </a:p>
        </p:txBody>
      </p:sp>
      <p:sp>
        <p:nvSpPr>
          <p:cNvPr id="1945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63" name="Rectangle 3">
            <a:extLst>
              <a:ext uri="{FF2B5EF4-FFF2-40B4-BE49-F238E27FC236}">
                <a16:creationId xmlns:a16="http://schemas.microsoft.com/office/drawing/2014/main" id="{AA0931D4-BBF6-4529-A6AA-71D37A3D5521}"/>
              </a:ext>
            </a:extLst>
          </p:cNvPr>
          <p:cNvSpPr>
            <a:spLocks noGrp="1" noChangeArrowheads="1"/>
          </p:cNvSpPr>
          <p:nvPr>
            <p:ph type="body" idx="1"/>
          </p:nvPr>
        </p:nvSpPr>
        <p:spPr>
          <a:xfrm>
            <a:off x="640080" y="2872899"/>
            <a:ext cx="4243589" cy="3320668"/>
          </a:xfrm>
        </p:spPr>
        <p:txBody>
          <a:bodyPr>
            <a:normAutofit/>
          </a:bodyPr>
          <a:lstStyle/>
          <a:p>
            <a:pPr marL="0" indent="0" defTabSz="859536">
              <a:spcBef>
                <a:spcPts val="940"/>
              </a:spcBef>
              <a:buNone/>
              <a:defRPr/>
            </a:pPr>
            <a:r>
              <a:rPr lang="en-US" altLang="en-US" sz="1400" b="1" kern="1200">
                <a:latin typeface="+mn-lt"/>
                <a:ea typeface="+mn-ea"/>
                <a:cs typeface="+mn-cs"/>
              </a:rPr>
              <a:t>Stay quiet and focused until the teacher gets the class under control.</a:t>
            </a:r>
            <a:endParaRPr lang="en-US" altLang="en-US" sz="1400" kern="1200">
              <a:latin typeface="+mn-lt"/>
              <a:ea typeface="+mn-ea"/>
              <a:cs typeface="+mn-cs"/>
            </a:endParaRPr>
          </a:p>
          <a:p>
            <a:pPr marL="573024" indent="-573024" defTabSz="859536">
              <a:spcBef>
                <a:spcPts val="940"/>
              </a:spcBef>
              <a:defRPr/>
            </a:pPr>
            <a:r>
              <a:rPr lang="en-US" altLang="en-US" sz="1400" kern="1200">
                <a:latin typeface="+mn-lt"/>
                <a:ea typeface="+mn-ea"/>
                <a:cs typeface="+mn-cs"/>
              </a:rPr>
              <a:t>Laughing and making fun of the teacher is never a good idea. The teacher is there to do their job and to protect the students. Adding to the stress of a teacher who is in a stressful situation can lead to a tragic situation. Edging on other students and encouraging other students to make noise and create an atmosphere of chaos should never be an option. Nothing becomes suitable for students who promote chaos. The best option is to remain focused and quiet until the teacher gets the class under control. If a teacher tells you to go and contact an administrator, follow the teacher's instructions. </a:t>
            </a:r>
            <a:endParaRPr lang="en-US" altLang="en-US" sz="1400"/>
          </a:p>
        </p:txBody>
      </p:sp>
      <p:pic>
        <p:nvPicPr>
          <p:cNvPr id="194575" name="Picture 194574" descr="Desks in empty classroom">
            <a:extLst>
              <a:ext uri="{FF2B5EF4-FFF2-40B4-BE49-F238E27FC236}">
                <a16:creationId xmlns:a16="http://schemas.microsoft.com/office/drawing/2014/main" id="{BACDCC71-13C6-89A1-DB88-C6E22B26D7CF}"/>
              </a:ext>
            </a:extLst>
          </p:cNvPr>
          <p:cNvPicPr>
            <a:picLocks noChangeAspect="1"/>
          </p:cNvPicPr>
          <p:nvPr/>
        </p:nvPicPr>
        <p:blipFill rotWithShape="1">
          <a:blip r:embed="rId2"/>
          <a:srcRect l="14074" r="106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Right 1">
            <a:hlinkClick r:id="rId3" action="ppaction://hlinksldjump"/>
            <a:extLst>
              <a:ext uri="{FF2B5EF4-FFF2-40B4-BE49-F238E27FC236}">
                <a16:creationId xmlns:a16="http://schemas.microsoft.com/office/drawing/2014/main" id="{6D1E0CA8-0F4F-E90F-76D7-6479425E9256}"/>
              </a:ext>
            </a:extLst>
          </p:cNvPr>
          <p:cNvSpPr/>
          <p:nvPr/>
        </p:nvSpPr>
        <p:spPr>
          <a:xfrm>
            <a:off x="4114800" y="6328236"/>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7944" name="Rectangle 16794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946" name="Freeform: Shape 16794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67938" name="Rectangle 2">
            <a:extLst>
              <a:ext uri="{FF2B5EF4-FFF2-40B4-BE49-F238E27FC236}">
                <a16:creationId xmlns:a16="http://schemas.microsoft.com/office/drawing/2014/main" id="{25D012F9-0B66-4362-A59E-A66DBD6FAD2D}"/>
              </a:ext>
            </a:extLst>
          </p:cNvPr>
          <p:cNvSpPr>
            <a:spLocks noGrp="1" noChangeArrowheads="1"/>
          </p:cNvSpPr>
          <p:nvPr>
            <p:ph type="title"/>
          </p:nvPr>
        </p:nvSpPr>
        <p:spPr>
          <a:xfrm>
            <a:off x="838200" y="643467"/>
            <a:ext cx="2951205" cy="5571066"/>
          </a:xfrm>
        </p:spPr>
        <p:txBody>
          <a:bodyPr>
            <a:normAutofit/>
          </a:bodyPr>
          <a:lstStyle/>
          <a:p>
            <a:pPr eaLnBrk="1" hangingPunct="1">
              <a:defRPr/>
            </a:pPr>
            <a:r>
              <a:rPr lang="en-US" altLang="en-US">
                <a:solidFill>
                  <a:srgbClr val="FFFFFF"/>
                </a:solidFill>
              </a:rPr>
              <a:t>Wrong Answer</a:t>
            </a:r>
          </a:p>
        </p:txBody>
      </p:sp>
      <p:sp>
        <p:nvSpPr>
          <p:cNvPr id="167939" name="Rectangle 3">
            <a:extLst>
              <a:ext uri="{FF2B5EF4-FFF2-40B4-BE49-F238E27FC236}">
                <a16:creationId xmlns:a16="http://schemas.microsoft.com/office/drawing/2014/main" id="{AC651931-7500-46B9-A4BF-8492DEBB15B3}"/>
              </a:ext>
            </a:extLst>
          </p:cNvPr>
          <p:cNvSpPr>
            <a:spLocks noGrp="1" noChangeArrowheads="1"/>
          </p:cNvSpPr>
          <p:nvPr>
            <p:ph type="body" idx="1"/>
          </p:nvPr>
        </p:nvSpPr>
        <p:spPr>
          <a:xfrm>
            <a:off x="5207640" y="1712806"/>
            <a:ext cx="6291714" cy="3392055"/>
          </a:xfrm>
        </p:spPr>
        <p:txBody>
          <a:bodyPr>
            <a:normAutofit/>
          </a:bodyPr>
          <a:lstStyle/>
          <a:p>
            <a:pPr marL="481584" indent="-481584" defTabSz="722376">
              <a:spcBef>
                <a:spcPts val="790"/>
              </a:spcBef>
              <a:defRPr/>
            </a:pPr>
            <a:r>
              <a:rPr lang="en-US" altLang="en-US" sz="1501" kern="1200">
                <a:solidFill>
                  <a:srgbClr val="FF0000"/>
                </a:solidFill>
                <a:latin typeface="+mn-lt"/>
                <a:ea typeface="+mn-ea"/>
                <a:cs typeface="+mn-cs"/>
              </a:rPr>
              <a:t>Turn the computer off</a:t>
            </a:r>
          </a:p>
          <a:p>
            <a:pPr marL="481584" indent="-481584" defTabSz="722376">
              <a:spcBef>
                <a:spcPts val="790"/>
              </a:spcBef>
              <a:buNone/>
              <a:defRPr/>
            </a:pPr>
            <a:endParaRPr lang="en-US" altLang="en-US" sz="1501" kern="1200">
              <a:solidFill>
                <a:schemeClr val="tx1"/>
              </a:solidFill>
              <a:latin typeface="+mn-lt"/>
              <a:ea typeface="+mn-ea"/>
              <a:cs typeface="+mn-cs"/>
            </a:endParaRPr>
          </a:p>
          <a:p>
            <a:pPr marL="481584" indent="-481584" defTabSz="722376">
              <a:spcBef>
                <a:spcPts val="790"/>
              </a:spcBef>
              <a:defRPr/>
            </a:pPr>
            <a:r>
              <a:rPr lang="en-US" altLang="en-US" sz="1501" kern="1200">
                <a:solidFill>
                  <a:schemeClr val="tx1"/>
                </a:solidFill>
                <a:latin typeface="+mn-lt"/>
                <a:ea typeface="+mn-ea"/>
                <a:cs typeface="+mn-cs"/>
              </a:rPr>
              <a:t>Turning off or approaching the computer is an invasion of privacy, and it could lead to negative consequences or punishment. The best option is to stay away from the computer and allow the teacher to correct her mistake of leaving the computer on when she returns to class.</a:t>
            </a:r>
            <a:endParaRPr lang="en-US" altLang="en-US" sz="1900"/>
          </a:p>
        </p:txBody>
      </p:sp>
      <p:sp>
        <p:nvSpPr>
          <p:cNvPr id="156676" name="Arrow: Right 1">
            <a:hlinkClick r:id="rId2" action="ppaction://hlinksldjump"/>
            <a:extLst>
              <a:ext uri="{FF2B5EF4-FFF2-40B4-BE49-F238E27FC236}">
                <a16:creationId xmlns:a16="http://schemas.microsoft.com/office/drawing/2014/main" id="{70BD1675-1A5B-4129-B0ED-FC54D02C3F09}"/>
              </a:ext>
            </a:extLst>
          </p:cNvPr>
          <p:cNvSpPr>
            <a:spLocks noChangeArrowheads="1"/>
          </p:cNvSpPr>
          <p:nvPr/>
        </p:nvSpPr>
        <p:spPr bwMode="auto">
          <a:xfrm rot="10800000">
            <a:off x="7743044" y="3976869"/>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896" name="Rectangle 16589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0" name="Rectangle 2">
            <a:extLst>
              <a:ext uri="{FF2B5EF4-FFF2-40B4-BE49-F238E27FC236}">
                <a16:creationId xmlns:a16="http://schemas.microsoft.com/office/drawing/2014/main" id="{13739C40-0827-4E65-AB72-81696D8E8919}"/>
              </a:ext>
            </a:extLst>
          </p:cNvPr>
          <p:cNvSpPr>
            <a:spLocks noGrp="1" noChangeArrowheads="1"/>
          </p:cNvSpPr>
          <p:nvPr>
            <p:ph type="title"/>
          </p:nvPr>
        </p:nvSpPr>
        <p:spPr>
          <a:xfrm>
            <a:off x="838200" y="557189"/>
            <a:ext cx="3374136" cy="5567891"/>
          </a:xfrm>
        </p:spPr>
        <p:txBody>
          <a:bodyPr>
            <a:normAutofit/>
          </a:bodyPr>
          <a:lstStyle/>
          <a:p>
            <a:pPr eaLnBrk="1" hangingPunct="1">
              <a:defRPr/>
            </a:pPr>
            <a:r>
              <a:rPr lang="en-US" altLang="en-US" sz="5200" b="1" dirty="0">
                <a:solidFill>
                  <a:srgbClr val="FF0000"/>
                </a:solidFill>
              </a:rPr>
              <a:t>Public School Challenges</a:t>
            </a:r>
            <a:r>
              <a:rPr lang="en-US" altLang="en-US" sz="5200" dirty="0">
                <a:solidFill>
                  <a:srgbClr val="FF0000"/>
                </a:solidFill>
              </a:rPr>
              <a:t> </a:t>
            </a:r>
          </a:p>
        </p:txBody>
      </p:sp>
      <p:sp>
        <p:nvSpPr>
          <p:cNvPr id="165891" name="Rectangle 3">
            <a:extLst>
              <a:ext uri="{FF2B5EF4-FFF2-40B4-BE49-F238E27FC236}">
                <a16:creationId xmlns:a16="http://schemas.microsoft.com/office/drawing/2014/main" id="{DCCF70F7-9D78-4293-B921-745F2D9C9F92}"/>
              </a:ext>
            </a:extLst>
          </p:cNvPr>
          <p:cNvSpPr>
            <a:spLocks noGrp="1" noChangeArrowheads="1"/>
          </p:cNvSpPr>
          <p:nvPr>
            <p:ph type="body" idx="1"/>
          </p:nvPr>
        </p:nvSpPr>
        <p:spPr>
          <a:xfrm>
            <a:off x="5100745" y="620392"/>
            <a:ext cx="6248565" cy="5504688"/>
          </a:xfrm>
        </p:spPr>
        <p:txBody>
          <a:bodyPr/>
          <a:lstStyle/>
          <a:p>
            <a:pPr marL="591312" indent="-591312" defTabSz="886968">
              <a:lnSpc>
                <a:spcPct val="80000"/>
              </a:lnSpc>
              <a:spcBef>
                <a:spcPts val="970"/>
              </a:spcBef>
              <a:defRPr/>
            </a:pPr>
            <a:endParaRPr lang="en-US" altLang="en-US" sz="2328" b="1" kern="1200" dirty="0">
              <a:solidFill>
                <a:schemeClr val="tx1"/>
              </a:solidFill>
              <a:latin typeface="+mn-lt"/>
              <a:ea typeface="+mn-ea"/>
              <a:cs typeface="+mn-cs"/>
            </a:endParaRPr>
          </a:p>
          <a:p>
            <a:pPr marL="591312" indent="-591312" defTabSz="886968">
              <a:lnSpc>
                <a:spcPct val="80000"/>
              </a:lnSpc>
              <a:spcBef>
                <a:spcPts val="970"/>
              </a:spcBef>
              <a:buNone/>
              <a:defRPr/>
            </a:pPr>
            <a:r>
              <a:rPr lang="en-US" altLang="en-US" sz="2328" b="1" kern="1200" dirty="0">
                <a:solidFill>
                  <a:srgbClr val="FF0000"/>
                </a:solidFill>
                <a:latin typeface="+mn-lt"/>
                <a:ea typeface="+mn-ea"/>
                <a:cs typeface="+mn-cs"/>
              </a:rPr>
              <a:t>Right Answer</a:t>
            </a:r>
          </a:p>
          <a:p>
            <a:pPr marL="591312" indent="-591312" defTabSz="886968">
              <a:lnSpc>
                <a:spcPct val="80000"/>
              </a:lnSpc>
              <a:spcBef>
                <a:spcPts val="970"/>
              </a:spcBef>
              <a:defRPr/>
            </a:pPr>
            <a:r>
              <a:rPr lang="en-US" altLang="en-US" sz="2328" kern="1200" dirty="0">
                <a:solidFill>
                  <a:schemeClr val="tx1"/>
                </a:solidFill>
                <a:latin typeface="+mn-lt"/>
                <a:ea typeface="+mn-ea"/>
                <a:cs typeface="+mn-cs"/>
              </a:rPr>
              <a:t>Refuse to go near the computer or read the content on the monitor.</a:t>
            </a:r>
          </a:p>
          <a:p>
            <a:pPr marL="591312" indent="-591312" defTabSz="886968">
              <a:lnSpc>
                <a:spcPct val="80000"/>
              </a:lnSpc>
              <a:spcBef>
                <a:spcPts val="970"/>
              </a:spcBef>
              <a:defRPr/>
            </a:pPr>
            <a:r>
              <a:rPr lang="en-US" altLang="en-US" sz="2328" kern="1200" dirty="0">
                <a:solidFill>
                  <a:schemeClr val="tx1"/>
                </a:solidFill>
                <a:latin typeface="+mn-lt"/>
                <a:ea typeface="+mn-ea"/>
                <a:cs typeface="+mn-cs"/>
              </a:rPr>
              <a:t>Approaching the computer or turning the laptop off should never be an option. The teacher’s private information is on the computer. </a:t>
            </a:r>
          </a:p>
          <a:p>
            <a:pPr marL="591312" indent="-591312" defTabSz="886968">
              <a:lnSpc>
                <a:spcPct val="80000"/>
              </a:lnSpc>
              <a:spcBef>
                <a:spcPts val="970"/>
              </a:spcBef>
              <a:defRPr/>
            </a:pPr>
            <a:r>
              <a:rPr lang="en-US" altLang="en-US" sz="2328" kern="1200" dirty="0">
                <a:solidFill>
                  <a:schemeClr val="tx1"/>
                </a:solidFill>
                <a:latin typeface="+mn-lt"/>
                <a:ea typeface="+mn-ea"/>
                <a:cs typeface="+mn-cs"/>
              </a:rPr>
              <a:t>Turning off or approaching the computer is an invasion of privacy and could lead to negative consequences or punishment. The best option is to avoid the computer and allow the teacher to correct her mistake of leaving the computer on when she returns to class.</a:t>
            </a:r>
            <a:endParaRPr lang="en-US" altLang="en-US" sz="2400" dirty="0"/>
          </a:p>
        </p:txBody>
      </p:sp>
      <p:sp>
        <p:nvSpPr>
          <p:cNvPr id="154628" name="Arrow: Right 1">
            <a:hlinkClick r:id="rId2" action="ppaction://hlinksldjump"/>
            <a:extLst>
              <a:ext uri="{FF2B5EF4-FFF2-40B4-BE49-F238E27FC236}">
                <a16:creationId xmlns:a16="http://schemas.microsoft.com/office/drawing/2014/main" id="{EA786BDD-0C0C-4DBA-BE14-E8176D3F45EE}"/>
              </a:ext>
            </a:extLst>
          </p:cNvPr>
          <p:cNvSpPr>
            <a:spLocks noChangeArrowheads="1"/>
          </p:cNvSpPr>
          <p:nvPr/>
        </p:nvSpPr>
        <p:spPr bwMode="auto">
          <a:xfrm>
            <a:off x="8001864" y="5381203"/>
            <a:ext cx="914400" cy="274320"/>
          </a:xfrm>
          <a:prstGeom prst="rightArrow">
            <a:avLst>
              <a:gd name="adj1" fmla="val 50000"/>
              <a:gd name="adj2" fmla="val 500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7" name="Rectangle 215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8" name="Picture 21508" descr="A group of multi coloured wooden stick figures">
            <a:extLst>
              <a:ext uri="{FF2B5EF4-FFF2-40B4-BE49-F238E27FC236}">
                <a16:creationId xmlns:a16="http://schemas.microsoft.com/office/drawing/2014/main" id="{8D58B8E6-2D60-9002-9629-8BB8439A3045}"/>
              </a:ext>
            </a:extLst>
          </p:cNvPr>
          <p:cNvPicPr>
            <a:picLocks noChangeAspect="1"/>
          </p:cNvPicPr>
          <p:nvPr/>
        </p:nvPicPr>
        <p:blipFill rotWithShape="1">
          <a:blip r:embed="rId2"/>
          <a:srcRect r="2358"/>
          <a:stretch/>
        </p:blipFill>
        <p:spPr>
          <a:xfrm>
            <a:off x="1" y="10"/>
            <a:ext cx="9669642" cy="6857990"/>
          </a:xfrm>
          <a:prstGeom prst="rect">
            <a:avLst/>
          </a:prstGeom>
        </p:spPr>
      </p:pic>
      <p:sp>
        <p:nvSpPr>
          <p:cNvPr id="21519" name="Rectangle 215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Rectangle 2">
            <a:extLst>
              <a:ext uri="{FF2B5EF4-FFF2-40B4-BE49-F238E27FC236}">
                <a16:creationId xmlns:a16="http://schemas.microsoft.com/office/drawing/2014/main" id="{0C287DBA-4B06-4702-B049-3BD4E1B915E9}"/>
              </a:ext>
            </a:extLst>
          </p:cNvPr>
          <p:cNvSpPr>
            <a:spLocks noGrp="1" noChangeArrowheads="1"/>
          </p:cNvSpPr>
          <p:nvPr>
            <p:ph type="title"/>
          </p:nvPr>
        </p:nvSpPr>
        <p:spPr>
          <a:xfrm>
            <a:off x="7531610" y="365125"/>
            <a:ext cx="3822189" cy="1899912"/>
          </a:xfrm>
        </p:spPr>
        <p:txBody>
          <a:bodyPr>
            <a:normAutofit/>
          </a:bodyPr>
          <a:lstStyle/>
          <a:p>
            <a:pPr eaLnBrk="1" hangingPunct="1">
              <a:defRPr/>
            </a:pPr>
            <a:r>
              <a:rPr lang="en-US" altLang="en-US" sz="3100" b="1" dirty="0">
                <a:solidFill>
                  <a:srgbClr val="FF0000"/>
                </a:solidFill>
              </a:rPr>
              <a:t>Your friend says something negative about a teacher or someone else.</a:t>
            </a:r>
          </a:p>
        </p:txBody>
      </p:sp>
      <p:sp>
        <p:nvSpPr>
          <p:cNvPr id="21507" name="Rectangle 3">
            <a:extLst>
              <a:ext uri="{FF2B5EF4-FFF2-40B4-BE49-F238E27FC236}">
                <a16:creationId xmlns:a16="http://schemas.microsoft.com/office/drawing/2014/main" id="{80471212-99E9-45FB-B3D4-FA1963E2056B}"/>
              </a:ext>
            </a:extLst>
          </p:cNvPr>
          <p:cNvSpPr>
            <a:spLocks noGrp="1" noChangeArrowheads="1"/>
          </p:cNvSpPr>
          <p:nvPr>
            <p:ph type="body" idx="1"/>
          </p:nvPr>
        </p:nvSpPr>
        <p:spPr>
          <a:xfrm>
            <a:off x="7531610" y="2434201"/>
            <a:ext cx="3822189" cy="3742762"/>
          </a:xfrm>
        </p:spPr>
        <p:txBody>
          <a:bodyPr>
            <a:normAutofit/>
          </a:bodyPr>
          <a:lstStyle/>
          <a:p>
            <a:pPr marL="0" indent="0">
              <a:buNone/>
              <a:defRPr/>
            </a:pPr>
            <a:r>
              <a:rPr lang="en-US" altLang="en-US" sz="2000" dirty="0">
                <a:hlinkClick r:id="rId3" action="ppaction://hlinksldjump"/>
              </a:rPr>
              <a:t>A. </a:t>
            </a:r>
            <a:r>
              <a:rPr lang="en-US" altLang="en-US" sz="2000" dirty="0"/>
              <a:t>Fully accept the news as the  </a:t>
            </a:r>
          </a:p>
          <a:p>
            <a:pPr marL="0" indent="0">
              <a:buNone/>
              <a:defRPr/>
            </a:pPr>
            <a:r>
              <a:rPr lang="en-US" altLang="en-US" sz="2000" dirty="0"/>
              <a:t>     truth.</a:t>
            </a:r>
          </a:p>
          <a:p>
            <a:pPr marL="0" indent="0">
              <a:buNone/>
              <a:defRPr/>
            </a:pPr>
            <a:r>
              <a:rPr lang="en-US" altLang="en-US" sz="2000" dirty="0">
                <a:hlinkClick r:id="rId4" action="ppaction://hlinksldjump"/>
              </a:rPr>
              <a:t>B.</a:t>
            </a:r>
            <a:r>
              <a:rPr lang="en-US" altLang="en-US" sz="2000" dirty="0">
                <a:hlinkClick r:id="" action="ppaction://noaction"/>
              </a:rPr>
              <a:t> </a:t>
            </a:r>
            <a:r>
              <a:rPr lang="en-US" altLang="en-US" sz="2000" dirty="0"/>
              <a:t>Be observant and focused; do </a:t>
            </a:r>
          </a:p>
          <a:p>
            <a:pPr marL="0" indent="0">
              <a:buNone/>
              <a:defRPr/>
            </a:pPr>
            <a:r>
              <a:rPr lang="en-US" altLang="en-US" sz="2000" dirty="0"/>
              <a:t>     not conclude solely </a:t>
            </a:r>
          </a:p>
          <a:p>
            <a:pPr marL="0" indent="0">
              <a:buNone/>
              <a:defRPr/>
            </a:pPr>
            <a:r>
              <a:rPr lang="en-US" altLang="en-US" sz="2000" dirty="0"/>
              <a:t>     based on the opinions of </a:t>
            </a:r>
          </a:p>
          <a:p>
            <a:pPr marL="0" indent="0">
              <a:buNone/>
              <a:defRPr/>
            </a:pPr>
            <a:r>
              <a:rPr lang="en-US" altLang="en-US" sz="2000" dirty="0"/>
              <a:t>     others.</a:t>
            </a:r>
          </a:p>
          <a:p>
            <a:pPr marL="0" indent="0">
              <a:buNone/>
              <a:defRPr/>
            </a:pPr>
            <a:r>
              <a:rPr lang="en-US" altLang="en-US" sz="2000" dirty="0">
                <a:hlinkClick r:id="rId5" action="ppaction://hlinksldjump"/>
              </a:rPr>
              <a:t>C. </a:t>
            </a:r>
            <a:r>
              <a:rPr lang="en-US" altLang="en-US" sz="2000" dirty="0"/>
              <a:t>Stop talking with your friends; </a:t>
            </a:r>
          </a:p>
          <a:p>
            <a:pPr marL="0" indent="0">
              <a:buNone/>
              <a:defRPr/>
            </a:pPr>
            <a:r>
              <a:rPr lang="en-US" altLang="en-US" sz="2000" dirty="0"/>
              <a:t>     get an attitude if they speak  </a:t>
            </a:r>
          </a:p>
          <a:p>
            <a:pPr marL="0" indent="0">
              <a:buNone/>
              <a:defRPr/>
            </a:pPr>
            <a:r>
              <a:rPr lang="en-US" altLang="en-US" sz="2000" dirty="0"/>
              <a:t>     to you.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8968" name="Rectangle 168967">
            <a:extLst>
              <a:ext uri="{FF2B5EF4-FFF2-40B4-BE49-F238E27FC236}">
                <a16:creationId xmlns:a16="http://schemas.microsoft.com/office/drawing/2014/main" id="{8E84B073-7978-494F-BD69-3C15D2CB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962" name="Rectangle 2">
            <a:extLst>
              <a:ext uri="{FF2B5EF4-FFF2-40B4-BE49-F238E27FC236}">
                <a16:creationId xmlns:a16="http://schemas.microsoft.com/office/drawing/2014/main" id="{3A2C095C-EBBE-4765-8948-DD4BBF1F8F93}"/>
              </a:ext>
            </a:extLst>
          </p:cNvPr>
          <p:cNvSpPr>
            <a:spLocks noGrp="1" noChangeArrowheads="1"/>
          </p:cNvSpPr>
          <p:nvPr>
            <p:ph type="title"/>
          </p:nvPr>
        </p:nvSpPr>
        <p:spPr>
          <a:xfrm>
            <a:off x="635000" y="4909273"/>
            <a:ext cx="10921640" cy="1314698"/>
          </a:xfrm>
        </p:spPr>
        <p:txBody>
          <a:bodyPr anchor="ctr">
            <a:normAutofit/>
          </a:bodyPr>
          <a:lstStyle/>
          <a:p>
            <a:pPr algn="ctr" eaLnBrk="1" hangingPunct="1">
              <a:defRPr/>
            </a:pPr>
            <a:r>
              <a:rPr lang="en-US" altLang="en-US" sz="5400" dirty="0">
                <a:solidFill>
                  <a:srgbClr val="FF0000"/>
                </a:solidFill>
              </a:rPr>
              <a:t>Wrong Answer</a:t>
            </a:r>
          </a:p>
        </p:txBody>
      </p:sp>
      <p:sp>
        <p:nvSpPr>
          <p:cNvPr id="168970" name="sketch line">
            <a:extLst>
              <a:ext uri="{FF2B5EF4-FFF2-40B4-BE49-F238E27FC236}">
                <a16:creationId xmlns:a16="http://schemas.microsoft.com/office/drawing/2014/main" id="{96B05946-1FC4-49B3-AAEC-C8854CA8A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4648200"/>
            <a:ext cx="10972800" cy="18288"/>
          </a:xfrm>
          <a:custGeom>
            <a:avLst/>
            <a:gdLst>
              <a:gd name="connsiteX0" fmla="*/ 0 w 10972800"/>
              <a:gd name="connsiteY0" fmla="*/ 0 h 18288"/>
              <a:gd name="connsiteX1" fmla="*/ 466344 w 10972800"/>
              <a:gd name="connsiteY1" fmla="*/ 0 h 18288"/>
              <a:gd name="connsiteX2" fmla="*/ 1152144 w 10972800"/>
              <a:gd name="connsiteY2" fmla="*/ 0 h 18288"/>
              <a:gd name="connsiteX3" fmla="*/ 1947672 w 10972800"/>
              <a:gd name="connsiteY3" fmla="*/ 0 h 18288"/>
              <a:gd name="connsiteX4" fmla="*/ 2304288 w 10972800"/>
              <a:gd name="connsiteY4" fmla="*/ 0 h 18288"/>
              <a:gd name="connsiteX5" fmla="*/ 2660904 w 10972800"/>
              <a:gd name="connsiteY5" fmla="*/ 0 h 18288"/>
              <a:gd name="connsiteX6" fmla="*/ 3566160 w 10972800"/>
              <a:gd name="connsiteY6" fmla="*/ 0 h 18288"/>
              <a:gd name="connsiteX7" fmla="*/ 4251960 w 10972800"/>
              <a:gd name="connsiteY7" fmla="*/ 0 h 18288"/>
              <a:gd name="connsiteX8" fmla="*/ 4608576 w 10972800"/>
              <a:gd name="connsiteY8" fmla="*/ 0 h 18288"/>
              <a:gd name="connsiteX9" fmla="*/ 5294376 w 10972800"/>
              <a:gd name="connsiteY9" fmla="*/ 0 h 18288"/>
              <a:gd name="connsiteX10" fmla="*/ 6199632 w 10972800"/>
              <a:gd name="connsiteY10" fmla="*/ 0 h 18288"/>
              <a:gd name="connsiteX11" fmla="*/ 6775704 w 10972800"/>
              <a:gd name="connsiteY11" fmla="*/ 0 h 18288"/>
              <a:gd name="connsiteX12" fmla="*/ 7351776 w 10972800"/>
              <a:gd name="connsiteY12" fmla="*/ 0 h 18288"/>
              <a:gd name="connsiteX13" fmla="*/ 8037576 w 10972800"/>
              <a:gd name="connsiteY13" fmla="*/ 0 h 18288"/>
              <a:gd name="connsiteX14" fmla="*/ 8833104 w 10972800"/>
              <a:gd name="connsiteY14" fmla="*/ 0 h 18288"/>
              <a:gd name="connsiteX15" fmla="*/ 9628632 w 10972800"/>
              <a:gd name="connsiteY15" fmla="*/ 0 h 18288"/>
              <a:gd name="connsiteX16" fmla="*/ 10972800 w 10972800"/>
              <a:gd name="connsiteY16" fmla="*/ 0 h 18288"/>
              <a:gd name="connsiteX17" fmla="*/ 10972800 w 10972800"/>
              <a:gd name="connsiteY17" fmla="*/ 18288 h 18288"/>
              <a:gd name="connsiteX18" fmla="*/ 10506456 w 10972800"/>
              <a:gd name="connsiteY18" fmla="*/ 18288 h 18288"/>
              <a:gd name="connsiteX19" fmla="*/ 9601200 w 10972800"/>
              <a:gd name="connsiteY19" fmla="*/ 18288 h 18288"/>
              <a:gd name="connsiteX20" fmla="*/ 8915400 w 10972800"/>
              <a:gd name="connsiteY20" fmla="*/ 18288 h 18288"/>
              <a:gd name="connsiteX21" fmla="*/ 8558784 w 10972800"/>
              <a:gd name="connsiteY21" fmla="*/ 18288 h 18288"/>
              <a:gd name="connsiteX22" fmla="*/ 7872984 w 10972800"/>
              <a:gd name="connsiteY22" fmla="*/ 18288 h 18288"/>
              <a:gd name="connsiteX23" fmla="*/ 7296912 w 10972800"/>
              <a:gd name="connsiteY23" fmla="*/ 18288 h 18288"/>
              <a:gd name="connsiteX24" fmla="*/ 6720840 w 10972800"/>
              <a:gd name="connsiteY24" fmla="*/ 18288 h 18288"/>
              <a:gd name="connsiteX25" fmla="*/ 6144768 w 10972800"/>
              <a:gd name="connsiteY25" fmla="*/ 18288 h 18288"/>
              <a:gd name="connsiteX26" fmla="*/ 5568696 w 10972800"/>
              <a:gd name="connsiteY26" fmla="*/ 18288 h 18288"/>
              <a:gd name="connsiteX27" fmla="*/ 4773168 w 10972800"/>
              <a:gd name="connsiteY27" fmla="*/ 18288 h 18288"/>
              <a:gd name="connsiteX28" fmla="*/ 4087368 w 10972800"/>
              <a:gd name="connsiteY28" fmla="*/ 18288 h 18288"/>
              <a:gd name="connsiteX29" fmla="*/ 3730752 w 10972800"/>
              <a:gd name="connsiteY29" fmla="*/ 18288 h 18288"/>
              <a:gd name="connsiteX30" fmla="*/ 3154680 w 10972800"/>
              <a:gd name="connsiteY30" fmla="*/ 18288 h 18288"/>
              <a:gd name="connsiteX31" fmla="*/ 2359152 w 10972800"/>
              <a:gd name="connsiteY31" fmla="*/ 18288 h 18288"/>
              <a:gd name="connsiteX32" fmla="*/ 1892808 w 10972800"/>
              <a:gd name="connsiteY32" fmla="*/ 18288 h 18288"/>
              <a:gd name="connsiteX33" fmla="*/ 987552 w 10972800"/>
              <a:gd name="connsiteY33" fmla="*/ 18288 h 18288"/>
              <a:gd name="connsiteX34" fmla="*/ 0 w 10972800"/>
              <a:gd name="connsiteY34" fmla="*/ 18288 h 18288"/>
              <a:gd name="connsiteX35" fmla="*/ 0 w 1097280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72800" h="18288" fill="none" extrusionOk="0">
                <a:moveTo>
                  <a:pt x="0" y="0"/>
                </a:moveTo>
                <a:cubicBezTo>
                  <a:pt x="217732" y="9945"/>
                  <a:pt x="298196" y="22535"/>
                  <a:pt x="466344" y="0"/>
                </a:cubicBezTo>
                <a:cubicBezTo>
                  <a:pt x="634492" y="-22535"/>
                  <a:pt x="858789" y="28652"/>
                  <a:pt x="1152144" y="0"/>
                </a:cubicBezTo>
                <a:cubicBezTo>
                  <a:pt x="1445499" y="-28652"/>
                  <a:pt x="1660098" y="6227"/>
                  <a:pt x="1947672" y="0"/>
                </a:cubicBezTo>
                <a:cubicBezTo>
                  <a:pt x="2235246" y="-6227"/>
                  <a:pt x="2151108" y="12746"/>
                  <a:pt x="2304288" y="0"/>
                </a:cubicBezTo>
                <a:cubicBezTo>
                  <a:pt x="2457468" y="-12746"/>
                  <a:pt x="2549740" y="1715"/>
                  <a:pt x="2660904" y="0"/>
                </a:cubicBezTo>
                <a:cubicBezTo>
                  <a:pt x="2772068" y="-1715"/>
                  <a:pt x="3205585" y="32116"/>
                  <a:pt x="3566160" y="0"/>
                </a:cubicBezTo>
                <a:cubicBezTo>
                  <a:pt x="3926735" y="-32116"/>
                  <a:pt x="4079235" y="911"/>
                  <a:pt x="4251960" y="0"/>
                </a:cubicBezTo>
                <a:cubicBezTo>
                  <a:pt x="4424685" y="-911"/>
                  <a:pt x="4465207" y="10862"/>
                  <a:pt x="4608576" y="0"/>
                </a:cubicBezTo>
                <a:cubicBezTo>
                  <a:pt x="4751945" y="-10862"/>
                  <a:pt x="5054073" y="-15412"/>
                  <a:pt x="5294376" y="0"/>
                </a:cubicBezTo>
                <a:cubicBezTo>
                  <a:pt x="5534679" y="15412"/>
                  <a:pt x="6010039" y="37888"/>
                  <a:pt x="6199632" y="0"/>
                </a:cubicBezTo>
                <a:cubicBezTo>
                  <a:pt x="6389225" y="-37888"/>
                  <a:pt x="6498419" y="-7738"/>
                  <a:pt x="6775704" y="0"/>
                </a:cubicBezTo>
                <a:cubicBezTo>
                  <a:pt x="7052989" y="7738"/>
                  <a:pt x="7117633" y="16108"/>
                  <a:pt x="7351776" y="0"/>
                </a:cubicBezTo>
                <a:cubicBezTo>
                  <a:pt x="7585919" y="-16108"/>
                  <a:pt x="7842258" y="33102"/>
                  <a:pt x="8037576" y="0"/>
                </a:cubicBezTo>
                <a:cubicBezTo>
                  <a:pt x="8232894" y="-33102"/>
                  <a:pt x="8458258" y="12921"/>
                  <a:pt x="8833104" y="0"/>
                </a:cubicBezTo>
                <a:cubicBezTo>
                  <a:pt x="9207950" y="-12921"/>
                  <a:pt x="9302745" y="-20757"/>
                  <a:pt x="9628632" y="0"/>
                </a:cubicBezTo>
                <a:cubicBezTo>
                  <a:pt x="9954519" y="20757"/>
                  <a:pt x="10517864" y="24471"/>
                  <a:pt x="10972800" y="0"/>
                </a:cubicBezTo>
                <a:cubicBezTo>
                  <a:pt x="10973446" y="4451"/>
                  <a:pt x="10973290" y="9226"/>
                  <a:pt x="10972800" y="18288"/>
                </a:cubicBezTo>
                <a:cubicBezTo>
                  <a:pt x="10808107" y="28483"/>
                  <a:pt x="10682589" y="38429"/>
                  <a:pt x="10506456" y="18288"/>
                </a:cubicBezTo>
                <a:cubicBezTo>
                  <a:pt x="10330323" y="-1853"/>
                  <a:pt x="9840471" y="23246"/>
                  <a:pt x="9601200" y="18288"/>
                </a:cubicBezTo>
                <a:cubicBezTo>
                  <a:pt x="9361929" y="13330"/>
                  <a:pt x="9156925" y="41163"/>
                  <a:pt x="8915400" y="18288"/>
                </a:cubicBezTo>
                <a:cubicBezTo>
                  <a:pt x="8673875" y="-4587"/>
                  <a:pt x="8665599" y="31856"/>
                  <a:pt x="8558784" y="18288"/>
                </a:cubicBezTo>
                <a:cubicBezTo>
                  <a:pt x="8451969" y="4720"/>
                  <a:pt x="8035888" y="10346"/>
                  <a:pt x="7872984" y="18288"/>
                </a:cubicBezTo>
                <a:cubicBezTo>
                  <a:pt x="7710080" y="26230"/>
                  <a:pt x="7430846" y="-4582"/>
                  <a:pt x="7296912" y="18288"/>
                </a:cubicBezTo>
                <a:cubicBezTo>
                  <a:pt x="7162978" y="41158"/>
                  <a:pt x="6873743" y="-7198"/>
                  <a:pt x="6720840" y="18288"/>
                </a:cubicBezTo>
                <a:cubicBezTo>
                  <a:pt x="6567937" y="43774"/>
                  <a:pt x="6374496" y="32082"/>
                  <a:pt x="6144768" y="18288"/>
                </a:cubicBezTo>
                <a:cubicBezTo>
                  <a:pt x="5915040" y="4494"/>
                  <a:pt x="5825493" y="18881"/>
                  <a:pt x="5568696" y="18288"/>
                </a:cubicBezTo>
                <a:cubicBezTo>
                  <a:pt x="5311899" y="17695"/>
                  <a:pt x="4973133" y="4563"/>
                  <a:pt x="4773168" y="18288"/>
                </a:cubicBezTo>
                <a:cubicBezTo>
                  <a:pt x="4573203" y="32013"/>
                  <a:pt x="4293042" y="44680"/>
                  <a:pt x="4087368" y="18288"/>
                </a:cubicBezTo>
                <a:cubicBezTo>
                  <a:pt x="3881694" y="-8104"/>
                  <a:pt x="3814256" y="6426"/>
                  <a:pt x="3730752" y="18288"/>
                </a:cubicBezTo>
                <a:cubicBezTo>
                  <a:pt x="3647248" y="30150"/>
                  <a:pt x="3378212" y="42724"/>
                  <a:pt x="3154680" y="18288"/>
                </a:cubicBezTo>
                <a:cubicBezTo>
                  <a:pt x="2931148" y="-6148"/>
                  <a:pt x="2602053" y="-21406"/>
                  <a:pt x="2359152" y="18288"/>
                </a:cubicBezTo>
                <a:cubicBezTo>
                  <a:pt x="2116251" y="57982"/>
                  <a:pt x="2002697" y="-4126"/>
                  <a:pt x="1892808" y="18288"/>
                </a:cubicBezTo>
                <a:cubicBezTo>
                  <a:pt x="1782919" y="40702"/>
                  <a:pt x="1405444" y="-3354"/>
                  <a:pt x="987552" y="18288"/>
                </a:cubicBezTo>
                <a:cubicBezTo>
                  <a:pt x="569660" y="39930"/>
                  <a:pt x="449421" y="37602"/>
                  <a:pt x="0" y="18288"/>
                </a:cubicBezTo>
                <a:cubicBezTo>
                  <a:pt x="-213" y="9468"/>
                  <a:pt x="187" y="4459"/>
                  <a:pt x="0" y="0"/>
                </a:cubicBezTo>
                <a:close/>
              </a:path>
              <a:path w="10972800" h="18288" stroke="0" extrusionOk="0">
                <a:moveTo>
                  <a:pt x="0" y="0"/>
                </a:moveTo>
                <a:cubicBezTo>
                  <a:pt x="257510" y="5952"/>
                  <a:pt x="323222" y="-23013"/>
                  <a:pt x="576072" y="0"/>
                </a:cubicBezTo>
                <a:cubicBezTo>
                  <a:pt x="828922" y="23013"/>
                  <a:pt x="816759" y="-16566"/>
                  <a:pt x="932688" y="0"/>
                </a:cubicBezTo>
                <a:cubicBezTo>
                  <a:pt x="1048617" y="16566"/>
                  <a:pt x="1488235" y="24107"/>
                  <a:pt x="1837944" y="0"/>
                </a:cubicBezTo>
                <a:cubicBezTo>
                  <a:pt x="2187653" y="-24107"/>
                  <a:pt x="2171643" y="3677"/>
                  <a:pt x="2414016" y="0"/>
                </a:cubicBezTo>
                <a:cubicBezTo>
                  <a:pt x="2656389" y="-3677"/>
                  <a:pt x="2870829" y="26561"/>
                  <a:pt x="2990088" y="0"/>
                </a:cubicBezTo>
                <a:cubicBezTo>
                  <a:pt x="3109347" y="-26561"/>
                  <a:pt x="3477844" y="2550"/>
                  <a:pt x="3895344" y="0"/>
                </a:cubicBezTo>
                <a:cubicBezTo>
                  <a:pt x="4312844" y="-2550"/>
                  <a:pt x="4199069" y="-4131"/>
                  <a:pt x="4361688" y="0"/>
                </a:cubicBezTo>
                <a:cubicBezTo>
                  <a:pt x="4524307" y="4131"/>
                  <a:pt x="5003964" y="26947"/>
                  <a:pt x="5266944" y="0"/>
                </a:cubicBezTo>
                <a:cubicBezTo>
                  <a:pt x="5529924" y="-26947"/>
                  <a:pt x="5742254" y="33144"/>
                  <a:pt x="6172200" y="0"/>
                </a:cubicBezTo>
                <a:cubicBezTo>
                  <a:pt x="6602146" y="-33144"/>
                  <a:pt x="6640797" y="-28229"/>
                  <a:pt x="6858000" y="0"/>
                </a:cubicBezTo>
                <a:cubicBezTo>
                  <a:pt x="7075203" y="28229"/>
                  <a:pt x="7367176" y="-26601"/>
                  <a:pt x="7763256" y="0"/>
                </a:cubicBezTo>
                <a:cubicBezTo>
                  <a:pt x="8159336" y="26601"/>
                  <a:pt x="8107822" y="23306"/>
                  <a:pt x="8339328" y="0"/>
                </a:cubicBezTo>
                <a:cubicBezTo>
                  <a:pt x="8570834" y="-23306"/>
                  <a:pt x="8700578" y="-4637"/>
                  <a:pt x="8915400" y="0"/>
                </a:cubicBezTo>
                <a:cubicBezTo>
                  <a:pt x="9130222" y="4637"/>
                  <a:pt x="9452158" y="24603"/>
                  <a:pt x="9710928" y="0"/>
                </a:cubicBezTo>
                <a:cubicBezTo>
                  <a:pt x="9969698" y="-24603"/>
                  <a:pt x="10062754" y="-5833"/>
                  <a:pt x="10287000" y="0"/>
                </a:cubicBezTo>
                <a:cubicBezTo>
                  <a:pt x="10511246" y="5833"/>
                  <a:pt x="10633845" y="-19785"/>
                  <a:pt x="10972800" y="0"/>
                </a:cubicBezTo>
                <a:cubicBezTo>
                  <a:pt x="10972393" y="8690"/>
                  <a:pt x="10972646" y="14141"/>
                  <a:pt x="10972800" y="18288"/>
                </a:cubicBezTo>
                <a:cubicBezTo>
                  <a:pt x="10625586" y="14932"/>
                  <a:pt x="10409986" y="45569"/>
                  <a:pt x="10177272" y="18288"/>
                </a:cubicBezTo>
                <a:cubicBezTo>
                  <a:pt x="9944558" y="-8993"/>
                  <a:pt x="9953609" y="22881"/>
                  <a:pt x="9820656" y="18288"/>
                </a:cubicBezTo>
                <a:cubicBezTo>
                  <a:pt x="9687703" y="13695"/>
                  <a:pt x="9448894" y="32049"/>
                  <a:pt x="9354312" y="18288"/>
                </a:cubicBezTo>
                <a:cubicBezTo>
                  <a:pt x="9259730" y="4527"/>
                  <a:pt x="8740107" y="46892"/>
                  <a:pt x="8449056" y="18288"/>
                </a:cubicBezTo>
                <a:cubicBezTo>
                  <a:pt x="8158005" y="-10316"/>
                  <a:pt x="8100729" y="40411"/>
                  <a:pt x="7763256" y="18288"/>
                </a:cubicBezTo>
                <a:cubicBezTo>
                  <a:pt x="7425783" y="-3835"/>
                  <a:pt x="7502388" y="34399"/>
                  <a:pt x="7296912" y="18288"/>
                </a:cubicBezTo>
                <a:cubicBezTo>
                  <a:pt x="7091436" y="2177"/>
                  <a:pt x="6886410" y="37744"/>
                  <a:pt x="6611112" y="18288"/>
                </a:cubicBezTo>
                <a:cubicBezTo>
                  <a:pt x="6335814" y="-1168"/>
                  <a:pt x="6351417" y="32387"/>
                  <a:pt x="6254496" y="18288"/>
                </a:cubicBezTo>
                <a:cubicBezTo>
                  <a:pt x="6157575" y="4189"/>
                  <a:pt x="6050733" y="12324"/>
                  <a:pt x="5897880" y="18288"/>
                </a:cubicBezTo>
                <a:cubicBezTo>
                  <a:pt x="5745027" y="24252"/>
                  <a:pt x="5502488" y="17210"/>
                  <a:pt x="5212080" y="18288"/>
                </a:cubicBezTo>
                <a:cubicBezTo>
                  <a:pt x="4921672" y="19366"/>
                  <a:pt x="4866543" y="5417"/>
                  <a:pt x="4745736" y="18288"/>
                </a:cubicBezTo>
                <a:cubicBezTo>
                  <a:pt x="4624929" y="31159"/>
                  <a:pt x="4264830" y="48740"/>
                  <a:pt x="3950208" y="18288"/>
                </a:cubicBezTo>
                <a:cubicBezTo>
                  <a:pt x="3635586" y="-12164"/>
                  <a:pt x="3588352" y="37212"/>
                  <a:pt x="3483864" y="18288"/>
                </a:cubicBezTo>
                <a:cubicBezTo>
                  <a:pt x="3379376" y="-636"/>
                  <a:pt x="2860958" y="31831"/>
                  <a:pt x="2688336" y="18288"/>
                </a:cubicBezTo>
                <a:cubicBezTo>
                  <a:pt x="2515714" y="4745"/>
                  <a:pt x="2499387" y="2756"/>
                  <a:pt x="2331720" y="18288"/>
                </a:cubicBezTo>
                <a:cubicBezTo>
                  <a:pt x="2164053" y="33820"/>
                  <a:pt x="1856425" y="41595"/>
                  <a:pt x="1536192" y="18288"/>
                </a:cubicBezTo>
                <a:cubicBezTo>
                  <a:pt x="1215959" y="-5019"/>
                  <a:pt x="1251307" y="6447"/>
                  <a:pt x="1069848" y="18288"/>
                </a:cubicBezTo>
                <a:cubicBezTo>
                  <a:pt x="888389" y="30129"/>
                  <a:pt x="810998" y="3651"/>
                  <a:pt x="713232" y="18288"/>
                </a:cubicBezTo>
                <a:cubicBezTo>
                  <a:pt x="615466" y="32925"/>
                  <a:pt x="263524" y="-11502"/>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963" name="Rectangle 3">
            <a:extLst>
              <a:ext uri="{FF2B5EF4-FFF2-40B4-BE49-F238E27FC236}">
                <a16:creationId xmlns:a16="http://schemas.microsoft.com/office/drawing/2014/main" id="{A641DF28-0818-498C-9B65-7EFCD08A8173}"/>
              </a:ext>
            </a:extLst>
          </p:cNvPr>
          <p:cNvSpPr>
            <a:spLocks noGrp="1" noChangeArrowheads="1"/>
          </p:cNvSpPr>
          <p:nvPr>
            <p:ph type="body" idx="1"/>
          </p:nvPr>
        </p:nvSpPr>
        <p:spPr>
          <a:xfrm>
            <a:off x="1721863" y="634029"/>
            <a:ext cx="8737437" cy="3615537"/>
          </a:xfrm>
        </p:spPr>
        <p:txBody>
          <a:bodyPr/>
          <a:lstStyle/>
          <a:p>
            <a:pPr marL="505968" indent="-505968" defTabSz="758952">
              <a:spcBef>
                <a:spcPts val="830"/>
              </a:spcBef>
              <a:defRPr/>
            </a:pPr>
            <a:r>
              <a:rPr lang="en-US" altLang="en-US" sz="2324" kern="1200">
                <a:solidFill>
                  <a:schemeClr val="tx1"/>
                </a:solidFill>
                <a:latin typeface="+mn-lt"/>
                <a:ea typeface="+mn-ea"/>
                <a:cs typeface="+mn-cs"/>
              </a:rPr>
              <a:t>Stop talking with your friends and get an attitude if they talk about the teacher. </a:t>
            </a:r>
            <a:endParaRPr lang="en-US" altLang="en-US"/>
          </a:p>
        </p:txBody>
      </p:sp>
      <p:sp>
        <p:nvSpPr>
          <p:cNvPr id="159748" name="Arrow: Right 1">
            <a:hlinkClick r:id="rId2" action="ppaction://hlinksldjump"/>
            <a:extLst>
              <a:ext uri="{FF2B5EF4-FFF2-40B4-BE49-F238E27FC236}">
                <a16:creationId xmlns:a16="http://schemas.microsoft.com/office/drawing/2014/main" id="{7E902713-F626-4614-8528-86CC2150E882}"/>
              </a:ext>
            </a:extLst>
          </p:cNvPr>
          <p:cNvSpPr>
            <a:spLocks noChangeArrowheads="1"/>
          </p:cNvSpPr>
          <p:nvPr/>
        </p:nvSpPr>
        <p:spPr bwMode="auto">
          <a:xfrm rot="10800000">
            <a:off x="5507499" y="3900204"/>
            <a:ext cx="759777" cy="227933"/>
          </a:xfrm>
          <a:prstGeom prst="rightArrow">
            <a:avLst>
              <a:gd name="adj1" fmla="val 50000"/>
              <a:gd name="adj2" fmla="val 4999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1802" name="Rectangle 16180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04" name="Freeform: Shape 161803">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1794" name="Rectangle 2">
            <a:extLst>
              <a:ext uri="{FF2B5EF4-FFF2-40B4-BE49-F238E27FC236}">
                <a16:creationId xmlns:a16="http://schemas.microsoft.com/office/drawing/2014/main" id="{4BC62977-15D5-4330-A666-CA0B2D96A6D1}"/>
              </a:ext>
            </a:extLst>
          </p:cNvPr>
          <p:cNvSpPr>
            <a:spLocks noGrp="1" noChangeArrowheads="1"/>
          </p:cNvSpPr>
          <p:nvPr>
            <p:ph type="title"/>
          </p:nvPr>
        </p:nvSpPr>
        <p:spPr>
          <a:xfrm>
            <a:off x="838200" y="673770"/>
            <a:ext cx="3220329" cy="2027227"/>
          </a:xfrm>
        </p:spPr>
        <p:txBody>
          <a:bodyPr anchor="t">
            <a:normAutofit/>
          </a:bodyPr>
          <a:lstStyle/>
          <a:p>
            <a:pPr eaLnBrk="1" hangingPunct="1">
              <a:defRPr/>
            </a:pPr>
            <a:r>
              <a:rPr lang="en-US" altLang="en-US" sz="5400">
                <a:solidFill>
                  <a:srgbClr val="FFFFFF"/>
                </a:solidFill>
              </a:rPr>
              <a:t>Wrong Answer </a:t>
            </a:r>
          </a:p>
        </p:txBody>
      </p:sp>
      <p:sp>
        <p:nvSpPr>
          <p:cNvPr id="157700" name="Arrow: Right 1">
            <a:hlinkClick r:id="" action="ppaction://noaction"/>
            <a:extLst>
              <a:ext uri="{FF2B5EF4-FFF2-40B4-BE49-F238E27FC236}">
                <a16:creationId xmlns:a16="http://schemas.microsoft.com/office/drawing/2014/main" id="{9D7CC9C7-C215-460D-9843-62F352C5E2F5}"/>
              </a:ext>
            </a:extLst>
          </p:cNvPr>
          <p:cNvSpPr>
            <a:spLocks noChangeArrowheads="1"/>
          </p:cNvSpPr>
          <p:nvPr/>
        </p:nvSpPr>
        <p:spPr bwMode="auto">
          <a:xfrm rot="10800000">
            <a:off x="7798757" y="3403504"/>
            <a:ext cx="1230592" cy="341831"/>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161797" name="Rectangle 3">
            <a:extLst>
              <a:ext uri="{FF2B5EF4-FFF2-40B4-BE49-F238E27FC236}">
                <a16:creationId xmlns:a16="http://schemas.microsoft.com/office/drawing/2014/main" id="{48D60745-95C8-6C33-0E72-81D87FCC461D}"/>
              </a:ext>
            </a:extLst>
          </p:cNvPr>
          <p:cNvGraphicFramePr/>
          <p:nvPr>
            <p:extLst>
              <p:ext uri="{D42A27DB-BD31-4B8C-83A1-F6EECF244321}">
                <p14:modId xmlns:p14="http://schemas.microsoft.com/office/powerpoint/2010/main" val="2065578233"/>
              </p:ext>
            </p:extLst>
          </p:nvPr>
        </p:nvGraphicFramePr>
        <p:xfrm>
          <a:off x="5542672" y="1124630"/>
          <a:ext cx="5811128" cy="4512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Left 1">
            <a:hlinkClick r:id="rId7" action="ppaction://hlinksldjump"/>
            <a:extLst>
              <a:ext uri="{FF2B5EF4-FFF2-40B4-BE49-F238E27FC236}">
                <a16:creationId xmlns:a16="http://schemas.microsoft.com/office/drawing/2014/main" id="{1481829E-6FAA-214F-605C-851D771B9AC4}"/>
              </a:ext>
            </a:extLst>
          </p:cNvPr>
          <p:cNvSpPr/>
          <p:nvPr/>
        </p:nvSpPr>
        <p:spPr bwMode="auto">
          <a:xfrm>
            <a:off x="8208954" y="5089870"/>
            <a:ext cx="820395" cy="246118"/>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DBE14D-DD62-8433-B225-10E0F24BB866}"/>
              </a:ext>
            </a:extLst>
          </p:cNvPr>
          <p:cNvSpPr>
            <a:spLocks noGrp="1"/>
          </p:cNvSpPr>
          <p:nvPr>
            <p:ph type="title"/>
          </p:nvPr>
        </p:nvSpPr>
        <p:spPr>
          <a:xfrm>
            <a:off x="640080" y="325369"/>
            <a:ext cx="4368602" cy="1956841"/>
          </a:xfrm>
        </p:spPr>
        <p:txBody>
          <a:bodyPr anchor="b">
            <a:normAutofit/>
          </a:bodyPr>
          <a:lstStyle/>
          <a:p>
            <a:r>
              <a:rPr lang="en-US" sz="5400" dirty="0">
                <a:solidFill>
                  <a:srgbClr val="FF0000"/>
                </a:solidFill>
              </a:rPr>
              <a:t>Right Answer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E57C08-F39F-7D4B-68F2-6A136CE26D92}"/>
              </a:ext>
            </a:extLst>
          </p:cNvPr>
          <p:cNvSpPr>
            <a:spLocks noGrp="1"/>
          </p:cNvSpPr>
          <p:nvPr>
            <p:ph idx="1"/>
          </p:nvPr>
        </p:nvSpPr>
        <p:spPr>
          <a:xfrm>
            <a:off x="640080" y="2872899"/>
            <a:ext cx="4243589" cy="3320668"/>
          </a:xfrm>
        </p:spPr>
        <p:txBody>
          <a:bodyPr>
            <a:normAutofit/>
          </a:bodyPr>
          <a:lstStyle/>
          <a:p>
            <a:r>
              <a:rPr lang="en-US" sz="2200"/>
              <a:t>Be observant, always get the facts before forming an opinion.</a:t>
            </a:r>
          </a:p>
        </p:txBody>
      </p:sp>
      <p:pic>
        <p:nvPicPr>
          <p:cNvPr id="5" name="Picture 4" descr="A group of multi coloured wooden stick figures">
            <a:extLst>
              <a:ext uri="{FF2B5EF4-FFF2-40B4-BE49-F238E27FC236}">
                <a16:creationId xmlns:a16="http://schemas.microsoft.com/office/drawing/2014/main" id="{7EC8D63C-2B62-44AE-7092-04BC28C69304}"/>
              </a:ext>
            </a:extLst>
          </p:cNvPr>
          <p:cNvPicPr>
            <a:picLocks noChangeAspect="1"/>
          </p:cNvPicPr>
          <p:nvPr/>
        </p:nvPicPr>
        <p:blipFill rotWithShape="1">
          <a:blip r:embed="rId2"/>
          <a:srcRect l="8204" r="2233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Arrow: Right 3">
            <a:hlinkClick r:id="rId3" action="ppaction://hlinksldjump"/>
            <a:extLst>
              <a:ext uri="{FF2B5EF4-FFF2-40B4-BE49-F238E27FC236}">
                <a16:creationId xmlns:a16="http://schemas.microsoft.com/office/drawing/2014/main" id="{5C3E6225-D146-50DD-35DE-C52E84400697}"/>
              </a:ext>
            </a:extLst>
          </p:cNvPr>
          <p:cNvSpPr/>
          <p:nvPr/>
        </p:nvSpPr>
        <p:spPr>
          <a:xfrm>
            <a:off x="1915886" y="4542971"/>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875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1936</Words>
  <Application>Microsoft Office PowerPoint</Application>
  <PresentationFormat>Widescreen</PresentationFormat>
  <Paragraphs>160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Making the right public school choices</vt:lpstr>
      <vt:lpstr>Public School Challenges </vt:lpstr>
      <vt:lpstr>Wrong Answer</vt:lpstr>
      <vt:lpstr>Wrong Answer</vt:lpstr>
      <vt:lpstr>Public School Challenges </vt:lpstr>
      <vt:lpstr>Your friend says something negative about a teacher or someone else.</vt:lpstr>
      <vt:lpstr>Wrong Answer</vt:lpstr>
      <vt:lpstr>Wrong Answer </vt:lpstr>
      <vt:lpstr>Right Answer</vt:lpstr>
      <vt:lpstr>Rank the following task in order of importance </vt:lpstr>
      <vt:lpstr>Number Two</vt:lpstr>
      <vt:lpstr>Right Answer</vt:lpstr>
      <vt:lpstr>Number Three wrong answer </vt:lpstr>
      <vt:lpstr>You have problems making friends</vt:lpstr>
      <vt:lpstr>Wrong Answer</vt:lpstr>
      <vt:lpstr>Wrong Answer</vt:lpstr>
      <vt:lpstr>Right Answer</vt:lpstr>
      <vt:lpstr>School has become boring you want to leave school, what should be your response?</vt:lpstr>
      <vt:lpstr>Wrong Answer</vt:lpstr>
      <vt:lpstr>Wrong Answer</vt:lpstr>
      <vt:lpstr>Right Answer</vt:lpstr>
      <vt:lpstr>Focusing and paying attention has become a major problem, what should you do?</vt:lpstr>
      <vt:lpstr>Wrong Answer</vt:lpstr>
      <vt:lpstr>Wrong Answer</vt:lpstr>
      <vt:lpstr>Right Answer</vt:lpstr>
      <vt:lpstr>Time spent on face book is interfering with your homework and chores, what is the most reasonable response?</vt:lpstr>
      <vt:lpstr>Wrong answer</vt:lpstr>
      <vt:lpstr>Time spent on face book is interfering with your homework and chores, what is the most reasonable response? </vt:lpstr>
      <vt:lpstr>Wrong Answer</vt:lpstr>
      <vt:lpstr>You live close to your community school you miss the bus, what is the best option?</vt:lpstr>
      <vt:lpstr>Wrong Answer</vt:lpstr>
      <vt:lpstr>Wrong answer</vt:lpstr>
      <vt:lpstr>Right Answer</vt:lpstr>
      <vt:lpstr>You are in a classroom the teacher loses control of the discipline; what should be your response?</vt:lpstr>
      <vt:lpstr>Wrong Answer</vt:lpstr>
      <vt:lpstr>Wrong Answer</vt:lpstr>
      <vt:lpstr>Right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Micheal Darby</dc:creator>
  <cp:lastModifiedBy>Micheal Darby</cp:lastModifiedBy>
  <cp:revision>9</cp:revision>
  <dcterms:created xsi:type="dcterms:W3CDTF">2023-03-26T16:55:09Z</dcterms:created>
  <dcterms:modified xsi:type="dcterms:W3CDTF">2023-08-09T18:53:02Z</dcterms:modified>
</cp:coreProperties>
</file>