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437" r:id="rId4"/>
    <p:sldId id="439" r:id="rId5"/>
    <p:sldId id="441" r:id="rId6"/>
    <p:sldId id="278" r:id="rId7"/>
    <p:sldId id="444" r:id="rId8"/>
    <p:sldId id="446" r:id="rId9"/>
    <p:sldId id="448" r:id="rId10"/>
    <p:sldId id="279" r:id="rId11"/>
    <p:sldId id="451" r:id="rId12"/>
    <p:sldId id="453" r:id="rId13"/>
    <p:sldId id="455" r:id="rId14"/>
    <p:sldId id="280" r:id="rId15"/>
    <p:sldId id="461" r:id="rId16"/>
    <p:sldId id="463" r:id="rId17"/>
    <p:sldId id="465" r:id="rId18"/>
    <p:sldId id="467" r:id="rId19"/>
    <p:sldId id="281" r:id="rId20"/>
    <p:sldId id="470" r:id="rId21"/>
    <p:sldId id="457" r:id="rId22"/>
    <p:sldId id="473" r:id="rId23"/>
    <p:sldId id="282" r:id="rId24"/>
    <p:sldId id="476" r:id="rId25"/>
    <p:sldId id="478" r:id="rId26"/>
    <p:sldId id="458" r:id="rId27"/>
    <p:sldId id="283" r:id="rId28"/>
    <p:sldId id="482" r:id="rId29"/>
    <p:sldId id="459" r:id="rId30"/>
    <p:sldId id="485" r:id="rId31"/>
    <p:sldId id="284" r:id="rId32"/>
    <p:sldId id="460" r:id="rId33"/>
    <p:sldId id="489" r:id="rId34"/>
    <p:sldId id="462" r:id="rId35"/>
    <p:sldId id="285" r:id="rId36"/>
    <p:sldId id="493" r:id="rId37"/>
    <p:sldId id="464" r:id="rId38"/>
    <p:sldId id="496" r:id="rId39"/>
    <p:sldId id="286" r:id="rId40"/>
    <p:sldId id="499" r:id="rId41"/>
    <p:sldId id="466" r:id="rId42"/>
    <p:sldId id="501" r:id="rId43"/>
    <p:sldId id="287" r:id="rId44"/>
    <p:sldId id="504" r:id="rId45"/>
    <p:sldId id="506" r:id="rId46"/>
    <p:sldId id="508" r:id="rId47"/>
    <p:sldId id="288" r:id="rId48"/>
    <p:sldId id="512" r:id="rId49"/>
    <p:sldId id="511" r:id="rId50"/>
    <p:sldId id="51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2" autoAdjust="0"/>
    <p:restoredTop sz="94660"/>
  </p:normalViewPr>
  <p:slideViewPr>
    <p:cSldViewPr snapToGrid="0">
      <p:cViewPr varScale="1">
        <p:scale>
          <a:sx n="75" d="100"/>
          <a:sy n="75" d="100"/>
        </p:scale>
        <p:origin x="19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5.xml"/><Relationship Id="rId1" Type="http://schemas.openxmlformats.org/officeDocument/2006/relationships/slide" Target="../slides/slide3.xml"/></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EE1777-C4CA-46A8-AF2A-8EC72674238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04C891C-F05A-4F75-AA6C-1B272A3FF1A2}">
      <dgm:prSet/>
      <dgm:spPr/>
      <dgm:t>
        <a:bodyPr/>
        <a:lstStyle/>
        <a:p>
          <a:r>
            <a:rPr lang="en-US" b="1" dirty="0">
              <a:solidFill>
                <a:srgbClr val="FF0000"/>
              </a:solidFill>
            </a:rPr>
            <a:t>You find a gun or some other </a:t>
          </a:r>
          <a:endParaRPr lang="en-US" dirty="0">
            <a:solidFill>
              <a:srgbClr val="FF0000"/>
            </a:solidFill>
          </a:endParaRPr>
        </a:p>
      </dgm:t>
    </dgm:pt>
    <dgm:pt modelId="{348135E2-6F6D-44E7-86BD-F28F01665558}" type="parTrans" cxnId="{9B035E11-2368-46D2-8DBD-CDC87D36D448}">
      <dgm:prSet/>
      <dgm:spPr/>
      <dgm:t>
        <a:bodyPr/>
        <a:lstStyle/>
        <a:p>
          <a:endParaRPr lang="en-US"/>
        </a:p>
      </dgm:t>
    </dgm:pt>
    <dgm:pt modelId="{F5DFD713-1639-4D3B-AC8E-9476D48B2A79}" type="sibTrans" cxnId="{9B035E11-2368-46D2-8DBD-CDC87D36D448}">
      <dgm:prSet/>
      <dgm:spPr/>
      <dgm:t>
        <a:bodyPr/>
        <a:lstStyle/>
        <a:p>
          <a:endParaRPr lang="en-US"/>
        </a:p>
      </dgm:t>
    </dgm:pt>
    <dgm:pt modelId="{22322766-0EFC-4C26-92AE-D7B7B9BAE8F3}">
      <dgm:prSet/>
      <dgm:spPr/>
      <dgm:t>
        <a:bodyPr/>
        <a:lstStyle/>
        <a:p>
          <a:r>
            <a:rPr lang="en-US" b="1" dirty="0">
              <a:solidFill>
                <a:srgbClr val="FF0000"/>
              </a:solidFill>
            </a:rPr>
            <a:t>weapon, what should be your</a:t>
          </a:r>
          <a:endParaRPr lang="en-US" dirty="0">
            <a:solidFill>
              <a:srgbClr val="FF0000"/>
            </a:solidFill>
          </a:endParaRPr>
        </a:p>
      </dgm:t>
    </dgm:pt>
    <dgm:pt modelId="{12A38751-FCF9-4C07-8E6D-57AD805FD052}" type="parTrans" cxnId="{AC752877-A3E4-4106-BAED-8E9391CCCBF1}">
      <dgm:prSet/>
      <dgm:spPr/>
      <dgm:t>
        <a:bodyPr/>
        <a:lstStyle/>
        <a:p>
          <a:endParaRPr lang="en-US"/>
        </a:p>
      </dgm:t>
    </dgm:pt>
    <dgm:pt modelId="{5E881F64-F961-4F22-9ECE-A0D40CA0780C}" type="sibTrans" cxnId="{AC752877-A3E4-4106-BAED-8E9391CCCBF1}">
      <dgm:prSet/>
      <dgm:spPr/>
      <dgm:t>
        <a:bodyPr/>
        <a:lstStyle/>
        <a:p>
          <a:endParaRPr lang="en-US"/>
        </a:p>
      </dgm:t>
    </dgm:pt>
    <dgm:pt modelId="{611F2D10-51FF-46FE-A082-2B268A6382F3}">
      <dgm:prSet/>
      <dgm:spPr/>
      <dgm:t>
        <a:bodyPr/>
        <a:lstStyle/>
        <a:p>
          <a:r>
            <a:rPr lang="en-US" b="1" dirty="0">
              <a:solidFill>
                <a:srgbClr val="FF0000"/>
              </a:solidFill>
            </a:rPr>
            <a:t>response? </a:t>
          </a:r>
          <a:endParaRPr lang="en-US" dirty="0">
            <a:solidFill>
              <a:srgbClr val="FF0000"/>
            </a:solidFill>
          </a:endParaRPr>
        </a:p>
      </dgm:t>
    </dgm:pt>
    <dgm:pt modelId="{D14970B3-550C-4027-B796-3D5F5896D3EB}" type="parTrans" cxnId="{A86EDE36-14D6-4D32-AEE6-1ACAF7A11E2B}">
      <dgm:prSet/>
      <dgm:spPr/>
      <dgm:t>
        <a:bodyPr/>
        <a:lstStyle/>
        <a:p>
          <a:endParaRPr lang="en-US"/>
        </a:p>
      </dgm:t>
    </dgm:pt>
    <dgm:pt modelId="{5624FBE4-CD40-490B-BCC0-C2FEEF97285E}" type="sibTrans" cxnId="{A86EDE36-14D6-4D32-AEE6-1ACAF7A11E2B}">
      <dgm:prSet/>
      <dgm:spPr/>
      <dgm:t>
        <a:bodyPr/>
        <a:lstStyle/>
        <a:p>
          <a:endParaRPr lang="en-US"/>
        </a:p>
      </dgm:t>
    </dgm:pt>
    <dgm:pt modelId="{A589B433-56C1-435E-B3EF-BCB6CAC43EB1}">
      <dgm:prSet/>
      <dgm:spPr/>
      <dgm:t>
        <a:bodyPr/>
        <a:lstStyle/>
        <a:p>
          <a:r>
            <a:rPr lang="en-US" dirty="0">
              <a:hlinkClick xmlns:r="http://schemas.openxmlformats.org/officeDocument/2006/relationships" r:id="rId1" action="ppaction://hlinksldjump"/>
            </a:rPr>
            <a:t>A. </a:t>
          </a:r>
          <a:r>
            <a:rPr lang="en-US" dirty="0"/>
            <a:t>Pick up the weapon and examine it.</a:t>
          </a:r>
        </a:p>
      </dgm:t>
    </dgm:pt>
    <dgm:pt modelId="{C58673F9-6011-4446-AA85-9774F7ECEC97}" type="parTrans" cxnId="{50EBA41B-E776-4545-A34E-56FD154324BF}">
      <dgm:prSet/>
      <dgm:spPr/>
      <dgm:t>
        <a:bodyPr/>
        <a:lstStyle/>
        <a:p>
          <a:endParaRPr lang="en-US"/>
        </a:p>
      </dgm:t>
    </dgm:pt>
    <dgm:pt modelId="{EA600298-879B-4D6F-BDF9-7538928F1E62}" type="sibTrans" cxnId="{50EBA41B-E776-4545-A34E-56FD154324BF}">
      <dgm:prSet/>
      <dgm:spPr/>
      <dgm:t>
        <a:bodyPr/>
        <a:lstStyle/>
        <a:p>
          <a:endParaRPr lang="en-US"/>
        </a:p>
      </dgm:t>
    </dgm:pt>
    <dgm:pt modelId="{4994F483-7F43-415E-AFDC-D57252564BC4}">
      <dgm:prSet/>
      <dgm:spPr/>
      <dgm:t>
        <a:bodyPr/>
        <a:lstStyle/>
        <a:p>
          <a:r>
            <a:rPr lang="en-US" dirty="0">
              <a:hlinkClick xmlns:r="http://schemas.openxmlformats.org/officeDocument/2006/relationships" r:id="rId2" action="ppaction://hlinksldjump"/>
            </a:rPr>
            <a:t>B. </a:t>
          </a:r>
          <a:r>
            <a:rPr lang="en-US" dirty="0"/>
            <a:t>Leave the weapon alone  and  tell a </a:t>
          </a:r>
        </a:p>
      </dgm:t>
    </dgm:pt>
    <dgm:pt modelId="{589FA96A-D4CD-4B01-82B3-2E989D931381}" type="parTrans" cxnId="{F8204701-0625-4903-8D70-2B839CA4479E}">
      <dgm:prSet/>
      <dgm:spPr/>
      <dgm:t>
        <a:bodyPr/>
        <a:lstStyle/>
        <a:p>
          <a:endParaRPr lang="en-US"/>
        </a:p>
      </dgm:t>
    </dgm:pt>
    <dgm:pt modelId="{D8E4180F-1238-418B-A28D-7CED0D64D340}" type="sibTrans" cxnId="{F8204701-0625-4903-8D70-2B839CA4479E}">
      <dgm:prSet/>
      <dgm:spPr/>
      <dgm:t>
        <a:bodyPr/>
        <a:lstStyle/>
        <a:p>
          <a:endParaRPr lang="en-US"/>
        </a:p>
      </dgm:t>
    </dgm:pt>
    <dgm:pt modelId="{D2BF72CA-B953-4387-8EFB-4FD75E56C052}">
      <dgm:prSet/>
      <dgm:spPr/>
      <dgm:t>
        <a:bodyPr/>
        <a:lstStyle/>
        <a:p>
          <a:r>
            <a:rPr lang="en-US" dirty="0"/>
            <a:t>responsible adult.</a:t>
          </a:r>
        </a:p>
      </dgm:t>
    </dgm:pt>
    <dgm:pt modelId="{80419759-48EA-4660-8F9A-4FD78043A302}" type="parTrans" cxnId="{368BB890-41C7-4F02-BCDB-851F75B5B142}">
      <dgm:prSet/>
      <dgm:spPr/>
      <dgm:t>
        <a:bodyPr/>
        <a:lstStyle/>
        <a:p>
          <a:endParaRPr lang="en-US"/>
        </a:p>
      </dgm:t>
    </dgm:pt>
    <dgm:pt modelId="{A0A556C7-4075-4170-8DF6-F32015C3D80C}" type="sibTrans" cxnId="{368BB890-41C7-4F02-BCDB-851F75B5B142}">
      <dgm:prSet/>
      <dgm:spPr/>
      <dgm:t>
        <a:bodyPr/>
        <a:lstStyle/>
        <a:p>
          <a:endParaRPr lang="en-US"/>
        </a:p>
      </dgm:t>
    </dgm:pt>
    <dgm:pt modelId="{D4D2AD60-7412-4DB9-899A-A35BC6BDF1E1}">
      <dgm:prSet/>
      <dgm:spPr/>
      <dgm:t>
        <a:bodyPr/>
        <a:lstStyle/>
        <a:p>
          <a:r>
            <a:rPr lang="en-US" dirty="0">
              <a:hlinkClick xmlns:r="http://schemas.openxmlformats.org/officeDocument/2006/relationships" r:id="rId3" action="ppaction://hlinksldjump"/>
            </a:rPr>
            <a:t>C</a:t>
          </a:r>
          <a:r>
            <a:rPr lang="en-US" dirty="0"/>
            <a:t>. Hide the gun or weapon for </a:t>
          </a:r>
        </a:p>
      </dgm:t>
    </dgm:pt>
    <dgm:pt modelId="{B748148A-673A-422F-92EC-5E8AB1181EEF}" type="parTrans" cxnId="{FD2522D1-5345-465A-ACF2-3B7D9757A8A4}">
      <dgm:prSet/>
      <dgm:spPr/>
      <dgm:t>
        <a:bodyPr/>
        <a:lstStyle/>
        <a:p>
          <a:endParaRPr lang="en-US"/>
        </a:p>
      </dgm:t>
    </dgm:pt>
    <dgm:pt modelId="{B8766439-9A3D-44E3-93D1-4BCE6FE6A33B}" type="sibTrans" cxnId="{FD2522D1-5345-465A-ACF2-3B7D9757A8A4}">
      <dgm:prSet/>
      <dgm:spPr/>
      <dgm:t>
        <a:bodyPr/>
        <a:lstStyle/>
        <a:p>
          <a:endParaRPr lang="en-US"/>
        </a:p>
      </dgm:t>
    </dgm:pt>
    <dgm:pt modelId="{7D560587-9D32-40BE-82C8-6235D248E4CB}">
      <dgm:prSet/>
      <dgm:spPr/>
      <dgm:t>
        <a:bodyPr/>
        <a:lstStyle/>
        <a:p>
          <a:r>
            <a:rPr lang="en-US" dirty="0"/>
            <a:t>later experimentation and use.</a:t>
          </a:r>
        </a:p>
      </dgm:t>
    </dgm:pt>
    <dgm:pt modelId="{F8AFABFD-6D68-4C56-A7AF-3D2C3C3EE538}" type="parTrans" cxnId="{11C031F3-74EE-4837-ACFF-408CE39B7ED6}">
      <dgm:prSet/>
      <dgm:spPr/>
      <dgm:t>
        <a:bodyPr/>
        <a:lstStyle/>
        <a:p>
          <a:endParaRPr lang="en-US"/>
        </a:p>
      </dgm:t>
    </dgm:pt>
    <dgm:pt modelId="{48018F8A-434E-4DDD-B49A-082B433F2900}" type="sibTrans" cxnId="{11C031F3-74EE-4837-ACFF-408CE39B7ED6}">
      <dgm:prSet/>
      <dgm:spPr/>
      <dgm:t>
        <a:bodyPr/>
        <a:lstStyle/>
        <a:p>
          <a:endParaRPr lang="en-US"/>
        </a:p>
      </dgm:t>
    </dgm:pt>
    <dgm:pt modelId="{505ADAAF-498B-4F0C-9E67-2804404900A3}" type="pres">
      <dgm:prSet presAssocID="{1CEE1777-C4CA-46A8-AF2A-8EC72674238E}" presName="vert0" presStyleCnt="0">
        <dgm:presLayoutVars>
          <dgm:dir/>
          <dgm:animOne val="branch"/>
          <dgm:animLvl val="lvl"/>
        </dgm:presLayoutVars>
      </dgm:prSet>
      <dgm:spPr/>
    </dgm:pt>
    <dgm:pt modelId="{482BD8A2-61FD-4948-B591-8DA42534A16C}" type="pres">
      <dgm:prSet presAssocID="{404C891C-F05A-4F75-AA6C-1B272A3FF1A2}" presName="thickLine" presStyleLbl="alignNode1" presStyleIdx="0" presStyleCnt="8"/>
      <dgm:spPr/>
    </dgm:pt>
    <dgm:pt modelId="{72CD5B87-D9D3-43D2-BACB-A1B97D0C8115}" type="pres">
      <dgm:prSet presAssocID="{404C891C-F05A-4F75-AA6C-1B272A3FF1A2}" presName="horz1" presStyleCnt="0"/>
      <dgm:spPr/>
    </dgm:pt>
    <dgm:pt modelId="{9054046C-E0AD-47F4-9418-3AA24066196B}" type="pres">
      <dgm:prSet presAssocID="{404C891C-F05A-4F75-AA6C-1B272A3FF1A2}" presName="tx1" presStyleLbl="revTx" presStyleIdx="0" presStyleCnt="8"/>
      <dgm:spPr/>
    </dgm:pt>
    <dgm:pt modelId="{7B99AB33-D949-4EF2-89CF-3A49681C3980}" type="pres">
      <dgm:prSet presAssocID="{404C891C-F05A-4F75-AA6C-1B272A3FF1A2}" presName="vert1" presStyleCnt="0"/>
      <dgm:spPr/>
    </dgm:pt>
    <dgm:pt modelId="{5944A8D8-1B71-4962-A57B-931AFBE8EF26}" type="pres">
      <dgm:prSet presAssocID="{22322766-0EFC-4C26-92AE-D7B7B9BAE8F3}" presName="thickLine" presStyleLbl="alignNode1" presStyleIdx="1" presStyleCnt="8"/>
      <dgm:spPr/>
    </dgm:pt>
    <dgm:pt modelId="{5C53ABCE-692B-4CC8-83CE-8D99485152CA}" type="pres">
      <dgm:prSet presAssocID="{22322766-0EFC-4C26-92AE-D7B7B9BAE8F3}" presName="horz1" presStyleCnt="0"/>
      <dgm:spPr/>
    </dgm:pt>
    <dgm:pt modelId="{4C6152FE-864A-42DE-AFF0-99B8E4A9B3E8}" type="pres">
      <dgm:prSet presAssocID="{22322766-0EFC-4C26-92AE-D7B7B9BAE8F3}" presName="tx1" presStyleLbl="revTx" presStyleIdx="1" presStyleCnt="8"/>
      <dgm:spPr/>
    </dgm:pt>
    <dgm:pt modelId="{29757CFD-FB9C-4893-AA1B-11CDA935EC8E}" type="pres">
      <dgm:prSet presAssocID="{22322766-0EFC-4C26-92AE-D7B7B9BAE8F3}" presName="vert1" presStyleCnt="0"/>
      <dgm:spPr/>
    </dgm:pt>
    <dgm:pt modelId="{D413B3D0-8022-4461-90B0-CCAF3FE1A335}" type="pres">
      <dgm:prSet presAssocID="{611F2D10-51FF-46FE-A082-2B268A6382F3}" presName="thickLine" presStyleLbl="alignNode1" presStyleIdx="2" presStyleCnt="8"/>
      <dgm:spPr/>
    </dgm:pt>
    <dgm:pt modelId="{0E686152-C67E-4CB5-B913-60B48B55DD80}" type="pres">
      <dgm:prSet presAssocID="{611F2D10-51FF-46FE-A082-2B268A6382F3}" presName="horz1" presStyleCnt="0"/>
      <dgm:spPr/>
    </dgm:pt>
    <dgm:pt modelId="{F88E1A7A-5043-47EF-8EDC-920C3CADC072}" type="pres">
      <dgm:prSet presAssocID="{611F2D10-51FF-46FE-A082-2B268A6382F3}" presName="tx1" presStyleLbl="revTx" presStyleIdx="2" presStyleCnt="8"/>
      <dgm:spPr/>
    </dgm:pt>
    <dgm:pt modelId="{6C76014B-6739-4C43-98D8-52518717E89E}" type="pres">
      <dgm:prSet presAssocID="{611F2D10-51FF-46FE-A082-2B268A6382F3}" presName="vert1" presStyleCnt="0"/>
      <dgm:spPr/>
    </dgm:pt>
    <dgm:pt modelId="{A63CF943-71F2-496D-81A4-3027C014578A}" type="pres">
      <dgm:prSet presAssocID="{A589B433-56C1-435E-B3EF-BCB6CAC43EB1}" presName="thickLine" presStyleLbl="alignNode1" presStyleIdx="3" presStyleCnt="8"/>
      <dgm:spPr/>
    </dgm:pt>
    <dgm:pt modelId="{5DB069B5-5F95-441A-9C70-9179F3C46C3E}" type="pres">
      <dgm:prSet presAssocID="{A589B433-56C1-435E-B3EF-BCB6CAC43EB1}" presName="horz1" presStyleCnt="0"/>
      <dgm:spPr/>
    </dgm:pt>
    <dgm:pt modelId="{CE59EB79-853D-4C63-8B8E-A843703608CF}" type="pres">
      <dgm:prSet presAssocID="{A589B433-56C1-435E-B3EF-BCB6CAC43EB1}" presName="tx1" presStyleLbl="revTx" presStyleIdx="3" presStyleCnt="8"/>
      <dgm:spPr/>
    </dgm:pt>
    <dgm:pt modelId="{6E958260-2F87-4A6F-94B1-64EB1DADB2A6}" type="pres">
      <dgm:prSet presAssocID="{A589B433-56C1-435E-B3EF-BCB6CAC43EB1}" presName="vert1" presStyleCnt="0"/>
      <dgm:spPr/>
    </dgm:pt>
    <dgm:pt modelId="{A12EDF45-52A9-45C6-AB23-67F40A160AA5}" type="pres">
      <dgm:prSet presAssocID="{4994F483-7F43-415E-AFDC-D57252564BC4}" presName="thickLine" presStyleLbl="alignNode1" presStyleIdx="4" presStyleCnt="8"/>
      <dgm:spPr/>
    </dgm:pt>
    <dgm:pt modelId="{9B743511-2C5B-43FB-982A-850E35319EE7}" type="pres">
      <dgm:prSet presAssocID="{4994F483-7F43-415E-AFDC-D57252564BC4}" presName="horz1" presStyleCnt="0"/>
      <dgm:spPr/>
    </dgm:pt>
    <dgm:pt modelId="{B59DE383-C752-44B4-B8F5-A0CFDBE399B2}" type="pres">
      <dgm:prSet presAssocID="{4994F483-7F43-415E-AFDC-D57252564BC4}" presName="tx1" presStyleLbl="revTx" presStyleIdx="4" presStyleCnt="8"/>
      <dgm:spPr/>
    </dgm:pt>
    <dgm:pt modelId="{0765A1DC-00DC-4068-8D33-ABA4F3A039D5}" type="pres">
      <dgm:prSet presAssocID="{4994F483-7F43-415E-AFDC-D57252564BC4}" presName="vert1" presStyleCnt="0"/>
      <dgm:spPr/>
    </dgm:pt>
    <dgm:pt modelId="{FACDB13A-5067-49E1-A6BA-04D980FF9FBA}" type="pres">
      <dgm:prSet presAssocID="{D2BF72CA-B953-4387-8EFB-4FD75E56C052}" presName="thickLine" presStyleLbl="alignNode1" presStyleIdx="5" presStyleCnt="8"/>
      <dgm:spPr/>
    </dgm:pt>
    <dgm:pt modelId="{536AB3F5-0CDB-4B00-88A0-A61A925A1357}" type="pres">
      <dgm:prSet presAssocID="{D2BF72CA-B953-4387-8EFB-4FD75E56C052}" presName="horz1" presStyleCnt="0"/>
      <dgm:spPr/>
    </dgm:pt>
    <dgm:pt modelId="{3EBC0A8C-2A06-4A17-985C-C49E728B7CBE}" type="pres">
      <dgm:prSet presAssocID="{D2BF72CA-B953-4387-8EFB-4FD75E56C052}" presName="tx1" presStyleLbl="revTx" presStyleIdx="5" presStyleCnt="8"/>
      <dgm:spPr/>
    </dgm:pt>
    <dgm:pt modelId="{B2874795-D40A-431B-BC04-6276B0A8A2FF}" type="pres">
      <dgm:prSet presAssocID="{D2BF72CA-B953-4387-8EFB-4FD75E56C052}" presName="vert1" presStyleCnt="0"/>
      <dgm:spPr/>
    </dgm:pt>
    <dgm:pt modelId="{E1AC9231-B42C-4E76-8806-62A08B382F51}" type="pres">
      <dgm:prSet presAssocID="{D4D2AD60-7412-4DB9-899A-A35BC6BDF1E1}" presName="thickLine" presStyleLbl="alignNode1" presStyleIdx="6" presStyleCnt="8"/>
      <dgm:spPr/>
    </dgm:pt>
    <dgm:pt modelId="{6C24DB94-5CD6-4D51-B9C2-8B681A5C200C}" type="pres">
      <dgm:prSet presAssocID="{D4D2AD60-7412-4DB9-899A-A35BC6BDF1E1}" presName="horz1" presStyleCnt="0"/>
      <dgm:spPr/>
    </dgm:pt>
    <dgm:pt modelId="{C51DD0B3-868B-453C-8440-FEA2EDF2D35F}" type="pres">
      <dgm:prSet presAssocID="{D4D2AD60-7412-4DB9-899A-A35BC6BDF1E1}" presName="tx1" presStyleLbl="revTx" presStyleIdx="6" presStyleCnt="8"/>
      <dgm:spPr/>
    </dgm:pt>
    <dgm:pt modelId="{3F2D2F22-050A-4CE7-A3F4-33C36FDB6B3A}" type="pres">
      <dgm:prSet presAssocID="{D4D2AD60-7412-4DB9-899A-A35BC6BDF1E1}" presName="vert1" presStyleCnt="0"/>
      <dgm:spPr/>
    </dgm:pt>
    <dgm:pt modelId="{0D16C40F-341E-43C9-B894-1417B5CE5BBA}" type="pres">
      <dgm:prSet presAssocID="{7D560587-9D32-40BE-82C8-6235D248E4CB}" presName="thickLine" presStyleLbl="alignNode1" presStyleIdx="7" presStyleCnt="8"/>
      <dgm:spPr/>
    </dgm:pt>
    <dgm:pt modelId="{6B4983A9-C560-4C08-8F7A-E51FA9F078BB}" type="pres">
      <dgm:prSet presAssocID="{7D560587-9D32-40BE-82C8-6235D248E4CB}" presName="horz1" presStyleCnt="0"/>
      <dgm:spPr/>
    </dgm:pt>
    <dgm:pt modelId="{3853F5EE-B01F-405C-8C4D-8A2FF2C3E8D8}" type="pres">
      <dgm:prSet presAssocID="{7D560587-9D32-40BE-82C8-6235D248E4CB}" presName="tx1" presStyleLbl="revTx" presStyleIdx="7" presStyleCnt="8"/>
      <dgm:spPr/>
    </dgm:pt>
    <dgm:pt modelId="{27EDC5C2-487B-473E-A4F0-24BFCF21A61E}" type="pres">
      <dgm:prSet presAssocID="{7D560587-9D32-40BE-82C8-6235D248E4CB}" presName="vert1" presStyleCnt="0"/>
      <dgm:spPr/>
    </dgm:pt>
  </dgm:ptLst>
  <dgm:cxnLst>
    <dgm:cxn modelId="{F8204701-0625-4903-8D70-2B839CA4479E}" srcId="{1CEE1777-C4CA-46A8-AF2A-8EC72674238E}" destId="{4994F483-7F43-415E-AFDC-D57252564BC4}" srcOrd="4" destOrd="0" parTransId="{589FA96A-D4CD-4B01-82B3-2E989D931381}" sibTransId="{D8E4180F-1238-418B-A28D-7CED0D64D340}"/>
    <dgm:cxn modelId="{9B035E11-2368-46D2-8DBD-CDC87D36D448}" srcId="{1CEE1777-C4CA-46A8-AF2A-8EC72674238E}" destId="{404C891C-F05A-4F75-AA6C-1B272A3FF1A2}" srcOrd="0" destOrd="0" parTransId="{348135E2-6F6D-44E7-86BD-F28F01665558}" sibTransId="{F5DFD713-1639-4D3B-AC8E-9476D48B2A79}"/>
    <dgm:cxn modelId="{50EBA41B-E776-4545-A34E-56FD154324BF}" srcId="{1CEE1777-C4CA-46A8-AF2A-8EC72674238E}" destId="{A589B433-56C1-435E-B3EF-BCB6CAC43EB1}" srcOrd="3" destOrd="0" parTransId="{C58673F9-6011-4446-AA85-9774F7ECEC97}" sibTransId="{EA600298-879B-4D6F-BDF9-7538928F1E62}"/>
    <dgm:cxn modelId="{9E50AD24-613E-4AAD-B4AE-48736AE77E08}" type="presOf" srcId="{4994F483-7F43-415E-AFDC-D57252564BC4}" destId="{B59DE383-C752-44B4-B8F5-A0CFDBE399B2}" srcOrd="0" destOrd="0" presId="urn:microsoft.com/office/officeart/2008/layout/LinedList"/>
    <dgm:cxn modelId="{C25C6331-EE4A-4AA3-A3D8-E2CB1970C1B6}" type="presOf" srcId="{D4D2AD60-7412-4DB9-899A-A35BC6BDF1E1}" destId="{C51DD0B3-868B-453C-8440-FEA2EDF2D35F}" srcOrd="0" destOrd="0" presId="urn:microsoft.com/office/officeart/2008/layout/LinedList"/>
    <dgm:cxn modelId="{A86EDE36-14D6-4D32-AEE6-1ACAF7A11E2B}" srcId="{1CEE1777-C4CA-46A8-AF2A-8EC72674238E}" destId="{611F2D10-51FF-46FE-A082-2B268A6382F3}" srcOrd="2" destOrd="0" parTransId="{D14970B3-550C-4027-B796-3D5F5896D3EB}" sibTransId="{5624FBE4-CD40-490B-BCC0-C2FEEF97285E}"/>
    <dgm:cxn modelId="{722D496D-3959-473D-9E8B-A71DA1ADB381}" type="presOf" srcId="{D2BF72CA-B953-4387-8EFB-4FD75E56C052}" destId="{3EBC0A8C-2A06-4A17-985C-C49E728B7CBE}" srcOrd="0" destOrd="0" presId="urn:microsoft.com/office/officeart/2008/layout/LinedList"/>
    <dgm:cxn modelId="{8DEB2B51-658D-428E-9B68-253E5E353810}" type="presOf" srcId="{1CEE1777-C4CA-46A8-AF2A-8EC72674238E}" destId="{505ADAAF-498B-4F0C-9E67-2804404900A3}" srcOrd="0" destOrd="0" presId="urn:microsoft.com/office/officeart/2008/layout/LinedList"/>
    <dgm:cxn modelId="{AC752877-A3E4-4106-BAED-8E9391CCCBF1}" srcId="{1CEE1777-C4CA-46A8-AF2A-8EC72674238E}" destId="{22322766-0EFC-4C26-92AE-D7B7B9BAE8F3}" srcOrd="1" destOrd="0" parTransId="{12A38751-FCF9-4C07-8E6D-57AD805FD052}" sibTransId="{5E881F64-F961-4F22-9ECE-A0D40CA0780C}"/>
    <dgm:cxn modelId="{12413577-D5D1-44E5-B526-CDCC93C762C1}" type="presOf" srcId="{404C891C-F05A-4F75-AA6C-1B272A3FF1A2}" destId="{9054046C-E0AD-47F4-9418-3AA24066196B}" srcOrd="0" destOrd="0" presId="urn:microsoft.com/office/officeart/2008/layout/LinedList"/>
    <dgm:cxn modelId="{368BB890-41C7-4F02-BCDB-851F75B5B142}" srcId="{1CEE1777-C4CA-46A8-AF2A-8EC72674238E}" destId="{D2BF72CA-B953-4387-8EFB-4FD75E56C052}" srcOrd="5" destOrd="0" parTransId="{80419759-48EA-4660-8F9A-4FD78043A302}" sibTransId="{A0A556C7-4075-4170-8DF6-F32015C3D80C}"/>
    <dgm:cxn modelId="{94392DA4-62BF-48E7-A30A-F5FAECE5FDBF}" type="presOf" srcId="{A589B433-56C1-435E-B3EF-BCB6CAC43EB1}" destId="{CE59EB79-853D-4C63-8B8E-A843703608CF}" srcOrd="0" destOrd="0" presId="urn:microsoft.com/office/officeart/2008/layout/LinedList"/>
    <dgm:cxn modelId="{852256A7-A5F2-44A8-BF51-CCC8D32033EA}" type="presOf" srcId="{611F2D10-51FF-46FE-A082-2B268A6382F3}" destId="{F88E1A7A-5043-47EF-8EDC-920C3CADC072}" srcOrd="0" destOrd="0" presId="urn:microsoft.com/office/officeart/2008/layout/LinedList"/>
    <dgm:cxn modelId="{533F27B4-1318-4155-B656-A1E44B6A0FA9}" type="presOf" srcId="{22322766-0EFC-4C26-92AE-D7B7B9BAE8F3}" destId="{4C6152FE-864A-42DE-AFF0-99B8E4A9B3E8}" srcOrd="0" destOrd="0" presId="urn:microsoft.com/office/officeart/2008/layout/LinedList"/>
    <dgm:cxn modelId="{FD2522D1-5345-465A-ACF2-3B7D9757A8A4}" srcId="{1CEE1777-C4CA-46A8-AF2A-8EC72674238E}" destId="{D4D2AD60-7412-4DB9-899A-A35BC6BDF1E1}" srcOrd="6" destOrd="0" parTransId="{B748148A-673A-422F-92EC-5E8AB1181EEF}" sibTransId="{B8766439-9A3D-44E3-93D1-4BCE6FE6A33B}"/>
    <dgm:cxn modelId="{5B6D8BE9-80C6-4F12-9F1C-D86F164AD8D1}" type="presOf" srcId="{7D560587-9D32-40BE-82C8-6235D248E4CB}" destId="{3853F5EE-B01F-405C-8C4D-8A2FF2C3E8D8}" srcOrd="0" destOrd="0" presId="urn:microsoft.com/office/officeart/2008/layout/LinedList"/>
    <dgm:cxn modelId="{11C031F3-74EE-4837-ACFF-408CE39B7ED6}" srcId="{1CEE1777-C4CA-46A8-AF2A-8EC72674238E}" destId="{7D560587-9D32-40BE-82C8-6235D248E4CB}" srcOrd="7" destOrd="0" parTransId="{F8AFABFD-6D68-4C56-A7AF-3D2C3C3EE538}" sibTransId="{48018F8A-434E-4DDD-B49A-082B433F2900}"/>
    <dgm:cxn modelId="{8401B2FE-D2B7-445F-81C3-3FCB517BFC1E}" type="presParOf" srcId="{505ADAAF-498B-4F0C-9E67-2804404900A3}" destId="{482BD8A2-61FD-4948-B591-8DA42534A16C}" srcOrd="0" destOrd="0" presId="urn:microsoft.com/office/officeart/2008/layout/LinedList"/>
    <dgm:cxn modelId="{4CAA8A7D-29B5-42B0-B73F-48DF3332FA89}" type="presParOf" srcId="{505ADAAF-498B-4F0C-9E67-2804404900A3}" destId="{72CD5B87-D9D3-43D2-BACB-A1B97D0C8115}" srcOrd="1" destOrd="0" presId="urn:microsoft.com/office/officeart/2008/layout/LinedList"/>
    <dgm:cxn modelId="{D259EC07-7E00-4585-8CFC-689C677B15A8}" type="presParOf" srcId="{72CD5B87-D9D3-43D2-BACB-A1B97D0C8115}" destId="{9054046C-E0AD-47F4-9418-3AA24066196B}" srcOrd="0" destOrd="0" presId="urn:microsoft.com/office/officeart/2008/layout/LinedList"/>
    <dgm:cxn modelId="{224B9E05-DE79-41D9-A969-7D26368067CF}" type="presParOf" srcId="{72CD5B87-D9D3-43D2-BACB-A1B97D0C8115}" destId="{7B99AB33-D949-4EF2-89CF-3A49681C3980}" srcOrd="1" destOrd="0" presId="urn:microsoft.com/office/officeart/2008/layout/LinedList"/>
    <dgm:cxn modelId="{A56D561E-F86A-455F-834E-7C3CC60D4094}" type="presParOf" srcId="{505ADAAF-498B-4F0C-9E67-2804404900A3}" destId="{5944A8D8-1B71-4962-A57B-931AFBE8EF26}" srcOrd="2" destOrd="0" presId="urn:microsoft.com/office/officeart/2008/layout/LinedList"/>
    <dgm:cxn modelId="{39BED673-55B0-4142-A9DE-7D75FD63F270}" type="presParOf" srcId="{505ADAAF-498B-4F0C-9E67-2804404900A3}" destId="{5C53ABCE-692B-4CC8-83CE-8D99485152CA}" srcOrd="3" destOrd="0" presId="urn:microsoft.com/office/officeart/2008/layout/LinedList"/>
    <dgm:cxn modelId="{40A65D96-20D4-4016-BF9B-65A47D03E613}" type="presParOf" srcId="{5C53ABCE-692B-4CC8-83CE-8D99485152CA}" destId="{4C6152FE-864A-42DE-AFF0-99B8E4A9B3E8}" srcOrd="0" destOrd="0" presId="urn:microsoft.com/office/officeart/2008/layout/LinedList"/>
    <dgm:cxn modelId="{689E5698-E91A-4E93-9034-5CBABE84953F}" type="presParOf" srcId="{5C53ABCE-692B-4CC8-83CE-8D99485152CA}" destId="{29757CFD-FB9C-4893-AA1B-11CDA935EC8E}" srcOrd="1" destOrd="0" presId="urn:microsoft.com/office/officeart/2008/layout/LinedList"/>
    <dgm:cxn modelId="{CCEAD543-2FB6-450E-9E52-8508D6F5A957}" type="presParOf" srcId="{505ADAAF-498B-4F0C-9E67-2804404900A3}" destId="{D413B3D0-8022-4461-90B0-CCAF3FE1A335}" srcOrd="4" destOrd="0" presId="urn:microsoft.com/office/officeart/2008/layout/LinedList"/>
    <dgm:cxn modelId="{11822F3D-CC11-496B-B43A-151B40B4DD9B}" type="presParOf" srcId="{505ADAAF-498B-4F0C-9E67-2804404900A3}" destId="{0E686152-C67E-4CB5-B913-60B48B55DD80}" srcOrd="5" destOrd="0" presId="urn:microsoft.com/office/officeart/2008/layout/LinedList"/>
    <dgm:cxn modelId="{C96DE61A-0DA1-405C-AB0E-5DE92DF9EE5B}" type="presParOf" srcId="{0E686152-C67E-4CB5-B913-60B48B55DD80}" destId="{F88E1A7A-5043-47EF-8EDC-920C3CADC072}" srcOrd="0" destOrd="0" presId="urn:microsoft.com/office/officeart/2008/layout/LinedList"/>
    <dgm:cxn modelId="{EAC41EA4-CD68-40F6-868B-68437E7881A7}" type="presParOf" srcId="{0E686152-C67E-4CB5-B913-60B48B55DD80}" destId="{6C76014B-6739-4C43-98D8-52518717E89E}" srcOrd="1" destOrd="0" presId="urn:microsoft.com/office/officeart/2008/layout/LinedList"/>
    <dgm:cxn modelId="{2434FAA8-1C3F-4B3C-99D9-580BE7DBA9FF}" type="presParOf" srcId="{505ADAAF-498B-4F0C-9E67-2804404900A3}" destId="{A63CF943-71F2-496D-81A4-3027C014578A}" srcOrd="6" destOrd="0" presId="urn:microsoft.com/office/officeart/2008/layout/LinedList"/>
    <dgm:cxn modelId="{756ACAA1-D099-49C6-9789-067D390D183A}" type="presParOf" srcId="{505ADAAF-498B-4F0C-9E67-2804404900A3}" destId="{5DB069B5-5F95-441A-9C70-9179F3C46C3E}" srcOrd="7" destOrd="0" presId="urn:microsoft.com/office/officeart/2008/layout/LinedList"/>
    <dgm:cxn modelId="{3D6416DC-5430-423E-BFF4-3DE2E3A1C3AF}" type="presParOf" srcId="{5DB069B5-5F95-441A-9C70-9179F3C46C3E}" destId="{CE59EB79-853D-4C63-8B8E-A843703608CF}" srcOrd="0" destOrd="0" presId="urn:microsoft.com/office/officeart/2008/layout/LinedList"/>
    <dgm:cxn modelId="{EAD25650-BA09-407B-B45D-99B182A3A15A}" type="presParOf" srcId="{5DB069B5-5F95-441A-9C70-9179F3C46C3E}" destId="{6E958260-2F87-4A6F-94B1-64EB1DADB2A6}" srcOrd="1" destOrd="0" presId="urn:microsoft.com/office/officeart/2008/layout/LinedList"/>
    <dgm:cxn modelId="{1AB0D8FB-2923-45BA-B08A-D580EE92097C}" type="presParOf" srcId="{505ADAAF-498B-4F0C-9E67-2804404900A3}" destId="{A12EDF45-52A9-45C6-AB23-67F40A160AA5}" srcOrd="8" destOrd="0" presId="urn:microsoft.com/office/officeart/2008/layout/LinedList"/>
    <dgm:cxn modelId="{28237A79-7BE1-49FA-8735-2860A2061E31}" type="presParOf" srcId="{505ADAAF-498B-4F0C-9E67-2804404900A3}" destId="{9B743511-2C5B-43FB-982A-850E35319EE7}" srcOrd="9" destOrd="0" presId="urn:microsoft.com/office/officeart/2008/layout/LinedList"/>
    <dgm:cxn modelId="{E8DA0AEC-667D-4F26-A59C-F56AED982B3C}" type="presParOf" srcId="{9B743511-2C5B-43FB-982A-850E35319EE7}" destId="{B59DE383-C752-44B4-B8F5-A0CFDBE399B2}" srcOrd="0" destOrd="0" presId="urn:microsoft.com/office/officeart/2008/layout/LinedList"/>
    <dgm:cxn modelId="{4AD2DB60-DAB8-4A72-98C7-39EB10299D95}" type="presParOf" srcId="{9B743511-2C5B-43FB-982A-850E35319EE7}" destId="{0765A1DC-00DC-4068-8D33-ABA4F3A039D5}" srcOrd="1" destOrd="0" presId="urn:microsoft.com/office/officeart/2008/layout/LinedList"/>
    <dgm:cxn modelId="{F1AB81C4-23AF-4DB5-BF8A-67242E68891B}" type="presParOf" srcId="{505ADAAF-498B-4F0C-9E67-2804404900A3}" destId="{FACDB13A-5067-49E1-A6BA-04D980FF9FBA}" srcOrd="10" destOrd="0" presId="urn:microsoft.com/office/officeart/2008/layout/LinedList"/>
    <dgm:cxn modelId="{82CA2A88-AF1E-4343-8DC5-893E9E3739E0}" type="presParOf" srcId="{505ADAAF-498B-4F0C-9E67-2804404900A3}" destId="{536AB3F5-0CDB-4B00-88A0-A61A925A1357}" srcOrd="11" destOrd="0" presId="urn:microsoft.com/office/officeart/2008/layout/LinedList"/>
    <dgm:cxn modelId="{B6878B82-D08D-4D01-A626-E0090D2B06E0}" type="presParOf" srcId="{536AB3F5-0CDB-4B00-88A0-A61A925A1357}" destId="{3EBC0A8C-2A06-4A17-985C-C49E728B7CBE}" srcOrd="0" destOrd="0" presId="urn:microsoft.com/office/officeart/2008/layout/LinedList"/>
    <dgm:cxn modelId="{EBADD9A9-51F6-4AAE-B58A-CA2C1E0E25A1}" type="presParOf" srcId="{536AB3F5-0CDB-4B00-88A0-A61A925A1357}" destId="{B2874795-D40A-431B-BC04-6276B0A8A2FF}" srcOrd="1" destOrd="0" presId="urn:microsoft.com/office/officeart/2008/layout/LinedList"/>
    <dgm:cxn modelId="{BAB6DFA8-33F3-4F9A-BB0C-66BC826BC51C}" type="presParOf" srcId="{505ADAAF-498B-4F0C-9E67-2804404900A3}" destId="{E1AC9231-B42C-4E76-8806-62A08B382F51}" srcOrd="12" destOrd="0" presId="urn:microsoft.com/office/officeart/2008/layout/LinedList"/>
    <dgm:cxn modelId="{A235D68D-2E02-49D6-A339-12C5B0AFB02F}" type="presParOf" srcId="{505ADAAF-498B-4F0C-9E67-2804404900A3}" destId="{6C24DB94-5CD6-4D51-B9C2-8B681A5C200C}" srcOrd="13" destOrd="0" presId="urn:microsoft.com/office/officeart/2008/layout/LinedList"/>
    <dgm:cxn modelId="{B6E6D590-B52E-48ED-9AE6-A32175B1A18B}" type="presParOf" srcId="{6C24DB94-5CD6-4D51-B9C2-8B681A5C200C}" destId="{C51DD0B3-868B-453C-8440-FEA2EDF2D35F}" srcOrd="0" destOrd="0" presId="urn:microsoft.com/office/officeart/2008/layout/LinedList"/>
    <dgm:cxn modelId="{06B926F2-5BF8-44BA-986E-FF2BABAF0621}" type="presParOf" srcId="{6C24DB94-5CD6-4D51-B9C2-8B681A5C200C}" destId="{3F2D2F22-050A-4CE7-A3F4-33C36FDB6B3A}" srcOrd="1" destOrd="0" presId="urn:microsoft.com/office/officeart/2008/layout/LinedList"/>
    <dgm:cxn modelId="{6FBFB2C4-D584-48FF-B88F-A20829732954}" type="presParOf" srcId="{505ADAAF-498B-4F0C-9E67-2804404900A3}" destId="{0D16C40F-341E-43C9-B894-1417B5CE5BBA}" srcOrd="14" destOrd="0" presId="urn:microsoft.com/office/officeart/2008/layout/LinedList"/>
    <dgm:cxn modelId="{9AA1D1E1-BEE9-40D1-B622-218EF5B3CBFC}" type="presParOf" srcId="{505ADAAF-498B-4F0C-9E67-2804404900A3}" destId="{6B4983A9-C560-4C08-8F7A-E51FA9F078BB}" srcOrd="15" destOrd="0" presId="urn:microsoft.com/office/officeart/2008/layout/LinedList"/>
    <dgm:cxn modelId="{12384616-E99B-453A-B015-B65F9193473D}" type="presParOf" srcId="{6B4983A9-C560-4C08-8F7A-E51FA9F078BB}" destId="{3853F5EE-B01F-405C-8C4D-8A2FF2C3E8D8}" srcOrd="0" destOrd="0" presId="urn:microsoft.com/office/officeart/2008/layout/LinedList"/>
    <dgm:cxn modelId="{88AA0C5E-3C5D-4B63-913A-7D3407D4C12B}" type="presParOf" srcId="{6B4983A9-C560-4C08-8F7A-E51FA9F078BB}" destId="{27EDC5C2-487B-473E-A4F0-24BFCF21A61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576C90-86F6-4714-AC4D-BF5218923F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5FF5062-864F-410E-B66C-FD387AB476FD}">
      <dgm:prSet/>
      <dgm:spPr/>
      <dgm:t>
        <a:bodyPr/>
        <a:lstStyle/>
        <a:p>
          <a:r>
            <a:rPr lang="en-US" b="1" dirty="0"/>
            <a:t>You find a gun or another weapon; what should be your response?  </a:t>
          </a:r>
          <a:endParaRPr lang="en-US" dirty="0"/>
        </a:p>
      </dgm:t>
    </dgm:pt>
    <dgm:pt modelId="{780EB18F-DB72-4E19-BFA5-76B03EBA8302}" type="parTrans" cxnId="{7117364C-6058-4665-A138-4DF9F5386E17}">
      <dgm:prSet/>
      <dgm:spPr/>
      <dgm:t>
        <a:bodyPr/>
        <a:lstStyle/>
        <a:p>
          <a:endParaRPr lang="en-US"/>
        </a:p>
      </dgm:t>
    </dgm:pt>
    <dgm:pt modelId="{D923A67F-BA7C-4027-A46B-3102590931EF}" type="sibTrans" cxnId="{7117364C-6058-4665-A138-4DF9F5386E17}">
      <dgm:prSet/>
      <dgm:spPr/>
      <dgm:t>
        <a:bodyPr/>
        <a:lstStyle/>
        <a:p>
          <a:endParaRPr lang="en-US"/>
        </a:p>
      </dgm:t>
    </dgm:pt>
    <dgm:pt modelId="{634C6DD8-74D8-4A59-950A-9F94EE889B4A}">
      <dgm:prSet/>
      <dgm:spPr/>
      <dgm:t>
        <a:bodyPr/>
        <a:lstStyle/>
        <a:p>
          <a:r>
            <a:rPr lang="en-US" dirty="0"/>
            <a:t>Wrong answer</a:t>
          </a:r>
        </a:p>
      </dgm:t>
    </dgm:pt>
    <dgm:pt modelId="{C632C05B-8EFB-45BF-BDE2-D6AD956C25D0}" type="parTrans" cxnId="{4516A467-1024-4D16-9F2F-5286E71A81ED}">
      <dgm:prSet/>
      <dgm:spPr/>
      <dgm:t>
        <a:bodyPr/>
        <a:lstStyle/>
        <a:p>
          <a:endParaRPr lang="en-US"/>
        </a:p>
      </dgm:t>
    </dgm:pt>
    <dgm:pt modelId="{B3DA5FCF-CAAE-42E3-9C23-76E60BE1C3A3}" type="sibTrans" cxnId="{4516A467-1024-4D16-9F2F-5286E71A81ED}">
      <dgm:prSet/>
      <dgm:spPr/>
      <dgm:t>
        <a:bodyPr/>
        <a:lstStyle/>
        <a:p>
          <a:endParaRPr lang="en-US"/>
        </a:p>
      </dgm:t>
    </dgm:pt>
    <dgm:pt modelId="{800517CC-4D43-49AD-B2F9-D0F4A2BEC00C}">
      <dgm:prSet custT="1"/>
      <dgm:spPr/>
      <dgm:t>
        <a:bodyPr/>
        <a:lstStyle/>
        <a:p>
          <a:r>
            <a:rPr lang="en-US" sz="2400" dirty="0">
              <a:solidFill>
                <a:schemeClr val="tx1"/>
              </a:solidFill>
            </a:rPr>
            <a:t>Picking up an unknown weapon for later use and experimentation </a:t>
          </a:r>
          <a:r>
            <a:rPr lang="en-US" sz="2400" dirty="0"/>
            <a:t>should never be an option? If a person finds a gun and picks it up, there is always a chance that an accident could occur. There is no way of knowing the condition of the firearm. </a:t>
          </a:r>
        </a:p>
      </dgm:t>
    </dgm:pt>
    <dgm:pt modelId="{CD5F865B-EA38-4226-B350-B5C5F00D1538}" type="parTrans" cxnId="{EE757ACD-980C-49C6-B98F-ED5DD1B87D91}">
      <dgm:prSet/>
      <dgm:spPr/>
      <dgm:t>
        <a:bodyPr/>
        <a:lstStyle/>
        <a:p>
          <a:endParaRPr lang="en-US"/>
        </a:p>
      </dgm:t>
    </dgm:pt>
    <dgm:pt modelId="{6CD26183-7F3D-4459-9BBB-46731F2A2E30}" type="sibTrans" cxnId="{EE757ACD-980C-49C6-B98F-ED5DD1B87D91}">
      <dgm:prSet/>
      <dgm:spPr/>
      <dgm:t>
        <a:bodyPr/>
        <a:lstStyle/>
        <a:p>
          <a:endParaRPr lang="en-US"/>
        </a:p>
      </dgm:t>
    </dgm:pt>
    <dgm:pt modelId="{EE9BA404-473F-4E18-9ABF-A38AFBDE5C59}" type="pres">
      <dgm:prSet presAssocID="{45576C90-86F6-4714-AC4D-BF5218923F76}" presName="linear" presStyleCnt="0">
        <dgm:presLayoutVars>
          <dgm:animLvl val="lvl"/>
          <dgm:resizeHandles val="exact"/>
        </dgm:presLayoutVars>
      </dgm:prSet>
      <dgm:spPr/>
    </dgm:pt>
    <dgm:pt modelId="{39CA29BA-C43D-47BF-A621-2E00F12F1256}" type="pres">
      <dgm:prSet presAssocID="{75FF5062-864F-410E-B66C-FD387AB476FD}" presName="parentText" presStyleLbl="node1" presStyleIdx="0" presStyleCnt="2" custScaleY="64967" custLinFactY="-85381" custLinFactNeighborX="-1786" custLinFactNeighborY="-100000">
        <dgm:presLayoutVars>
          <dgm:chMax val="0"/>
          <dgm:bulletEnabled val="1"/>
        </dgm:presLayoutVars>
      </dgm:prSet>
      <dgm:spPr/>
    </dgm:pt>
    <dgm:pt modelId="{1399B594-5133-4C89-AA86-42E66871AB88}" type="pres">
      <dgm:prSet presAssocID="{D923A67F-BA7C-4027-A46B-3102590931EF}" presName="spacer" presStyleCnt="0"/>
      <dgm:spPr/>
    </dgm:pt>
    <dgm:pt modelId="{5747CB6D-8A72-4EF2-A664-A88B222F3DA6}" type="pres">
      <dgm:prSet presAssocID="{634C6DD8-74D8-4A59-950A-9F94EE889B4A}" presName="parentText" presStyleLbl="node1" presStyleIdx="1" presStyleCnt="2" custAng="10800000" custFlipVert="1" custScaleX="100000" custScaleY="98819" custLinFactNeighborX="-5215" custLinFactNeighborY="-3915">
        <dgm:presLayoutVars>
          <dgm:chMax val="0"/>
          <dgm:bulletEnabled val="1"/>
        </dgm:presLayoutVars>
      </dgm:prSet>
      <dgm:spPr/>
    </dgm:pt>
    <dgm:pt modelId="{C07BAB1F-606B-4D66-828E-B184613BDCCE}" type="pres">
      <dgm:prSet presAssocID="{634C6DD8-74D8-4A59-950A-9F94EE889B4A}" presName="childText" presStyleLbl="revTx" presStyleIdx="0" presStyleCnt="1" custScaleY="112895">
        <dgm:presLayoutVars>
          <dgm:bulletEnabled val="1"/>
        </dgm:presLayoutVars>
      </dgm:prSet>
      <dgm:spPr/>
    </dgm:pt>
  </dgm:ptLst>
  <dgm:cxnLst>
    <dgm:cxn modelId="{EDDFE407-1A30-46C1-8A36-FD6574B0121B}" type="presOf" srcId="{800517CC-4D43-49AD-B2F9-D0F4A2BEC00C}" destId="{C07BAB1F-606B-4D66-828E-B184613BDCCE}" srcOrd="0" destOrd="0" presId="urn:microsoft.com/office/officeart/2005/8/layout/vList2"/>
    <dgm:cxn modelId="{68DA8C0F-DF07-4589-A022-A2D9868F9F9B}" type="presOf" srcId="{634C6DD8-74D8-4A59-950A-9F94EE889B4A}" destId="{5747CB6D-8A72-4EF2-A664-A88B222F3DA6}" srcOrd="0" destOrd="0" presId="urn:microsoft.com/office/officeart/2005/8/layout/vList2"/>
    <dgm:cxn modelId="{4516A467-1024-4D16-9F2F-5286E71A81ED}" srcId="{45576C90-86F6-4714-AC4D-BF5218923F76}" destId="{634C6DD8-74D8-4A59-950A-9F94EE889B4A}" srcOrd="1" destOrd="0" parTransId="{C632C05B-8EFB-45BF-BDE2-D6AD956C25D0}" sibTransId="{B3DA5FCF-CAAE-42E3-9C23-76E60BE1C3A3}"/>
    <dgm:cxn modelId="{7117364C-6058-4665-A138-4DF9F5386E17}" srcId="{45576C90-86F6-4714-AC4D-BF5218923F76}" destId="{75FF5062-864F-410E-B66C-FD387AB476FD}" srcOrd="0" destOrd="0" parTransId="{780EB18F-DB72-4E19-BFA5-76B03EBA8302}" sibTransId="{D923A67F-BA7C-4027-A46B-3102590931EF}"/>
    <dgm:cxn modelId="{E2797F93-0F25-4809-930D-EC732332BAC8}" type="presOf" srcId="{45576C90-86F6-4714-AC4D-BF5218923F76}" destId="{EE9BA404-473F-4E18-9ABF-A38AFBDE5C59}" srcOrd="0" destOrd="0" presId="urn:microsoft.com/office/officeart/2005/8/layout/vList2"/>
    <dgm:cxn modelId="{414BC1AB-5E81-48F5-9092-D51F06A0CD17}" type="presOf" srcId="{75FF5062-864F-410E-B66C-FD387AB476FD}" destId="{39CA29BA-C43D-47BF-A621-2E00F12F1256}" srcOrd="0" destOrd="0" presId="urn:microsoft.com/office/officeart/2005/8/layout/vList2"/>
    <dgm:cxn modelId="{EE757ACD-980C-49C6-B98F-ED5DD1B87D91}" srcId="{634C6DD8-74D8-4A59-950A-9F94EE889B4A}" destId="{800517CC-4D43-49AD-B2F9-D0F4A2BEC00C}" srcOrd="0" destOrd="0" parTransId="{CD5F865B-EA38-4226-B350-B5C5F00D1538}" sibTransId="{6CD26183-7F3D-4459-9BBB-46731F2A2E30}"/>
    <dgm:cxn modelId="{14FC3B3C-8E0C-4E7A-B44E-13906D7B9A77}" type="presParOf" srcId="{EE9BA404-473F-4E18-9ABF-A38AFBDE5C59}" destId="{39CA29BA-C43D-47BF-A621-2E00F12F1256}" srcOrd="0" destOrd="0" presId="urn:microsoft.com/office/officeart/2005/8/layout/vList2"/>
    <dgm:cxn modelId="{033DC40A-9409-40AA-A2BB-5D5ED2EBBE98}" type="presParOf" srcId="{EE9BA404-473F-4E18-9ABF-A38AFBDE5C59}" destId="{1399B594-5133-4C89-AA86-42E66871AB88}" srcOrd="1" destOrd="0" presId="urn:microsoft.com/office/officeart/2005/8/layout/vList2"/>
    <dgm:cxn modelId="{90214FB9-0EF3-4C77-8373-FB7785D8FFE2}" type="presParOf" srcId="{EE9BA404-473F-4E18-9ABF-A38AFBDE5C59}" destId="{5747CB6D-8A72-4EF2-A664-A88B222F3DA6}" srcOrd="2" destOrd="0" presId="urn:microsoft.com/office/officeart/2005/8/layout/vList2"/>
    <dgm:cxn modelId="{B7A11E48-3802-4767-BEE9-F20F44DB609E}" type="presParOf" srcId="{EE9BA404-473F-4E18-9ABF-A38AFBDE5C59}" destId="{C07BAB1F-606B-4D66-828E-B184613BDCC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0836C2-CA10-4E2A-821F-C22572D6C38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3A7873E3-8896-480F-AB5F-6D97FEE25E17}">
      <dgm:prSet/>
      <dgm:spPr/>
      <dgm:t>
        <a:bodyPr/>
        <a:lstStyle/>
        <a:p>
          <a:r>
            <a:rPr lang="en-US" b="1"/>
            <a:t>If you lose your cell phone, what is the best response?</a:t>
          </a:r>
          <a:endParaRPr lang="en-US"/>
        </a:p>
      </dgm:t>
    </dgm:pt>
    <dgm:pt modelId="{4F56A746-C26D-4404-9A3C-EBC0577610AE}" type="parTrans" cxnId="{4B7F1CD6-AD9B-480E-B09E-A1A27AE4ED4C}">
      <dgm:prSet/>
      <dgm:spPr/>
      <dgm:t>
        <a:bodyPr/>
        <a:lstStyle/>
        <a:p>
          <a:endParaRPr lang="en-US"/>
        </a:p>
      </dgm:t>
    </dgm:pt>
    <dgm:pt modelId="{4ADE40C0-F022-4CA3-AACB-311D72644637}" type="sibTrans" cxnId="{4B7F1CD6-AD9B-480E-B09E-A1A27AE4ED4C}">
      <dgm:prSet/>
      <dgm:spPr/>
      <dgm:t>
        <a:bodyPr/>
        <a:lstStyle/>
        <a:p>
          <a:endParaRPr lang="en-US"/>
        </a:p>
      </dgm:t>
    </dgm:pt>
    <dgm:pt modelId="{7C6053F0-B1F2-4EEA-AA92-02F227AA2B81}">
      <dgm:prSet/>
      <dgm:spPr/>
      <dgm:t>
        <a:bodyPr/>
        <a:lstStyle/>
        <a:p>
          <a:r>
            <a:rPr lang="en-US"/>
            <a:t>Forget it; after all, it’s just a cell phone.</a:t>
          </a:r>
        </a:p>
      </dgm:t>
    </dgm:pt>
    <dgm:pt modelId="{18495845-6525-4FFF-90D4-895027D8A2A9}" type="parTrans" cxnId="{46D97843-A22C-466D-BA91-CAF9735BF7CD}">
      <dgm:prSet/>
      <dgm:spPr/>
      <dgm:t>
        <a:bodyPr/>
        <a:lstStyle/>
        <a:p>
          <a:endParaRPr lang="en-US"/>
        </a:p>
      </dgm:t>
    </dgm:pt>
    <dgm:pt modelId="{13A0A005-0513-4029-88EC-AB7396141AEB}" type="sibTrans" cxnId="{46D97843-A22C-466D-BA91-CAF9735BF7CD}">
      <dgm:prSet/>
      <dgm:spPr/>
      <dgm:t>
        <a:bodyPr/>
        <a:lstStyle/>
        <a:p>
          <a:endParaRPr lang="en-US"/>
        </a:p>
      </dgm:t>
    </dgm:pt>
    <dgm:pt modelId="{A47C6207-913C-4B11-A0CD-312815A259D1}" type="pres">
      <dgm:prSet presAssocID="{400836C2-CA10-4E2A-821F-C22572D6C38A}" presName="hierChild1" presStyleCnt="0">
        <dgm:presLayoutVars>
          <dgm:chPref val="1"/>
          <dgm:dir/>
          <dgm:animOne val="branch"/>
          <dgm:animLvl val="lvl"/>
          <dgm:resizeHandles/>
        </dgm:presLayoutVars>
      </dgm:prSet>
      <dgm:spPr/>
    </dgm:pt>
    <dgm:pt modelId="{24D4CBBB-2BA3-471B-AAE2-7070D83E6007}" type="pres">
      <dgm:prSet presAssocID="{3A7873E3-8896-480F-AB5F-6D97FEE25E17}" presName="hierRoot1" presStyleCnt="0"/>
      <dgm:spPr/>
    </dgm:pt>
    <dgm:pt modelId="{58AE0B7C-4EBC-44E8-8A96-3E496666C507}" type="pres">
      <dgm:prSet presAssocID="{3A7873E3-8896-480F-AB5F-6D97FEE25E17}" presName="composite" presStyleCnt="0"/>
      <dgm:spPr/>
    </dgm:pt>
    <dgm:pt modelId="{10BFF925-9BA7-492A-BF42-6E9E8E736BA4}" type="pres">
      <dgm:prSet presAssocID="{3A7873E3-8896-480F-AB5F-6D97FEE25E17}" presName="background" presStyleLbl="node0" presStyleIdx="0" presStyleCnt="2"/>
      <dgm:spPr/>
    </dgm:pt>
    <dgm:pt modelId="{BA8CA987-36E8-4970-A911-E7AE7298EAD3}" type="pres">
      <dgm:prSet presAssocID="{3A7873E3-8896-480F-AB5F-6D97FEE25E17}" presName="text" presStyleLbl="fgAcc0" presStyleIdx="0" presStyleCnt="2">
        <dgm:presLayoutVars>
          <dgm:chPref val="3"/>
        </dgm:presLayoutVars>
      </dgm:prSet>
      <dgm:spPr/>
    </dgm:pt>
    <dgm:pt modelId="{F8B7D244-B737-48B2-BDC9-F406C1FE5DED}" type="pres">
      <dgm:prSet presAssocID="{3A7873E3-8896-480F-AB5F-6D97FEE25E17}" presName="hierChild2" presStyleCnt="0"/>
      <dgm:spPr/>
    </dgm:pt>
    <dgm:pt modelId="{3321259A-29FE-419E-A2E5-0358E20BB80C}" type="pres">
      <dgm:prSet presAssocID="{7C6053F0-B1F2-4EEA-AA92-02F227AA2B81}" presName="hierRoot1" presStyleCnt="0"/>
      <dgm:spPr/>
    </dgm:pt>
    <dgm:pt modelId="{50B18494-CE57-44F2-918B-FE65DBC03689}" type="pres">
      <dgm:prSet presAssocID="{7C6053F0-B1F2-4EEA-AA92-02F227AA2B81}" presName="composite" presStyleCnt="0"/>
      <dgm:spPr/>
    </dgm:pt>
    <dgm:pt modelId="{C7D2102B-7EA9-4000-8814-E5549637EBA2}" type="pres">
      <dgm:prSet presAssocID="{7C6053F0-B1F2-4EEA-AA92-02F227AA2B81}" presName="background" presStyleLbl="node0" presStyleIdx="1" presStyleCnt="2"/>
      <dgm:spPr/>
    </dgm:pt>
    <dgm:pt modelId="{957C6C94-F505-43F0-8A22-B3DBCA9F9768}" type="pres">
      <dgm:prSet presAssocID="{7C6053F0-B1F2-4EEA-AA92-02F227AA2B81}" presName="text" presStyleLbl="fgAcc0" presStyleIdx="1" presStyleCnt="2">
        <dgm:presLayoutVars>
          <dgm:chPref val="3"/>
        </dgm:presLayoutVars>
      </dgm:prSet>
      <dgm:spPr/>
    </dgm:pt>
    <dgm:pt modelId="{9FD79F42-009A-43A1-99C7-38F2E37E019F}" type="pres">
      <dgm:prSet presAssocID="{7C6053F0-B1F2-4EEA-AA92-02F227AA2B81}" presName="hierChild2" presStyleCnt="0"/>
      <dgm:spPr/>
    </dgm:pt>
  </dgm:ptLst>
  <dgm:cxnLst>
    <dgm:cxn modelId="{1E8F9A23-2C54-4338-9EDC-CFA26C2D89BD}" type="presOf" srcId="{7C6053F0-B1F2-4EEA-AA92-02F227AA2B81}" destId="{957C6C94-F505-43F0-8A22-B3DBCA9F9768}" srcOrd="0" destOrd="0" presId="urn:microsoft.com/office/officeart/2005/8/layout/hierarchy1"/>
    <dgm:cxn modelId="{20DAAC30-78D5-4859-B06F-5BBBAB5D1F63}" type="presOf" srcId="{3A7873E3-8896-480F-AB5F-6D97FEE25E17}" destId="{BA8CA987-36E8-4970-A911-E7AE7298EAD3}" srcOrd="0" destOrd="0" presId="urn:microsoft.com/office/officeart/2005/8/layout/hierarchy1"/>
    <dgm:cxn modelId="{46D97843-A22C-466D-BA91-CAF9735BF7CD}" srcId="{400836C2-CA10-4E2A-821F-C22572D6C38A}" destId="{7C6053F0-B1F2-4EEA-AA92-02F227AA2B81}" srcOrd="1" destOrd="0" parTransId="{18495845-6525-4FFF-90D4-895027D8A2A9}" sibTransId="{13A0A005-0513-4029-88EC-AB7396141AEB}"/>
    <dgm:cxn modelId="{55DD3C9F-2825-460E-A8E5-FC9DF07078F6}" type="presOf" srcId="{400836C2-CA10-4E2A-821F-C22572D6C38A}" destId="{A47C6207-913C-4B11-A0CD-312815A259D1}" srcOrd="0" destOrd="0" presId="urn:microsoft.com/office/officeart/2005/8/layout/hierarchy1"/>
    <dgm:cxn modelId="{4B7F1CD6-AD9B-480E-B09E-A1A27AE4ED4C}" srcId="{400836C2-CA10-4E2A-821F-C22572D6C38A}" destId="{3A7873E3-8896-480F-AB5F-6D97FEE25E17}" srcOrd="0" destOrd="0" parTransId="{4F56A746-C26D-4404-9A3C-EBC0577610AE}" sibTransId="{4ADE40C0-F022-4CA3-AACB-311D72644637}"/>
    <dgm:cxn modelId="{D2B65FC2-9917-4033-8382-B6E19B90564F}" type="presParOf" srcId="{A47C6207-913C-4B11-A0CD-312815A259D1}" destId="{24D4CBBB-2BA3-471B-AAE2-7070D83E6007}" srcOrd="0" destOrd="0" presId="urn:microsoft.com/office/officeart/2005/8/layout/hierarchy1"/>
    <dgm:cxn modelId="{666274F2-41E0-4DB9-9FAC-B6CBD17B0F7D}" type="presParOf" srcId="{24D4CBBB-2BA3-471B-AAE2-7070D83E6007}" destId="{58AE0B7C-4EBC-44E8-8A96-3E496666C507}" srcOrd="0" destOrd="0" presId="urn:microsoft.com/office/officeart/2005/8/layout/hierarchy1"/>
    <dgm:cxn modelId="{F2939324-DC55-4DE9-A667-F21A21FF9E90}" type="presParOf" srcId="{58AE0B7C-4EBC-44E8-8A96-3E496666C507}" destId="{10BFF925-9BA7-492A-BF42-6E9E8E736BA4}" srcOrd="0" destOrd="0" presId="urn:microsoft.com/office/officeart/2005/8/layout/hierarchy1"/>
    <dgm:cxn modelId="{3E97FF6E-4663-489A-AADD-23E39F788165}" type="presParOf" srcId="{58AE0B7C-4EBC-44E8-8A96-3E496666C507}" destId="{BA8CA987-36E8-4970-A911-E7AE7298EAD3}" srcOrd="1" destOrd="0" presId="urn:microsoft.com/office/officeart/2005/8/layout/hierarchy1"/>
    <dgm:cxn modelId="{9F5CE3BB-E314-447B-A283-8FA8401E0E8C}" type="presParOf" srcId="{24D4CBBB-2BA3-471B-AAE2-7070D83E6007}" destId="{F8B7D244-B737-48B2-BDC9-F406C1FE5DED}" srcOrd="1" destOrd="0" presId="urn:microsoft.com/office/officeart/2005/8/layout/hierarchy1"/>
    <dgm:cxn modelId="{2642D584-6D6F-4AD0-B914-A4FE92D72673}" type="presParOf" srcId="{A47C6207-913C-4B11-A0CD-312815A259D1}" destId="{3321259A-29FE-419E-A2E5-0358E20BB80C}" srcOrd="1" destOrd="0" presId="urn:microsoft.com/office/officeart/2005/8/layout/hierarchy1"/>
    <dgm:cxn modelId="{EBDCD66F-95F8-4A8B-8AA3-66D62891E061}" type="presParOf" srcId="{3321259A-29FE-419E-A2E5-0358E20BB80C}" destId="{50B18494-CE57-44F2-918B-FE65DBC03689}" srcOrd="0" destOrd="0" presId="urn:microsoft.com/office/officeart/2005/8/layout/hierarchy1"/>
    <dgm:cxn modelId="{DFC5BAEA-09B3-446F-ACE9-CD9A535D6EF0}" type="presParOf" srcId="{50B18494-CE57-44F2-918B-FE65DBC03689}" destId="{C7D2102B-7EA9-4000-8814-E5549637EBA2}" srcOrd="0" destOrd="0" presId="urn:microsoft.com/office/officeart/2005/8/layout/hierarchy1"/>
    <dgm:cxn modelId="{16DBBBE5-5802-46B4-828B-B082BB34F9ED}" type="presParOf" srcId="{50B18494-CE57-44F2-918B-FE65DBC03689}" destId="{957C6C94-F505-43F0-8A22-B3DBCA9F9768}" srcOrd="1" destOrd="0" presId="urn:microsoft.com/office/officeart/2005/8/layout/hierarchy1"/>
    <dgm:cxn modelId="{AA1AB073-5454-4156-81FA-AC52F3E06022}" type="presParOf" srcId="{3321259A-29FE-419E-A2E5-0358E20BB80C}" destId="{9FD79F42-009A-43A1-99C7-38F2E37E019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74D6A6-97F6-4FF6-9525-CC3BE5FEC52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10493A2-C821-42ED-B9A0-E8C06A018BF3}">
      <dgm:prSet/>
      <dgm:spPr/>
      <dgm:t>
        <a:bodyPr/>
        <a:lstStyle/>
        <a:p>
          <a:pPr>
            <a:lnSpc>
              <a:spcPct val="100000"/>
            </a:lnSpc>
          </a:pPr>
          <a:r>
            <a:rPr lang="en-US" b="1"/>
            <a:t>If you lose your cell phone, what is the best response?</a:t>
          </a:r>
          <a:endParaRPr lang="en-US"/>
        </a:p>
      </dgm:t>
    </dgm:pt>
    <dgm:pt modelId="{453CCB9F-DEB8-4109-85C5-501527523FD3}" type="parTrans" cxnId="{BEB808CA-3ADF-4FE1-919F-6A57C5AE19D9}">
      <dgm:prSet/>
      <dgm:spPr/>
      <dgm:t>
        <a:bodyPr/>
        <a:lstStyle/>
        <a:p>
          <a:endParaRPr lang="en-US"/>
        </a:p>
      </dgm:t>
    </dgm:pt>
    <dgm:pt modelId="{A18DCE5C-1D5A-48C2-977C-24D5E78CE286}" type="sibTrans" cxnId="{BEB808CA-3ADF-4FE1-919F-6A57C5AE19D9}">
      <dgm:prSet/>
      <dgm:spPr/>
      <dgm:t>
        <a:bodyPr/>
        <a:lstStyle/>
        <a:p>
          <a:endParaRPr lang="en-US"/>
        </a:p>
      </dgm:t>
    </dgm:pt>
    <dgm:pt modelId="{0FD140AC-CCC7-456F-A3EC-57B3F9346378}">
      <dgm:prSet/>
      <dgm:spPr/>
      <dgm:t>
        <a:bodyPr/>
        <a:lstStyle/>
        <a:p>
          <a:pPr>
            <a:lnSpc>
              <a:spcPct val="100000"/>
            </a:lnSpc>
          </a:pPr>
          <a:r>
            <a:rPr lang="en-US" dirty="0"/>
            <a:t>Stay focused, retrace your steps, search all of the locations  where you could have lost the phone; after a reasonable period, accept the fact that the phone is lost; deactivate the phone and purchase another one.</a:t>
          </a:r>
        </a:p>
      </dgm:t>
    </dgm:pt>
    <dgm:pt modelId="{D91D7732-B58C-43FF-8A53-865D6029F3B3}" type="parTrans" cxnId="{31320BEE-304D-420E-8321-612B3E784031}">
      <dgm:prSet/>
      <dgm:spPr/>
      <dgm:t>
        <a:bodyPr/>
        <a:lstStyle/>
        <a:p>
          <a:endParaRPr lang="en-US"/>
        </a:p>
      </dgm:t>
    </dgm:pt>
    <dgm:pt modelId="{4BCA6BAE-80AD-4518-8E2A-5EA1708D16E1}" type="sibTrans" cxnId="{31320BEE-304D-420E-8321-612B3E784031}">
      <dgm:prSet/>
      <dgm:spPr/>
      <dgm:t>
        <a:bodyPr/>
        <a:lstStyle/>
        <a:p>
          <a:endParaRPr lang="en-US"/>
        </a:p>
      </dgm:t>
    </dgm:pt>
    <dgm:pt modelId="{F03893E9-9C43-4DC2-BA67-77C1E993FA6F}">
      <dgm:prSet/>
      <dgm:spPr/>
      <dgm:t>
        <a:bodyPr/>
        <a:lstStyle/>
        <a:p>
          <a:pPr>
            <a:lnSpc>
              <a:spcPct val="100000"/>
            </a:lnSpc>
          </a:pPr>
          <a:r>
            <a:rPr lang="en-US" dirty="0"/>
            <a:t>Getting extraordinarily emotional and upset is counterproductive; your cell phone will not automatically appear when you raise your voice. Staying focused and retracing your steps by returning to the locations where you may have misplaced the phone is the best option. If the phone is not located after a reasonable period, accept that the phone is lost; deactivate the account, and purchase another phone. </a:t>
          </a:r>
        </a:p>
      </dgm:t>
    </dgm:pt>
    <dgm:pt modelId="{2217C5B2-4A94-4526-B698-8DA5123E7CEE}" type="parTrans" cxnId="{53AC881B-DE19-4D41-8791-30B9F7AF3F05}">
      <dgm:prSet/>
      <dgm:spPr/>
      <dgm:t>
        <a:bodyPr/>
        <a:lstStyle/>
        <a:p>
          <a:endParaRPr lang="en-US"/>
        </a:p>
      </dgm:t>
    </dgm:pt>
    <dgm:pt modelId="{E915B870-06A0-49A4-A9E1-FD2BF56B8676}" type="sibTrans" cxnId="{53AC881B-DE19-4D41-8791-30B9F7AF3F05}">
      <dgm:prSet/>
      <dgm:spPr/>
      <dgm:t>
        <a:bodyPr/>
        <a:lstStyle/>
        <a:p>
          <a:endParaRPr lang="en-US"/>
        </a:p>
      </dgm:t>
    </dgm:pt>
    <dgm:pt modelId="{ECA1B9FB-29BA-401E-848E-38CB43A27076}" type="pres">
      <dgm:prSet presAssocID="{6474D6A6-97F6-4FF6-9525-CC3BE5FEC52F}" presName="root" presStyleCnt="0">
        <dgm:presLayoutVars>
          <dgm:dir/>
          <dgm:resizeHandles val="exact"/>
        </dgm:presLayoutVars>
      </dgm:prSet>
      <dgm:spPr/>
    </dgm:pt>
    <dgm:pt modelId="{E0E6F242-368D-4978-83FE-022DB156635D}" type="pres">
      <dgm:prSet presAssocID="{B10493A2-C821-42ED-B9A0-E8C06A018BF3}" presName="compNode" presStyleCnt="0"/>
      <dgm:spPr/>
    </dgm:pt>
    <dgm:pt modelId="{A619BBDD-610A-4774-B0CC-7B6299FE99B6}" type="pres">
      <dgm:prSet presAssocID="{B10493A2-C821-42ED-B9A0-E8C06A018B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F06FE562-F065-48EB-BBCF-4BD5B4F317BB}" type="pres">
      <dgm:prSet presAssocID="{B10493A2-C821-42ED-B9A0-E8C06A018BF3}" presName="spaceRect" presStyleCnt="0"/>
      <dgm:spPr/>
    </dgm:pt>
    <dgm:pt modelId="{3042BC58-4FC8-4620-80F6-460B096DD00A}" type="pres">
      <dgm:prSet presAssocID="{B10493A2-C821-42ED-B9A0-E8C06A018BF3}" presName="textRect" presStyleLbl="revTx" presStyleIdx="0" presStyleCnt="3">
        <dgm:presLayoutVars>
          <dgm:chMax val="1"/>
          <dgm:chPref val="1"/>
        </dgm:presLayoutVars>
      </dgm:prSet>
      <dgm:spPr/>
    </dgm:pt>
    <dgm:pt modelId="{6A1ADF16-1F79-4F4D-96F8-1EFB65465827}" type="pres">
      <dgm:prSet presAssocID="{A18DCE5C-1D5A-48C2-977C-24D5E78CE286}" presName="sibTrans" presStyleCnt="0"/>
      <dgm:spPr/>
    </dgm:pt>
    <dgm:pt modelId="{8F927AE5-B436-446E-B14D-DAEAC199CEEB}" type="pres">
      <dgm:prSet presAssocID="{0FD140AC-CCC7-456F-A3EC-57B3F9346378}" presName="compNode" presStyleCnt="0"/>
      <dgm:spPr/>
    </dgm:pt>
    <dgm:pt modelId="{DE3792BE-0793-47B7-BFCD-B2D90E8C60BB}" type="pres">
      <dgm:prSet presAssocID="{0FD140AC-CCC7-456F-A3EC-57B3F934637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252BA12E-4951-429C-ACB0-324F6BDC9124}" type="pres">
      <dgm:prSet presAssocID="{0FD140AC-CCC7-456F-A3EC-57B3F9346378}" presName="spaceRect" presStyleCnt="0"/>
      <dgm:spPr/>
    </dgm:pt>
    <dgm:pt modelId="{47CFE015-90D3-4C89-9B2E-B4D3100A0EC9}" type="pres">
      <dgm:prSet presAssocID="{0FD140AC-CCC7-456F-A3EC-57B3F9346378}" presName="textRect" presStyleLbl="revTx" presStyleIdx="1" presStyleCnt="3">
        <dgm:presLayoutVars>
          <dgm:chMax val="1"/>
          <dgm:chPref val="1"/>
        </dgm:presLayoutVars>
      </dgm:prSet>
      <dgm:spPr/>
    </dgm:pt>
    <dgm:pt modelId="{E06F2D7C-1D31-4D9C-92A1-3EE55D19498F}" type="pres">
      <dgm:prSet presAssocID="{4BCA6BAE-80AD-4518-8E2A-5EA1708D16E1}" presName="sibTrans" presStyleCnt="0"/>
      <dgm:spPr/>
    </dgm:pt>
    <dgm:pt modelId="{D0542514-D570-4A88-B235-DA1AD67E9792}" type="pres">
      <dgm:prSet presAssocID="{F03893E9-9C43-4DC2-BA67-77C1E993FA6F}" presName="compNode" presStyleCnt="0"/>
      <dgm:spPr/>
    </dgm:pt>
    <dgm:pt modelId="{281C97F8-0749-4ED2-AB17-E9DE44177003}" type="pres">
      <dgm:prSet presAssocID="{F03893E9-9C43-4DC2-BA67-77C1E993FA6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aker Phone"/>
        </a:ext>
      </dgm:extLst>
    </dgm:pt>
    <dgm:pt modelId="{2870C7BD-10C3-4A28-BC0F-E210EC84318B}" type="pres">
      <dgm:prSet presAssocID="{F03893E9-9C43-4DC2-BA67-77C1E993FA6F}" presName="spaceRect" presStyleCnt="0"/>
      <dgm:spPr/>
    </dgm:pt>
    <dgm:pt modelId="{2DA7944F-9F65-4153-9230-11FACE641497}" type="pres">
      <dgm:prSet presAssocID="{F03893E9-9C43-4DC2-BA67-77C1E993FA6F}" presName="textRect" presStyleLbl="revTx" presStyleIdx="2" presStyleCnt="3">
        <dgm:presLayoutVars>
          <dgm:chMax val="1"/>
          <dgm:chPref val="1"/>
        </dgm:presLayoutVars>
      </dgm:prSet>
      <dgm:spPr/>
    </dgm:pt>
  </dgm:ptLst>
  <dgm:cxnLst>
    <dgm:cxn modelId="{53AC881B-DE19-4D41-8791-30B9F7AF3F05}" srcId="{6474D6A6-97F6-4FF6-9525-CC3BE5FEC52F}" destId="{F03893E9-9C43-4DC2-BA67-77C1E993FA6F}" srcOrd="2" destOrd="0" parTransId="{2217C5B2-4A94-4526-B698-8DA5123E7CEE}" sibTransId="{E915B870-06A0-49A4-A9E1-FD2BF56B8676}"/>
    <dgm:cxn modelId="{644B9834-C275-4481-BAA3-69EFAD91377A}" type="presOf" srcId="{B10493A2-C821-42ED-B9A0-E8C06A018BF3}" destId="{3042BC58-4FC8-4620-80F6-460B096DD00A}" srcOrd="0" destOrd="0" presId="urn:microsoft.com/office/officeart/2018/2/layout/IconLabelList"/>
    <dgm:cxn modelId="{773E0139-FB0D-4074-8B2F-A50E42CE0358}" type="presOf" srcId="{6474D6A6-97F6-4FF6-9525-CC3BE5FEC52F}" destId="{ECA1B9FB-29BA-401E-848E-38CB43A27076}" srcOrd="0" destOrd="0" presId="urn:microsoft.com/office/officeart/2018/2/layout/IconLabelList"/>
    <dgm:cxn modelId="{D29B8671-54EB-46FD-B6CC-5970A966A7F4}" type="presOf" srcId="{0FD140AC-CCC7-456F-A3EC-57B3F9346378}" destId="{47CFE015-90D3-4C89-9B2E-B4D3100A0EC9}" srcOrd="0" destOrd="0" presId="urn:microsoft.com/office/officeart/2018/2/layout/IconLabelList"/>
    <dgm:cxn modelId="{68B96F91-5989-42C1-8B50-312DF1261CFA}" type="presOf" srcId="{F03893E9-9C43-4DC2-BA67-77C1E993FA6F}" destId="{2DA7944F-9F65-4153-9230-11FACE641497}" srcOrd="0" destOrd="0" presId="urn:microsoft.com/office/officeart/2018/2/layout/IconLabelList"/>
    <dgm:cxn modelId="{BEB808CA-3ADF-4FE1-919F-6A57C5AE19D9}" srcId="{6474D6A6-97F6-4FF6-9525-CC3BE5FEC52F}" destId="{B10493A2-C821-42ED-B9A0-E8C06A018BF3}" srcOrd="0" destOrd="0" parTransId="{453CCB9F-DEB8-4109-85C5-501527523FD3}" sibTransId="{A18DCE5C-1D5A-48C2-977C-24D5E78CE286}"/>
    <dgm:cxn modelId="{31320BEE-304D-420E-8321-612B3E784031}" srcId="{6474D6A6-97F6-4FF6-9525-CC3BE5FEC52F}" destId="{0FD140AC-CCC7-456F-A3EC-57B3F9346378}" srcOrd="1" destOrd="0" parTransId="{D91D7732-B58C-43FF-8A53-865D6029F3B3}" sibTransId="{4BCA6BAE-80AD-4518-8E2A-5EA1708D16E1}"/>
    <dgm:cxn modelId="{D360F47C-4EDD-4368-B20C-27AA39210390}" type="presParOf" srcId="{ECA1B9FB-29BA-401E-848E-38CB43A27076}" destId="{E0E6F242-368D-4978-83FE-022DB156635D}" srcOrd="0" destOrd="0" presId="urn:microsoft.com/office/officeart/2018/2/layout/IconLabelList"/>
    <dgm:cxn modelId="{C54BD107-B423-4516-9B7A-0649BCDF1A84}" type="presParOf" srcId="{E0E6F242-368D-4978-83FE-022DB156635D}" destId="{A619BBDD-610A-4774-B0CC-7B6299FE99B6}" srcOrd="0" destOrd="0" presId="urn:microsoft.com/office/officeart/2018/2/layout/IconLabelList"/>
    <dgm:cxn modelId="{C16EC6D1-9398-4A26-8F57-CCF8F3F8564A}" type="presParOf" srcId="{E0E6F242-368D-4978-83FE-022DB156635D}" destId="{F06FE562-F065-48EB-BBCF-4BD5B4F317BB}" srcOrd="1" destOrd="0" presId="urn:microsoft.com/office/officeart/2018/2/layout/IconLabelList"/>
    <dgm:cxn modelId="{028FF269-FFAF-4B1D-9D34-7DD706A18417}" type="presParOf" srcId="{E0E6F242-368D-4978-83FE-022DB156635D}" destId="{3042BC58-4FC8-4620-80F6-460B096DD00A}" srcOrd="2" destOrd="0" presId="urn:microsoft.com/office/officeart/2018/2/layout/IconLabelList"/>
    <dgm:cxn modelId="{BEC1EF8E-A502-44F8-B419-974C25693A5A}" type="presParOf" srcId="{ECA1B9FB-29BA-401E-848E-38CB43A27076}" destId="{6A1ADF16-1F79-4F4D-96F8-1EFB65465827}" srcOrd="1" destOrd="0" presId="urn:microsoft.com/office/officeart/2018/2/layout/IconLabelList"/>
    <dgm:cxn modelId="{7E2ED50C-18EC-4C73-A309-AAAC6F3AA2A0}" type="presParOf" srcId="{ECA1B9FB-29BA-401E-848E-38CB43A27076}" destId="{8F927AE5-B436-446E-B14D-DAEAC199CEEB}" srcOrd="2" destOrd="0" presId="urn:microsoft.com/office/officeart/2018/2/layout/IconLabelList"/>
    <dgm:cxn modelId="{25FFCA7A-E120-40A7-BC8F-8A02777EDC0A}" type="presParOf" srcId="{8F927AE5-B436-446E-B14D-DAEAC199CEEB}" destId="{DE3792BE-0793-47B7-BFCD-B2D90E8C60BB}" srcOrd="0" destOrd="0" presId="urn:microsoft.com/office/officeart/2018/2/layout/IconLabelList"/>
    <dgm:cxn modelId="{CD715DA2-C368-4B22-B653-AE41521C16A8}" type="presParOf" srcId="{8F927AE5-B436-446E-B14D-DAEAC199CEEB}" destId="{252BA12E-4951-429C-ACB0-324F6BDC9124}" srcOrd="1" destOrd="0" presId="urn:microsoft.com/office/officeart/2018/2/layout/IconLabelList"/>
    <dgm:cxn modelId="{6FEC4BFF-E3F9-4762-BED4-7C3DB1A3AE45}" type="presParOf" srcId="{8F927AE5-B436-446E-B14D-DAEAC199CEEB}" destId="{47CFE015-90D3-4C89-9B2E-B4D3100A0EC9}" srcOrd="2" destOrd="0" presId="urn:microsoft.com/office/officeart/2018/2/layout/IconLabelList"/>
    <dgm:cxn modelId="{AE2B4F5E-3327-49EE-8D16-A67C49A35FE4}" type="presParOf" srcId="{ECA1B9FB-29BA-401E-848E-38CB43A27076}" destId="{E06F2D7C-1D31-4D9C-92A1-3EE55D19498F}" srcOrd="3" destOrd="0" presId="urn:microsoft.com/office/officeart/2018/2/layout/IconLabelList"/>
    <dgm:cxn modelId="{C2F8396E-80FF-4143-9147-F5526E5243F6}" type="presParOf" srcId="{ECA1B9FB-29BA-401E-848E-38CB43A27076}" destId="{D0542514-D570-4A88-B235-DA1AD67E9792}" srcOrd="4" destOrd="0" presId="urn:microsoft.com/office/officeart/2018/2/layout/IconLabelList"/>
    <dgm:cxn modelId="{673588E0-D716-49C3-AD19-1787A8A30EBE}" type="presParOf" srcId="{D0542514-D570-4A88-B235-DA1AD67E9792}" destId="{281C97F8-0749-4ED2-AB17-E9DE44177003}" srcOrd="0" destOrd="0" presId="urn:microsoft.com/office/officeart/2018/2/layout/IconLabelList"/>
    <dgm:cxn modelId="{D464064A-1BBC-4E12-AA3B-249A2B968CF5}" type="presParOf" srcId="{D0542514-D570-4A88-B235-DA1AD67E9792}" destId="{2870C7BD-10C3-4A28-BC0F-E210EC84318B}" srcOrd="1" destOrd="0" presId="urn:microsoft.com/office/officeart/2018/2/layout/IconLabelList"/>
    <dgm:cxn modelId="{E1E6333D-EC49-4BC6-BB01-23C9CC16305B}" type="presParOf" srcId="{D0542514-D570-4A88-B235-DA1AD67E9792}" destId="{2DA7944F-9F65-4153-9230-11FACE64149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B76F6A-8C0A-46E8-84A2-65D5C4F713F5}"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A2B94FBF-13D9-4E6D-8EC1-CFD8F0F7F4C2}">
      <dgm:prSet/>
      <dgm:spPr/>
      <dgm:t>
        <a:bodyPr/>
        <a:lstStyle/>
        <a:p>
          <a:r>
            <a:rPr lang="en-US" b="1" dirty="0"/>
            <a:t>You are at school and find a cell phone; what is the best response?</a:t>
          </a:r>
          <a:endParaRPr lang="en-US" dirty="0"/>
        </a:p>
      </dgm:t>
    </dgm:pt>
    <dgm:pt modelId="{29D21ADA-526B-4D82-AFC5-82EF905CE325}" type="parTrans" cxnId="{1E32FEFB-0817-4DB2-97A4-2CF87502822D}">
      <dgm:prSet/>
      <dgm:spPr/>
      <dgm:t>
        <a:bodyPr/>
        <a:lstStyle/>
        <a:p>
          <a:endParaRPr lang="en-US"/>
        </a:p>
      </dgm:t>
    </dgm:pt>
    <dgm:pt modelId="{CC76038D-F0B1-45F8-9472-272C9691C088}" type="sibTrans" cxnId="{1E32FEFB-0817-4DB2-97A4-2CF87502822D}">
      <dgm:prSet/>
      <dgm:spPr/>
      <dgm:t>
        <a:bodyPr/>
        <a:lstStyle/>
        <a:p>
          <a:endParaRPr lang="en-US"/>
        </a:p>
      </dgm:t>
    </dgm:pt>
    <dgm:pt modelId="{D5BB8804-53C0-4AE3-AC7F-998FAA031B9A}">
      <dgm:prSet/>
      <dgm:spPr/>
      <dgm:t>
        <a:bodyPr/>
        <a:lstStyle/>
        <a:p>
          <a:r>
            <a:rPr lang="en-US"/>
            <a:t>Keeping a lost cell phone in school can lead to criminal charges; technology allows authorities to locate a cell phone if calls are made. </a:t>
          </a:r>
        </a:p>
      </dgm:t>
    </dgm:pt>
    <dgm:pt modelId="{11E542A4-19FB-4999-841F-9729DDEF64D2}" type="parTrans" cxnId="{CB085579-B867-49EA-8D39-022764145D95}">
      <dgm:prSet/>
      <dgm:spPr/>
      <dgm:t>
        <a:bodyPr/>
        <a:lstStyle/>
        <a:p>
          <a:endParaRPr lang="en-US"/>
        </a:p>
      </dgm:t>
    </dgm:pt>
    <dgm:pt modelId="{C837D301-60A1-4A5F-AE2E-794347773B03}" type="sibTrans" cxnId="{CB085579-B867-49EA-8D39-022764145D95}">
      <dgm:prSet/>
      <dgm:spPr/>
      <dgm:t>
        <a:bodyPr/>
        <a:lstStyle/>
        <a:p>
          <a:endParaRPr lang="en-US"/>
        </a:p>
      </dgm:t>
    </dgm:pt>
    <dgm:pt modelId="{1131B4E8-6CEF-4AA8-9642-230EC1C6FA9B}" type="pres">
      <dgm:prSet presAssocID="{60B76F6A-8C0A-46E8-84A2-65D5C4F713F5}" presName="vert0" presStyleCnt="0">
        <dgm:presLayoutVars>
          <dgm:dir/>
          <dgm:animOne val="branch"/>
          <dgm:animLvl val="lvl"/>
        </dgm:presLayoutVars>
      </dgm:prSet>
      <dgm:spPr/>
    </dgm:pt>
    <dgm:pt modelId="{13279453-771E-4806-A4A6-0CB414B1ECCE}" type="pres">
      <dgm:prSet presAssocID="{A2B94FBF-13D9-4E6D-8EC1-CFD8F0F7F4C2}" presName="thickLine" presStyleLbl="alignNode1" presStyleIdx="0" presStyleCnt="1"/>
      <dgm:spPr/>
    </dgm:pt>
    <dgm:pt modelId="{7D273164-90BA-4E97-91AA-D69AB012DC0A}" type="pres">
      <dgm:prSet presAssocID="{A2B94FBF-13D9-4E6D-8EC1-CFD8F0F7F4C2}" presName="horz1" presStyleCnt="0"/>
      <dgm:spPr/>
    </dgm:pt>
    <dgm:pt modelId="{EDD66A19-B191-46FF-8073-E0AAEAB87B65}" type="pres">
      <dgm:prSet presAssocID="{A2B94FBF-13D9-4E6D-8EC1-CFD8F0F7F4C2}" presName="tx1" presStyleLbl="revTx" presStyleIdx="0" presStyleCnt="2"/>
      <dgm:spPr/>
    </dgm:pt>
    <dgm:pt modelId="{8BC9651F-1941-4B01-8803-A0D39B1F0F66}" type="pres">
      <dgm:prSet presAssocID="{A2B94FBF-13D9-4E6D-8EC1-CFD8F0F7F4C2}" presName="vert1" presStyleCnt="0"/>
      <dgm:spPr/>
    </dgm:pt>
    <dgm:pt modelId="{AF2A1025-A72C-48EE-908F-3F3B12D35629}" type="pres">
      <dgm:prSet presAssocID="{D5BB8804-53C0-4AE3-AC7F-998FAA031B9A}" presName="vertSpace2a" presStyleCnt="0"/>
      <dgm:spPr/>
    </dgm:pt>
    <dgm:pt modelId="{49589E64-CBE8-4699-97F5-26C9890AB1E2}" type="pres">
      <dgm:prSet presAssocID="{D5BB8804-53C0-4AE3-AC7F-998FAA031B9A}" presName="horz2" presStyleCnt="0"/>
      <dgm:spPr/>
    </dgm:pt>
    <dgm:pt modelId="{6685BDCB-C40E-4343-9C79-67B91CF47F6E}" type="pres">
      <dgm:prSet presAssocID="{D5BB8804-53C0-4AE3-AC7F-998FAA031B9A}" presName="horzSpace2" presStyleCnt="0"/>
      <dgm:spPr/>
    </dgm:pt>
    <dgm:pt modelId="{46A4D6CC-CCC7-451D-BF51-A1BC59A53CF1}" type="pres">
      <dgm:prSet presAssocID="{D5BB8804-53C0-4AE3-AC7F-998FAA031B9A}" presName="tx2" presStyleLbl="revTx" presStyleIdx="1" presStyleCnt="2"/>
      <dgm:spPr/>
    </dgm:pt>
    <dgm:pt modelId="{682D100F-5166-4E84-A078-1434A70B4044}" type="pres">
      <dgm:prSet presAssocID="{D5BB8804-53C0-4AE3-AC7F-998FAA031B9A}" presName="vert2" presStyleCnt="0"/>
      <dgm:spPr/>
    </dgm:pt>
    <dgm:pt modelId="{55446177-62F0-46A8-ABBF-FFF0C45DCED4}" type="pres">
      <dgm:prSet presAssocID="{D5BB8804-53C0-4AE3-AC7F-998FAA031B9A}" presName="thinLine2b" presStyleLbl="callout" presStyleIdx="0" presStyleCnt="1"/>
      <dgm:spPr/>
    </dgm:pt>
    <dgm:pt modelId="{AB3DA6D1-224F-4763-99D7-9E1BC73E6283}" type="pres">
      <dgm:prSet presAssocID="{D5BB8804-53C0-4AE3-AC7F-998FAA031B9A}" presName="vertSpace2b" presStyleCnt="0"/>
      <dgm:spPr/>
    </dgm:pt>
  </dgm:ptLst>
  <dgm:cxnLst>
    <dgm:cxn modelId="{88586A0B-9C6F-4A1A-84EE-49E18A646C27}" type="presOf" srcId="{D5BB8804-53C0-4AE3-AC7F-998FAA031B9A}" destId="{46A4D6CC-CCC7-451D-BF51-A1BC59A53CF1}" srcOrd="0" destOrd="0" presId="urn:microsoft.com/office/officeart/2008/layout/LinedList"/>
    <dgm:cxn modelId="{F8032A23-EEC5-4624-A94B-173B75B2EF33}" type="presOf" srcId="{60B76F6A-8C0A-46E8-84A2-65D5C4F713F5}" destId="{1131B4E8-6CEF-4AA8-9642-230EC1C6FA9B}" srcOrd="0" destOrd="0" presId="urn:microsoft.com/office/officeart/2008/layout/LinedList"/>
    <dgm:cxn modelId="{CB085579-B867-49EA-8D39-022764145D95}" srcId="{A2B94FBF-13D9-4E6D-8EC1-CFD8F0F7F4C2}" destId="{D5BB8804-53C0-4AE3-AC7F-998FAA031B9A}" srcOrd="0" destOrd="0" parTransId="{11E542A4-19FB-4999-841F-9729DDEF64D2}" sibTransId="{C837D301-60A1-4A5F-AE2E-794347773B03}"/>
    <dgm:cxn modelId="{2639409F-57BF-4A17-9212-4082B060F9B6}" type="presOf" srcId="{A2B94FBF-13D9-4E6D-8EC1-CFD8F0F7F4C2}" destId="{EDD66A19-B191-46FF-8073-E0AAEAB87B65}" srcOrd="0" destOrd="0" presId="urn:microsoft.com/office/officeart/2008/layout/LinedList"/>
    <dgm:cxn modelId="{1E32FEFB-0817-4DB2-97A4-2CF87502822D}" srcId="{60B76F6A-8C0A-46E8-84A2-65D5C4F713F5}" destId="{A2B94FBF-13D9-4E6D-8EC1-CFD8F0F7F4C2}" srcOrd="0" destOrd="0" parTransId="{29D21ADA-526B-4D82-AFC5-82EF905CE325}" sibTransId="{CC76038D-F0B1-45F8-9472-272C9691C088}"/>
    <dgm:cxn modelId="{5A9A92D4-69E3-4C92-BB90-BC756A8AA4C8}" type="presParOf" srcId="{1131B4E8-6CEF-4AA8-9642-230EC1C6FA9B}" destId="{13279453-771E-4806-A4A6-0CB414B1ECCE}" srcOrd="0" destOrd="0" presId="urn:microsoft.com/office/officeart/2008/layout/LinedList"/>
    <dgm:cxn modelId="{ECD22FB6-54E2-4961-8A22-752A1CE4D56C}" type="presParOf" srcId="{1131B4E8-6CEF-4AA8-9642-230EC1C6FA9B}" destId="{7D273164-90BA-4E97-91AA-D69AB012DC0A}" srcOrd="1" destOrd="0" presId="urn:microsoft.com/office/officeart/2008/layout/LinedList"/>
    <dgm:cxn modelId="{27B450CD-6825-42B1-8D59-A48FFBC407E2}" type="presParOf" srcId="{7D273164-90BA-4E97-91AA-D69AB012DC0A}" destId="{EDD66A19-B191-46FF-8073-E0AAEAB87B65}" srcOrd="0" destOrd="0" presId="urn:microsoft.com/office/officeart/2008/layout/LinedList"/>
    <dgm:cxn modelId="{9CB1BEDA-4B1D-493B-AAB5-D30EB651ED37}" type="presParOf" srcId="{7D273164-90BA-4E97-91AA-D69AB012DC0A}" destId="{8BC9651F-1941-4B01-8803-A0D39B1F0F66}" srcOrd="1" destOrd="0" presId="urn:microsoft.com/office/officeart/2008/layout/LinedList"/>
    <dgm:cxn modelId="{EC8C2DA4-40AD-42BA-BAAD-FAB7F62E18BD}" type="presParOf" srcId="{8BC9651F-1941-4B01-8803-A0D39B1F0F66}" destId="{AF2A1025-A72C-48EE-908F-3F3B12D35629}" srcOrd="0" destOrd="0" presId="urn:microsoft.com/office/officeart/2008/layout/LinedList"/>
    <dgm:cxn modelId="{70A187D5-2072-475B-B9CB-979EE0D32662}" type="presParOf" srcId="{8BC9651F-1941-4B01-8803-A0D39B1F0F66}" destId="{49589E64-CBE8-4699-97F5-26C9890AB1E2}" srcOrd="1" destOrd="0" presId="urn:microsoft.com/office/officeart/2008/layout/LinedList"/>
    <dgm:cxn modelId="{58DDF06A-8679-4F98-B29D-902F8BF410CB}" type="presParOf" srcId="{49589E64-CBE8-4699-97F5-26C9890AB1E2}" destId="{6685BDCB-C40E-4343-9C79-67B91CF47F6E}" srcOrd="0" destOrd="0" presId="urn:microsoft.com/office/officeart/2008/layout/LinedList"/>
    <dgm:cxn modelId="{EA591CD2-3274-415F-8553-05CD14E66D70}" type="presParOf" srcId="{49589E64-CBE8-4699-97F5-26C9890AB1E2}" destId="{46A4D6CC-CCC7-451D-BF51-A1BC59A53CF1}" srcOrd="1" destOrd="0" presId="urn:microsoft.com/office/officeart/2008/layout/LinedList"/>
    <dgm:cxn modelId="{F4DF75E3-C1B2-4B7D-AEFA-B633A699D1D5}" type="presParOf" srcId="{49589E64-CBE8-4699-97F5-26C9890AB1E2}" destId="{682D100F-5166-4E84-A078-1434A70B4044}" srcOrd="2" destOrd="0" presId="urn:microsoft.com/office/officeart/2008/layout/LinedList"/>
    <dgm:cxn modelId="{01664B00-DFBD-445E-954B-68B9486073D9}" type="presParOf" srcId="{8BC9651F-1941-4B01-8803-A0D39B1F0F66}" destId="{55446177-62F0-46A8-ABBF-FFF0C45DCED4}" srcOrd="2" destOrd="0" presId="urn:microsoft.com/office/officeart/2008/layout/LinedList"/>
    <dgm:cxn modelId="{4BF9B230-9501-464F-801F-155A9FACE859}" type="presParOf" srcId="{8BC9651F-1941-4B01-8803-A0D39B1F0F66}" destId="{AB3DA6D1-224F-4763-99D7-9E1BC73E6283}"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DF87C5-AEE9-452C-93E6-1138907F6AA8}"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85A35459-FFB8-4D86-B981-DED98FA4BC8A}">
      <dgm:prSet/>
      <dgm:spPr/>
      <dgm:t>
        <a:bodyPr/>
        <a:lstStyle/>
        <a:p>
          <a:r>
            <a:rPr lang="en-US" b="1" dirty="0"/>
            <a:t>What is the best response if you are driving at night and someone is trying to flag you down?</a:t>
          </a:r>
          <a:endParaRPr lang="en-US" dirty="0"/>
        </a:p>
      </dgm:t>
    </dgm:pt>
    <dgm:pt modelId="{50E425E7-04AE-4B4B-A019-6B61AE40A998}" type="parTrans" cxnId="{01D4133E-32B6-4BE8-B804-E98882A0D66C}">
      <dgm:prSet/>
      <dgm:spPr/>
      <dgm:t>
        <a:bodyPr/>
        <a:lstStyle/>
        <a:p>
          <a:endParaRPr lang="en-US"/>
        </a:p>
      </dgm:t>
    </dgm:pt>
    <dgm:pt modelId="{6487171F-EFB0-4103-A822-30119E75D631}" type="sibTrans" cxnId="{01D4133E-32B6-4BE8-B804-E98882A0D66C}">
      <dgm:prSet/>
      <dgm:spPr/>
      <dgm:t>
        <a:bodyPr/>
        <a:lstStyle/>
        <a:p>
          <a:endParaRPr lang="en-US"/>
        </a:p>
      </dgm:t>
    </dgm:pt>
    <dgm:pt modelId="{3F421E23-0AC1-450D-8509-65C9E5CF53F7}">
      <dgm:prSet/>
      <dgm:spPr/>
      <dgm:t>
        <a:bodyPr/>
        <a:lstStyle/>
        <a:p>
          <a:r>
            <a:rPr lang="en-US" dirty="0"/>
            <a:t>continue to drive and ignore the person</a:t>
          </a:r>
        </a:p>
      </dgm:t>
    </dgm:pt>
    <dgm:pt modelId="{B78D5052-DC78-44A3-89FC-B181253FF89F}" type="parTrans" cxnId="{BED3552F-C0BB-4213-AE57-B4867761E407}">
      <dgm:prSet/>
      <dgm:spPr/>
      <dgm:t>
        <a:bodyPr/>
        <a:lstStyle/>
        <a:p>
          <a:endParaRPr lang="en-US"/>
        </a:p>
      </dgm:t>
    </dgm:pt>
    <dgm:pt modelId="{2C3A07A5-F196-44E9-80AD-5CFB3F38ABC7}" type="sibTrans" cxnId="{BED3552F-C0BB-4213-AE57-B4867761E407}">
      <dgm:prSet/>
      <dgm:spPr/>
      <dgm:t>
        <a:bodyPr/>
        <a:lstStyle/>
        <a:p>
          <a:endParaRPr lang="en-US"/>
        </a:p>
      </dgm:t>
    </dgm:pt>
    <dgm:pt modelId="{529A106D-F4AB-4870-BAA4-C87634C1DE68}" type="pres">
      <dgm:prSet presAssocID="{42DF87C5-AEE9-452C-93E6-1138907F6AA8}" presName="linear" presStyleCnt="0">
        <dgm:presLayoutVars>
          <dgm:animLvl val="lvl"/>
          <dgm:resizeHandles val="exact"/>
        </dgm:presLayoutVars>
      </dgm:prSet>
      <dgm:spPr/>
    </dgm:pt>
    <dgm:pt modelId="{2A325787-BE2B-494C-B861-BD0690081BF8}" type="pres">
      <dgm:prSet presAssocID="{85A35459-FFB8-4D86-B981-DED98FA4BC8A}" presName="parentText" presStyleLbl="node1" presStyleIdx="0" presStyleCnt="1" custScaleY="172635" custLinFactY="-31208" custLinFactNeighborX="-4839" custLinFactNeighborY="-100000">
        <dgm:presLayoutVars>
          <dgm:chMax val="0"/>
          <dgm:bulletEnabled val="1"/>
        </dgm:presLayoutVars>
      </dgm:prSet>
      <dgm:spPr/>
    </dgm:pt>
    <dgm:pt modelId="{AE5CA41A-95C3-44F8-9E81-80566BD88AB8}" type="pres">
      <dgm:prSet presAssocID="{85A35459-FFB8-4D86-B981-DED98FA4BC8A}" presName="childText" presStyleLbl="revTx" presStyleIdx="0" presStyleCnt="1" custScaleY="204654" custLinFactNeighborX="-3553" custLinFactNeighborY="-16723">
        <dgm:presLayoutVars>
          <dgm:bulletEnabled val="1"/>
        </dgm:presLayoutVars>
      </dgm:prSet>
      <dgm:spPr/>
    </dgm:pt>
  </dgm:ptLst>
  <dgm:cxnLst>
    <dgm:cxn modelId="{0A749210-1B23-4753-8AC1-9257166CD3F2}" type="presOf" srcId="{3F421E23-0AC1-450D-8509-65C9E5CF53F7}" destId="{AE5CA41A-95C3-44F8-9E81-80566BD88AB8}" srcOrd="0" destOrd="0" presId="urn:microsoft.com/office/officeart/2005/8/layout/vList2"/>
    <dgm:cxn modelId="{BED3552F-C0BB-4213-AE57-B4867761E407}" srcId="{85A35459-FFB8-4D86-B981-DED98FA4BC8A}" destId="{3F421E23-0AC1-450D-8509-65C9E5CF53F7}" srcOrd="0" destOrd="0" parTransId="{B78D5052-DC78-44A3-89FC-B181253FF89F}" sibTransId="{2C3A07A5-F196-44E9-80AD-5CFB3F38ABC7}"/>
    <dgm:cxn modelId="{01D4133E-32B6-4BE8-B804-E98882A0D66C}" srcId="{42DF87C5-AEE9-452C-93E6-1138907F6AA8}" destId="{85A35459-FFB8-4D86-B981-DED98FA4BC8A}" srcOrd="0" destOrd="0" parTransId="{50E425E7-04AE-4B4B-A019-6B61AE40A998}" sibTransId="{6487171F-EFB0-4103-A822-30119E75D631}"/>
    <dgm:cxn modelId="{CEB36845-AD12-47AA-8E20-E640E6121C55}" type="presOf" srcId="{42DF87C5-AEE9-452C-93E6-1138907F6AA8}" destId="{529A106D-F4AB-4870-BAA4-C87634C1DE68}" srcOrd="0" destOrd="0" presId="urn:microsoft.com/office/officeart/2005/8/layout/vList2"/>
    <dgm:cxn modelId="{8F2C9D79-F4BA-4890-A41B-4E0156217C06}" type="presOf" srcId="{85A35459-FFB8-4D86-B981-DED98FA4BC8A}" destId="{2A325787-BE2B-494C-B861-BD0690081BF8}" srcOrd="0" destOrd="0" presId="urn:microsoft.com/office/officeart/2005/8/layout/vList2"/>
    <dgm:cxn modelId="{4B92C9F3-62C6-4938-9292-B54296C58F8A}" type="presParOf" srcId="{529A106D-F4AB-4870-BAA4-C87634C1DE68}" destId="{2A325787-BE2B-494C-B861-BD0690081BF8}" srcOrd="0" destOrd="0" presId="urn:microsoft.com/office/officeart/2005/8/layout/vList2"/>
    <dgm:cxn modelId="{A5D3BCBA-8B78-4576-9B62-12E11E0B087C}" type="presParOf" srcId="{529A106D-F4AB-4870-BAA4-C87634C1DE68}" destId="{AE5CA41A-95C3-44F8-9E81-80566BD88AB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987B6E-F4C0-4D48-9D60-2DBAB39A37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D30CA85-3147-421E-96A9-65912B04D67D}">
      <dgm:prSet/>
      <dgm:spPr/>
      <dgm:t>
        <a:bodyPr/>
        <a:lstStyle/>
        <a:p>
          <a:r>
            <a:rPr lang="en-US" b="1" dirty="0"/>
            <a:t>Call 911 if you think it is an emergency and give the location of the person.</a:t>
          </a:r>
          <a:endParaRPr lang="en-US" dirty="0"/>
        </a:p>
      </dgm:t>
    </dgm:pt>
    <dgm:pt modelId="{BE7B51DB-CD89-41AD-951E-6630CB753E84}" type="parTrans" cxnId="{AAEAE255-4FF6-49AC-A943-38C046523630}">
      <dgm:prSet/>
      <dgm:spPr/>
      <dgm:t>
        <a:bodyPr/>
        <a:lstStyle/>
        <a:p>
          <a:endParaRPr lang="en-US"/>
        </a:p>
      </dgm:t>
    </dgm:pt>
    <dgm:pt modelId="{81B1DF80-7A8B-44DF-A183-56E13F794353}" type="sibTrans" cxnId="{AAEAE255-4FF6-49AC-A943-38C046523630}">
      <dgm:prSet/>
      <dgm:spPr/>
      <dgm:t>
        <a:bodyPr/>
        <a:lstStyle/>
        <a:p>
          <a:endParaRPr lang="en-US"/>
        </a:p>
      </dgm:t>
    </dgm:pt>
    <dgm:pt modelId="{5C9185B2-F776-4066-BB3F-CA39849CD638}">
      <dgm:prSet/>
      <dgm:spPr/>
      <dgm:t>
        <a:bodyPr/>
        <a:lstStyle/>
        <a:p>
          <a:r>
            <a:rPr lang="en-US" dirty="0"/>
            <a:t>The best option is to call 911 and give the person’s location if you think it is a true emergency or crisis.  Everyone who seeks help does not have the best intentions. It is essential to be cautious and alert when dealing with people you do not know.</a:t>
          </a:r>
        </a:p>
      </dgm:t>
    </dgm:pt>
    <dgm:pt modelId="{A60535C9-C5E6-4AF4-979C-AE02B2DF6996}" type="parTrans" cxnId="{4B32058A-03FA-424E-9E71-5BF9538610A0}">
      <dgm:prSet/>
      <dgm:spPr/>
      <dgm:t>
        <a:bodyPr/>
        <a:lstStyle/>
        <a:p>
          <a:endParaRPr lang="en-US"/>
        </a:p>
      </dgm:t>
    </dgm:pt>
    <dgm:pt modelId="{635ED914-C5AA-49AC-8E52-0FBFDC45F04C}" type="sibTrans" cxnId="{4B32058A-03FA-424E-9E71-5BF9538610A0}">
      <dgm:prSet/>
      <dgm:spPr/>
      <dgm:t>
        <a:bodyPr/>
        <a:lstStyle/>
        <a:p>
          <a:endParaRPr lang="en-US"/>
        </a:p>
      </dgm:t>
    </dgm:pt>
    <dgm:pt modelId="{60823A13-224B-4CD1-B509-C43A4E9A61BA}" type="pres">
      <dgm:prSet presAssocID="{45987B6E-F4C0-4D48-9D60-2DBAB39A37F3}" presName="linear" presStyleCnt="0">
        <dgm:presLayoutVars>
          <dgm:animLvl val="lvl"/>
          <dgm:resizeHandles val="exact"/>
        </dgm:presLayoutVars>
      </dgm:prSet>
      <dgm:spPr/>
    </dgm:pt>
    <dgm:pt modelId="{581FA5D7-806C-4AAE-B943-81F678751D4E}" type="pres">
      <dgm:prSet presAssocID="{BD30CA85-3147-421E-96A9-65912B04D67D}" presName="parentText" presStyleLbl="node1" presStyleIdx="0" presStyleCnt="1">
        <dgm:presLayoutVars>
          <dgm:chMax val="0"/>
          <dgm:bulletEnabled val="1"/>
        </dgm:presLayoutVars>
      </dgm:prSet>
      <dgm:spPr/>
    </dgm:pt>
    <dgm:pt modelId="{F9503F46-F689-4508-9BE5-617FCDCE704D}" type="pres">
      <dgm:prSet presAssocID="{BD30CA85-3147-421E-96A9-65912B04D67D}" presName="childText" presStyleLbl="revTx" presStyleIdx="0" presStyleCnt="1">
        <dgm:presLayoutVars>
          <dgm:bulletEnabled val="1"/>
        </dgm:presLayoutVars>
      </dgm:prSet>
      <dgm:spPr/>
    </dgm:pt>
  </dgm:ptLst>
  <dgm:cxnLst>
    <dgm:cxn modelId="{27D48120-43E7-45B8-BB31-15260E338440}" type="presOf" srcId="{45987B6E-F4C0-4D48-9D60-2DBAB39A37F3}" destId="{60823A13-224B-4CD1-B509-C43A4E9A61BA}" srcOrd="0" destOrd="0" presId="urn:microsoft.com/office/officeart/2005/8/layout/vList2"/>
    <dgm:cxn modelId="{AAEAE255-4FF6-49AC-A943-38C046523630}" srcId="{45987B6E-F4C0-4D48-9D60-2DBAB39A37F3}" destId="{BD30CA85-3147-421E-96A9-65912B04D67D}" srcOrd="0" destOrd="0" parTransId="{BE7B51DB-CD89-41AD-951E-6630CB753E84}" sibTransId="{81B1DF80-7A8B-44DF-A183-56E13F794353}"/>
    <dgm:cxn modelId="{4B32058A-03FA-424E-9E71-5BF9538610A0}" srcId="{BD30CA85-3147-421E-96A9-65912B04D67D}" destId="{5C9185B2-F776-4066-BB3F-CA39849CD638}" srcOrd="0" destOrd="0" parTransId="{A60535C9-C5E6-4AF4-979C-AE02B2DF6996}" sibTransId="{635ED914-C5AA-49AC-8E52-0FBFDC45F04C}"/>
    <dgm:cxn modelId="{D6FD178D-3857-4A8D-B3B1-E046F231E721}" type="presOf" srcId="{5C9185B2-F776-4066-BB3F-CA39849CD638}" destId="{F9503F46-F689-4508-9BE5-617FCDCE704D}" srcOrd="0" destOrd="0" presId="urn:microsoft.com/office/officeart/2005/8/layout/vList2"/>
    <dgm:cxn modelId="{73197195-D28A-4297-B9D1-C8AA0D153FC8}" type="presOf" srcId="{BD30CA85-3147-421E-96A9-65912B04D67D}" destId="{581FA5D7-806C-4AAE-B943-81F678751D4E}" srcOrd="0" destOrd="0" presId="urn:microsoft.com/office/officeart/2005/8/layout/vList2"/>
    <dgm:cxn modelId="{A60DD6F6-269C-41BA-B881-A0D277F8E0A6}" type="presParOf" srcId="{60823A13-224B-4CD1-B509-C43A4E9A61BA}" destId="{581FA5D7-806C-4AAE-B943-81F678751D4E}" srcOrd="0" destOrd="0" presId="urn:microsoft.com/office/officeart/2005/8/layout/vList2"/>
    <dgm:cxn modelId="{A6551212-AFC8-4AE8-A0A1-71B1DEAE964C}" type="presParOf" srcId="{60823A13-224B-4CD1-B509-C43A4E9A61BA}" destId="{F9503F46-F689-4508-9BE5-617FCDCE704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BD8A2-61FD-4948-B591-8DA42534A16C}">
      <dsp:nvSpPr>
        <dsp:cNvPr id="0" name=""/>
        <dsp:cNvSpPr/>
      </dsp:nvSpPr>
      <dsp:spPr>
        <a:xfrm>
          <a:off x="0" y="0"/>
          <a:ext cx="503834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54046C-E0AD-47F4-9418-3AA24066196B}">
      <dsp:nvSpPr>
        <dsp:cNvPr id="0" name=""/>
        <dsp:cNvSpPr/>
      </dsp:nvSpPr>
      <dsp:spPr>
        <a:xfrm>
          <a:off x="0" y="0"/>
          <a:ext cx="5038344" cy="53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rPr>
            <a:t>You find a gun or some other </a:t>
          </a:r>
          <a:endParaRPr lang="en-US" sz="2400" kern="1200" dirty="0">
            <a:solidFill>
              <a:srgbClr val="FF0000"/>
            </a:solidFill>
          </a:endParaRPr>
        </a:p>
      </dsp:txBody>
      <dsp:txXfrm>
        <a:off x="0" y="0"/>
        <a:ext cx="5038344" cy="535725"/>
      </dsp:txXfrm>
    </dsp:sp>
    <dsp:sp modelId="{5944A8D8-1B71-4962-A57B-931AFBE8EF26}">
      <dsp:nvSpPr>
        <dsp:cNvPr id="0" name=""/>
        <dsp:cNvSpPr/>
      </dsp:nvSpPr>
      <dsp:spPr>
        <a:xfrm>
          <a:off x="0" y="535725"/>
          <a:ext cx="5038344"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6152FE-864A-42DE-AFF0-99B8E4A9B3E8}">
      <dsp:nvSpPr>
        <dsp:cNvPr id="0" name=""/>
        <dsp:cNvSpPr/>
      </dsp:nvSpPr>
      <dsp:spPr>
        <a:xfrm>
          <a:off x="0" y="535725"/>
          <a:ext cx="5038344" cy="53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rPr>
            <a:t>weapon, what should be your</a:t>
          </a:r>
          <a:endParaRPr lang="en-US" sz="2400" kern="1200" dirty="0">
            <a:solidFill>
              <a:srgbClr val="FF0000"/>
            </a:solidFill>
          </a:endParaRPr>
        </a:p>
      </dsp:txBody>
      <dsp:txXfrm>
        <a:off x="0" y="535725"/>
        <a:ext cx="5038344" cy="535725"/>
      </dsp:txXfrm>
    </dsp:sp>
    <dsp:sp modelId="{D413B3D0-8022-4461-90B0-CCAF3FE1A335}">
      <dsp:nvSpPr>
        <dsp:cNvPr id="0" name=""/>
        <dsp:cNvSpPr/>
      </dsp:nvSpPr>
      <dsp:spPr>
        <a:xfrm>
          <a:off x="0" y="1071450"/>
          <a:ext cx="5038344"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8E1A7A-5043-47EF-8EDC-920C3CADC072}">
      <dsp:nvSpPr>
        <dsp:cNvPr id="0" name=""/>
        <dsp:cNvSpPr/>
      </dsp:nvSpPr>
      <dsp:spPr>
        <a:xfrm>
          <a:off x="0" y="1071450"/>
          <a:ext cx="5038344" cy="53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rPr>
            <a:t>response? </a:t>
          </a:r>
          <a:endParaRPr lang="en-US" sz="2400" kern="1200" dirty="0">
            <a:solidFill>
              <a:srgbClr val="FF0000"/>
            </a:solidFill>
          </a:endParaRPr>
        </a:p>
      </dsp:txBody>
      <dsp:txXfrm>
        <a:off x="0" y="1071450"/>
        <a:ext cx="5038344" cy="535725"/>
      </dsp:txXfrm>
    </dsp:sp>
    <dsp:sp modelId="{A63CF943-71F2-496D-81A4-3027C014578A}">
      <dsp:nvSpPr>
        <dsp:cNvPr id="0" name=""/>
        <dsp:cNvSpPr/>
      </dsp:nvSpPr>
      <dsp:spPr>
        <a:xfrm>
          <a:off x="0" y="1607176"/>
          <a:ext cx="5038344"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59EB79-853D-4C63-8B8E-A843703608CF}">
      <dsp:nvSpPr>
        <dsp:cNvPr id="0" name=""/>
        <dsp:cNvSpPr/>
      </dsp:nvSpPr>
      <dsp:spPr>
        <a:xfrm>
          <a:off x="0" y="1607176"/>
          <a:ext cx="5038344" cy="53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hlinkClick xmlns:r="http://schemas.openxmlformats.org/officeDocument/2006/relationships" r:id="" action="ppaction://hlinksldjump"/>
            </a:rPr>
            <a:t>A. </a:t>
          </a:r>
          <a:r>
            <a:rPr lang="en-US" sz="2400" kern="1200" dirty="0"/>
            <a:t>Pick up the weapon and examine it.</a:t>
          </a:r>
        </a:p>
      </dsp:txBody>
      <dsp:txXfrm>
        <a:off x="0" y="1607176"/>
        <a:ext cx="5038344" cy="535725"/>
      </dsp:txXfrm>
    </dsp:sp>
    <dsp:sp modelId="{A12EDF45-52A9-45C6-AB23-67F40A160AA5}">
      <dsp:nvSpPr>
        <dsp:cNvPr id="0" name=""/>
        <dsp:cNvSpPr/>
      </dsp:nvSpPr>
      <dsp:spPr>
        <a:xfrm>
          <a:off x="0" y="2142901"/>
          <a:ext cx="5038344"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9DE383-C752-44B4-B8F5-A0CFDBE399B2}">
      <dsp:nvSpPr>
        <dsp:cNvPr id="0" name=""/>
        <dsp:cNvSpPr/>
      </dsp:nvSpPr>
      <dsp:spPr>
        <a:xfrm>
          <a:off x="0" y="2142901"/>
          <a:ext cx="5038344" cy="53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hlinkClick xmlns:r="http://schemas.openxmlformats.org/officeDocument/2006/relationships" r:id="" action="ppaction://hlinksldjump"/>
            </a:rPr>
            <a:t>B. </a:t>
          </a:r>
          <a:r>
            <a:rPr lang="en-US" sz="2400" kern="1200" dirty="0"/>
            <a:t>Leave the weapon alone  and  tell a </a:t>
          </a:r>
        </a:p>
      </dsp:txBody>
      <dsp:txXfrm>
        <a:off x="0" y="2142901"/>
        <a:ext cx="5038344" cy="535725"/>
      </dsp:txXfrm>
    </dsp:sp>
    <dsp:sp modelId="{FACDB13A-5067-49E1-A6BA-04D980FF9FBA}">
      <dsp:nvSpPr>
        <dsp:cNvPr id="0" name=""/>
        <dsp:cNvSpPr/>
      </dsp:nvSpPr>
      <dsp:spPr>
        <a:xfrm>
          <a:off x="0" y="2678627"/>
          <a:ext cx="5038344"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BC0A8C-2A06-4A17-985C-C49E728B7CBE}">
      <dsp:nvSpPr>
        <dsp:cNvPr id="0" name=""/>
        <dsp:cNvSpPr/>
      </dsp:nvSpPr>
      <dsp:spPr>
        <a:xfrm>
          <a:off x="0" y="2678627"/>
          <a:ext cx="5038344" cy="53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responsible adult.</a:t>
          </a:r>
        </a:p>
      </dsp:txBody>
      <dsp:txXfrm>
        <a:off x="0" y="2678627"/>
        <a:ext cx="5038344" cy="535725"/>
      </dsp:txXfrm>
    </dsp:sp>
    <dsp:sp modelId="{E1AC9231-B42C-4E76-8806-62A08B382F51}">
      <dsp:nvSpPr>
        <dsp:cNvPr id="0" name=""/>
        <dsp:cNvSpPr/>
      </dsp:nvSpPr>
      <dsp:spPr>
        <a:xfrm>
          <a:off x="0" y="3214352"/>
          <a:ext cx="5038344"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1DD0B3-868B-453C-8440-FEA2EDF2D35F}">
      <dsp:nvSpPr>
        <dsp:cNvPr id="0" name=""/>
        <dsp:cNvSpPr/>
      </dsp:nvSpPr>
      <dsp:spPr>
        <a:xfrm>
          <a:off x="0" y="3214352"/>
          <a:ext cx="5038344" cy="53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hlinkClick xmlns:r="http://schemas.openxmlformats.org/officeDocument/2006/relationships" r:id="" action="ppaction://hlinksldjump"/>
            </a:rPr>
            <a:t>C</a:t>
          </a:r>
          <a:r>
            <a:rPr lang="en-US" sz="2400" kern="1200" dirty="0"/>
            <a:t>. Hide the gun or weapon for </a:t>
          </a:r>
        </a:p>
      </dsp:txBody>
      <dsp:txXfrm>
        <a:off x="0" y="3214352"/>
        <a:ext cx="5038344" cy="535725"/>
      </dsp:txXfrm>
    </dsp:sp>
    <dsp:sp modelId="{0D16C40F-341E-43C9-B894-1417B5CE5BBA}">
      <dsp:nvSpPr>
        <dsp:cNvPr id="0" name=""/>
        <dsp:cNvSpPr/>
      </dsp:nvSpPr>
      <dsp:spPr>
        <a:xfrm>
          <a:off x="0" y="3750078"/>
          <a:ext cx="503834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53F5EE-B01F-405C-8C4D-8A2FF2C3E8D8}">
      <dsp:nvSpPr>
        <dsp:cNvPr id="0" name=""/>
        <dsp:cNvSpPr/>
      </dsp:nvSpPr>
      <dsp:spPr>
        <a:xfrm>
          <a:off x="0" y="3750078"/>
          <a:ext cx="5038344" cy="53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later experimentation and use.</a:t>
          </a:r>
        </a:p>
      </dsp:txBody>
      <dsp:txXfrm>
        <a:off x="0" y="3750078"/>
        <a:ext cx="5038344" cy="535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A29BA-C43D-47BF-A621-2E00F12F1256}">
      <dsp:nvSpPr>
        <dsp:cNvPr id="0" name=""/>
        <dsp:cNvSpPr/>
      </dsp:nvSpPr>
      <dsp:spPr>
        <a:xfrm>
          <a:off x="0" y="0"/>
          <a:ext cx="6210299" cy="12146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You find a gun or another weapon; what should be your response?  </a:t>
          </a:r>
          <a:endParaRPr lang="en-US" sz="3000" kern="1200" dirty="0"/>
        </a:p>
      </dsp:txBody>
      <dsp:txXfrm>
        <a:off x="59295" y="59295"/>
        <a:ext cx="6091709" cy="1096072"/>
      </dsp:txXfrm>
    </dsp:sp>
    <dsp:sp modelId="{5747CB6D-8A72-4EF2-A664-A88B222F3DA6}">
      <dsp:nvSpPr>
        <dsp:cNvPr id="0" name=""/>
        <dsp:cNvSpPr/>
      </dsp:nvSpPr>
      <dsp:spPr>
        <a:xfrm rot="10800000" flipV="1">
          <a:off x="0" y="1272766"/>
          <a:ext cx="6210299" cy="18475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Wrong answer</a:t>
          </a:r>
        </a:p>
      </dsp:txBody>
      <dsp:txXfrm rot="-10800000">
        <a:off x="90191" y="1362957"/>
        <a:ext cx="6029917" cy="1667197"/>
      </dsp:txXfrm>
    </dsp:sp>
    <dsp:sp modelId="{C07BAB1F-606B-4D66-828E-B184613BDCCE}">
      <dsp:nvSpPr>
        <dsp:cNvPr id="0" name=""/>
        <dsp:cNvSpPr/>
      </dsp:nvSpPr>
      <dsp:spPr>
        <a:xfrm>
          <a:off x="0" y="3201629"/>
          <a:ext cx="6210299" cy="234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17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solidFill>
                <a:schemeClr val="tx1"/>
              </a:solidFill>
            </a:rPr>
            <a:t>Picking up an unknown weapon for later use and experimentation </a:t>
          </a:r>
          <a:r>
            <a:rPr lang="en-US" sz="2400" kern="1200" dirty="0"/>
            <a:t>should never be an option? If a person finds a gun and picks it up, there is always a chance that an accident could occur. There is no way of knowing the condition of the firearm. </a:t>
          </a:r>
        </a:p>
      </dsp:txBody>
      <dsp:txXfrm>
        <a:off x="0" y="3201629"/>
        <a:ext cx="6210299" cy="2343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FF925-9BA7-492A-BF42-6E9E8E736BA4}">
      <dsp:nvSpPr>
        <dsp:cNvPr id="0" name=""/>
        <dsp:cNvSpPr/>
      </dsp:nvSpPr>
      <dsp:spPr>
        <a:xfrm>
          <a:off x="1039" y="848190"/>
          <a:ext cx="3647950" cy="2316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8CA987-36E8-4970-A911-E7AE7298EAD3}">
      <dsp:nvSpPr>
        <dsp:cNvPr id="0" name=""/>
        <dsp:cNvSpPr/>
      </dsp:nvSpPr>
      <dsp:spPr>
        <a:xfrm>
          <a:off x="406367" y="1233251"/>
          <a:ext cx="3647950" cy="23164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a:t>If you lose your cell phone, what is the best response?</a:t>
          </a:r>
          <a:endParaRPr lang="en-US" sz="3400" kern="1200"/>
        </a:p>
      </dsp:txBody>
      <dsp:txXfrm>
        <a:off x="474213" y="1301097"/>
        <a:ext cx="3512258" cy="2180756"/>
      </dsp:txXfrm>
    </dsp:sp>
    <dsp:sp modelId="{C7D2102B-7EA9-4000-8814-E5549637EBA2}">
      <dsp:nvSpPr>
        <dsp:cNvPr id="0" name=""/>
        <dsp:cNvSpPr/>
      </dsp:nvSpPr>
      <dsp:spPr>
        <a:xfrm>
          <a:off x="4459645" y="848190"/>
          <a:ext cx="3647950" cy="2316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7C6C94-F505-43F0-8A22-B3DBCA9F9768}">
      <dsp:nvSpPr>
        <dsp:cNvPr id="0" name=""/>
        <dsp:cNvSpPr/>
      </dsp:nvSpPr>
      <dsp:spPr>
        <a:xfrm>
          <a:off x="4864973" y="1233251"/>
          <a:ext cx="3647950" cy="23164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Forget it; after all, it’s just a cell phone.</a:t>
          </a:r>
        </a:p>
      </dsp:txBody>
      <dsp:txXfrm>
        <a:off x="4932819" y="1301097"/>
        <a:ext cx="3512258" cy="2180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9BBDD-610A-4774-B0CC-7B6299FE99B6}">
      <dsp:nvSpPr>
        <dsp:cNvPr id="0" name=""/>
        <dsp:cNvSpPr/>
      </dsp:nvSpPr>
      <dsp:spPr>
        <a:xfrm>
          <a:off x="718499" y="187349"/>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42BC58-4FC8-4620-80F6-460B096DD00A}">
      <dsp:nvSpPr>
        <dsp:cNvPr id="0" name=""/>
        <dsp:cNvSpPr/>
      </dsp:nvSpPr>
      <dsp:spPr>
        <a:xfrm>
          <a:off x="223499" y="1594643"/>
          <a:ext cx="1800000" cy="257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a:t>If you lose your cell phone, what is the best response?</a:t>
          </a:r>
          <a:endParaRPr lang="en-US" sz="1100" kern="1200"/>
        </a:p>
      </dsp:txBody>
      <dsp:txXfrm>
        <a:off x="223499" y="1594643"/>
        <a:ext cx="1800000" cy="2573437"/>
      </dsp:txXfrm>
    </dsp:sp>
    <dsp:sp modelId="{DE3792BE-0793-47B7-BFCD-B2D90E8C60BB}">
      <dsp:nvSpPr>
        <dsp:cNvPr id="0" name=""/>
        <dsp:cNvSpPr/>
      </dsp:nvSpPr>
      <dsp:spPr>
        <a:xfrm>
          <a:off x="2833500" y="187349"/>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CFE015-90D3-4C89-9B2E-B4D3100A0EC9}">
      <dsp:nvSpPr>
        <dsp:cNvPr id="0" name=""/>
        <dsp:cNvSpPr/>
      </dsp:nvSpPr>
      <dsp:spPr>
        <a:xfrm>
          <a:off x="2338500" y="1594643"/>
          <a:ext cx="1800000" cy="257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Stay focused, retrace your steps, search all of the locations  where you could have lost the phone; after a reasonable period, accept the fact that the phone is lost; deactivate the phone and purchase another one.</a:t>
          </a:r>
        </a:p>
      </dsp:txBody>
      <dsp:txXfrm>
        <a:off x="2338500" y="1594643"/>
        <a:ext cx="1800000" cy="2573437"/>
      </dsp:txXfrm>
    </dsp:sp>
    <dsp:sp modelId="{281C97F8-0749-4ED2-AB17-E9DE44177003}">
      <dsp:nvSpPr>
        <dsp:cNvPr id="0" name=""/>
        <dsp:cNvSpPr/>
      </dsp:nvSpPr>
      <dsp:spPr>
        <a:xfrm>
          <a:off x="4948499" y="187349"/>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7944F-9F65-4153-9230-11FACE641497}">
      <dsp:nvSpPr>
        <dsp:cNvPr id="0" name=""/>
        <dsp:cNvSpPr/>
      </dsp:nvSpPr>
      <dsp:spPr>
        <a:xfrm>
          <a:off x="4453500" y="1594643"/>
          <a:ext cx="1800000" cy="2573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Getting extraordinarily emotional and upset is counterproductive; your cell phone will not automatically appear when you raise your voice. Staying focused and retracing your steps by returning to the locations where you may have misplaced the phone is the best option. If the phone is not located after a reasonable period, accept that the phone is lost; deactivate the account, and purchase another phone. </a:t>
          </a:r>
        </a:p>
      </dsp:txBody>
      <dsp:txXfrm>
        <a:off x="4453500" y="1594643"/>
        <a:ext cx="1800000" cy="25734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79453-771E-4806-A4A6-0CB414B1ECCE}">
      <dsp:nvSpPr>
        <dsp:cNvPr id="0" name=""/>
        <dsp:cNvSpPr/>
      </dsp:nvSpPr>
      <dsp:spPr>
        <a:xfrm>
          <a:off x="0" y="0"/>
          <a:ext cx="47659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DD66A19-B191-46FF-8073-E0AAEAB87B65}">
      <dsp:nvSpPr>
        <dsp:cNvPr id="0" name=""/>
        <dsp:cNvSpPr/>
      </dsp:nvSpPr>
      <dsp:spPr>
        <a:xfrm>
          <a:off x="0" y="0"/>
          <a:ext cx="953189" cy="335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You are at school and find a cell phone; what is the best response?</a:t>
          </a:r>
          <a:endParaRPr lang="en-US" sz="1500" kern="1200" dirty="0"/>
        </a:p>
      </dsp:txBody>
      <dsp:txXfrm>
        <a:off x="0" y="0"/>
        <a:ext cx="953189" cy="3353476"/>
      </dsp:txXfrm>
    </dsp:sp>
    <dsp:sp modelId="{46A4D6CC-CCC7-451D-BF51-A1BC59A53CF1}">
      <dsp:nvSpPr>
        <dsp:cNvPr id="0" name=""/>
        <dsp:cNvSpPr/>
      </dsp:nvSpPr>
      <dsp:spPr>
        <a:xfrm>
          <a:off x="1024679" y="152281"/>
          <a:ext cx="3741269" cy="3045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Keeping a lost cell phone in school can lead to criminal charges; technology allows authorities to locate a cell phone if calls are made. </a:t>
          </a:r>
        </a:p>
      </dsp:txBody>
      <dsp:txXfrm>
        <a:off x="1024679" y="152281"/>
        <a:ext cx="3741269" cy="3045637"/>
      </dsp:txXfrm>
    </dsp:sp>
    <dsp:sp modelId="{55446177-62F0-46A8-ABBF-FFF0C45DCED4}">
      <dsp:nvSpPr>
        <dsp:cNvPr id="0" name=""/>
        <dsp:cNvSpPr/>
      </dsp:nvSpPr>
      <dsp:spPr>
        <a:xfrm>
          <a:off x="953189" y="3197919"/>
          <a:ext cx="381275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25787-BE2B-494C-B861-BD0690081BF8}">
      <dsp:nvSpPr>
        <dsp:cNvPr id="0" name=""/>
        <dsp:cNvSpPr/>
      </dsp:nvSpPr>
      <dsp:spPr>
        <a:xfrm>
          <a:off x="0" y="0"/>
          <a:ext cx="5458837" cy="275302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t>What is the best response if you are driving at night and someone is trying to flag you down?</a:t>
          </a:r>
          <a:endParaRPr lang="en-US" sz="2900" kern="1200" dirty="0"/>
        </a:p>
      </dsp:txBody>
      <dsp:txXfrm>
        <a:off x="134392" y="134392"/>
        <a:ext cx="5190053" cy="2484243"/>
      </dsp:txXfrm>
    </dsp:sp>
    <dsp:sp modelId="{AE5CA41A-95C3-44F8-9E81-80566BD88AB8}">
      <dsp:nvSpPr>
        <dsp:cNvPr id="0" name=""/>
        <dsp:cNvSpPr/>
      </dsp:nvSpPr>
      <dsp:spPr>
        <a:xfrm>
          <a:off x="0" y="2756924"/>
          <a:ext cx="5458837" cy="982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318"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continue to drive and ignore the person</a:t>
          </a:r>
        </a:p>
      </dsp:txBody>
      <dsp:txXfrm>
        <a:off x="0" y="2756924"/>
        <a:ext cx="5458837" cy="9828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FA5D7-806C-4AAE-B943-81F678751D4E}">
      <dsp:nvSpPr>
        <dsp:cNvPr id="0" name=""/>
        <dsp:cNvSpPr/>
      </dsp:nvSpPr>
      <dsp:spPr>
        <a:xfrm>
          <a:off x="0" y="46499"/>
          <a:ext cx="6400800" cy="1759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Call 911 if you think it is an emergency and give the location of the person.</a:t>
          </a:r>
          <a:endParaRPr lang="en-US" sz="3200" kern="1200" dirty="0"/>
        </a:p>
      </dsp:txBody>
      <dsp:txXfrm>
        <a:off x="85900" y="132399"/>
        <a:ext cx="6229000" cy="1587880"/>
      </dsp:txXfrm>
    </dsp:sp>
    <dsp:sp modelId="{F9503F46-F689-4508-9BE5-617FCDCE704D}">
      <dsp:nvSpPr>
        <dsp:cNvPr id="0" name=""/>
        <dsp:cNvSpPr/>
      </dsp:nvSpPr>
      <dsp:spPr>
        <a:xfrm>
          <a:off x="0" y="1806180"/>
          <a:ext cx="6400800" cy="218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25"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The best option is to call 911 and give the person’s location if you think it is a true emergency or crisis.  Everyone who seeks help does not have the best intentions. It is essential to be cautious and alert when dealing with people you do not know.</a:t>
          </a:r>
        </a:p>
      </dsp:txBody>
      <dsp:txXfrm>
        <a:off x="0" y="1806180"/>
        <a:ext cx="6400800" cy="21859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470B-0020-79BF-E27D-ACC785CE8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F17D3A-1C18-94CF-28F5-366A8DD63C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260356-9355-720E-D573-A547793D58C5}"/>
              </a:ext>
            </a:extLst>
          </p:cNvPr>
          <p:cNvSpPr>
            <a:spLocks noGrp="1"/>
          </p:cNvSpPr>
          <p:nvPr>
            <p:ph type="dt" sz="half" idx="10"/>
          </p:nvPr>
        </p:nvSpPr>
        <p:spPr/>
        <p:txBody>
          <a:bodyPr/>
          <a:lstStyle/>
          <a:p>
            <a:fld id="{020FD8FE-7CFC-4254-8F6C-2C33922795CB}" type="datetimeFigureOut">
              <a:rPr lang="en-US" smtClean="0"/>
              <a:t>8/9/2023</a:t>
            </a:fld>
            <a:endParaRPr lang="en-US"/>
          </a:p>
        </p:txBody>
      </p:sp>
      <p:sp>
        <p:nvSpPr>
          <p:cNvPr id="5" name="Footer Placeholder 4">
            <a:extLst>
              <a:ext uri="{FF2B5EF4-FFF2-40B4-BE49-F238E27FC236}">
                <a16:creationId xmlns:a16="http://schemas.microsoft.com/office/drawing/2014/main" id="{4C86616D-6B25-3008-F013-9285CCD5A8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56BDB-7B50-9F4F-B0EC-2C7EAA4A68C2}"/>
              </a:ext>
            </a:extLst>
          </p:cNvPr>
          <p:cNvSpPr>
            <a:spLocks noGrp="1"/>
          </p:cNvSpPr>
          <p:nvPr>
            <p:ph type="sldNum" sz="quarter" idx="12"/>
          </p:nvPr>
        </p:nvSpPr>
        <p:spPr/>
        <p:txBody>
          <a:bodyPr/>
          <a:lstStyle/>
          <a:p>
            <a:fld id="{0BD11B72-37EA-4C42-A303-AE9BC3A812D3}" type="slidenum">
              <a:rPr lang="en-US" smtClean="0"/>
              <a:t>‹#›</a:t>
            </a:fld>
            <a:endParaRPr lang="en-US"/>
          </a:p>
        </p:txBody>
      </p:sp>
    </p:spTree>
    <p:extLst>
      <p:ext uri="{BB962C8B-B14F-4D97-AF65-F5344CB8AC3E}">
        <p14:creationId xmlns:p14="http://schemas.microsoft.com/office/powerpoint/2010/main" val="1295821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E978-27B2-431D-069D-EF36878992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5EA334-118F-71D8-5F32-2AE99DEA87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C9A40-D363-74C9-0F9F-454FC482A529}"/>
              </a:ext>
            </a:extLst>
          </p:cNvPr>
          <p:cNvSpPr>
            <a:spLocks noGrp="1"/>
          </p:cNvSpPr>
          <p:nvPr>
            <p:ph type="dt" sz="half" idx="10"/>
          </p:nvPr>
        </p:nvSpPr>
        <p:spPr/>
        <p:txBody>
          <a:bodyPr/>
          <a:lstStyle/>
          <a:p>
            <a:fld id="{020FD8FE-7CFC-4254-8F6C-2C33922795CB}" type="datetimeFigureOut">
              <a:rPr lang="en-US" smtClean="0"/>
              <a:t>8/9/2023</a:t>
            </a:fld>
            <a:endParaRPr lang="en-US"/>
          </a:p>
        </p:txBody>
      </p:sp>
      <p:sp>
        <p:nvSpPr>
          <p:cNvPr id="5" name="Footer Placeholder 4">
            <a:extLst>
              <a:ext uri="{FF2B5EF4-FFF2-40B4-BE49-F238E27FC236}">
                <a16:creationId xmlns:a16="http://schemas.microsoft.com/office/drawing/2014/main" id="{CDDDF4AE-80DF-B341-C051-5FA03C3A2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87A1E-611C-3F94-A9FD-0D743390544D}"/>
              </a:ext>
            </a:extLst>
          </p:cNvPr>
          <p:cNvSpPr>
            <a:spLocks noGrp="1"/>
          </p:cNvSpPr>
          <p:nvPr>
            <p:ph type="sldNum" sz="quarter" idx="12"/>
          </p:nvPr>
        </p:nvSpPr>
        <p:spPr/>
        <p:txBody>
          <a:bodyPr/>
          <a:lstStyle/>
          <a:p>
            <a:fld id="{0BD11B72-37EA-4C42-A303-AE9BC3A812D3}" type="slidenum">
              <a:rPr lang="en-US" smtClean="0"/>
              <a:t>‹#›</a:t>
            </a:fld>
            <a:endParaRPr lang="en-US"/>
          </a:p>
        </p:txBody>
      </p:sp>
    </p:spTree>
    <p:extLst>
      <p:ext uri="{BB962C8B-B14F-4D97-AF65-F5344CB8AC3E}">
        <p14:creationId xmlns:p14="http://schemas.microsoft.com/office/powerpoint/2010/main" val="239857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5523C-132C-3141-546D-0F57B2365F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34947C-C44F-EFFF-C772-8301D73DFF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5E57C-CA15-6927-CC41-266E3911B54A}"/>
              </a:ext>
            </a:extLst>
          </p:cNvPr>
          <p:cNvSpPr>
            <a:spLocks noGrp="1"/>
          </p:cNvSpPr>
          <p:nvPr>
            <p:ph type="dt" sz="half" idx="10"/>
          </p:nvPr>
        </p:nvSpPr>
        <p:spPr/>
        <p:txBody>
          <a:bodyPr/>
          <a:lstStyle/>
          <a:p>
            <a:fld id="{020FD8FE-7CFC-4254-8F6C-2C33922795CB}" type="datetimeFigureOut">
              <a:rPr lang="en-US" smtClean="0"/>
              <a:t>8/9/2023</a:t>
            </a:fld>
            <a:endParaRPr lang="en-US"/>
          </a:p>
        </p:txBody>
      </p:sp>
      <p:sp>
        <p:nvSpPr>
          <p:cNvPr id="5" name="Footer Placeholder 4">
            <a:extLst>
              <a:ext uri="{FF2B5EF4-FFF2-40B4-BE49-F238E27FC236}">
                <a16:creationId xmlns:a16="http://schemas.microsoft.com/office/drawing/2014/main" id="{700C02B6-F0DB-27CB-A300-290A7E7948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55C706-E307-E18D-B251-0B617EC1E717}"/>
              </a:ext>
            </a:extLst>
          </p:cNvPr>
          <p:cNvSpPr>
            <a:spLocks noGrp="1"/>
          </p:cNvSpPr>
          <p:nvPr>
            <p:ph type="sldNum" sz="quarter" idx="12"/>
          </p:nvPr>
        </p:nvSpPr>
        <p:spPr/>
        <p:txBody>
          <a:bodyPr/>
          <a:lstStyle/>
          <a:p>
            <a:fld id="{0BD11B72-37EA-4C42-A303-AE9BC3A812D3}" type="slidenum">
              <a:rPr lang="en-US" smtClean="0"/>
              <a:t>‹#›</a:t>
            </a:fld>
            <a:endParaRPr lang="en-US"/>
          </a:p>
        </p:txBody>
      </p:sp>
    </p:spTree>
    <p:extLst>
      <p:ext uri="{BB962C8B-B14F-4D97-AF65-F5344CB8AC3E}">
        <p14:creationId xmlns:p14="http://schemas.microsoft.com/office/powerpoint/2010/main" val="313470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A9A9-5EB0-4098-8231-7D49DA34C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F7FD8F-F5BB-8F69-40DA-7E3C4FF3D3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445D13-BB73-D6A8-961F-0410C25940F7}"/>
              </a:ext>
            </a:extLst>
          </p:cNvPr>
          <p:cNvSpPr>
            <a:spLocks noGrp="1"/>
          </p:cNvSpPr>
          <p:nvPr>
            <p:ph type="dt" sz="half" idx="10"/>
          </p:nvPr>
        </p:nvSpPr>
        <p:spPr/>
        <p:txBody>
          <a:bodyPr/>
          <a:lstStyle/>
          <a:p>
            <a:fld id="{020FD8FE-7CFC-4254-8F6C-2C33922795CB}" type="datetimeFigureOut">
              <a:rPr lang="en-US" smtClean="0"/>
              <a:t>8/9/2023</a:t>
            </a:fld>
            <a:endParaRPr lang="en-US"/>
          </a:p>
        </p:txBody>
      </p:sp>
      <p:sp>
        <p:nvSpPr>
          <p:cNvPr id="5" name="Footer Placeholder 4">
            <a:extLst>
              <a:ext uri="{FF2B5EF4-FFF2-40B4-BE49-F238E27FC236}">
                <a16:creationId xmlns:a16="http://schemas.microsoft.com/office/drawing/2014/main" id="{97D8473C-2F23-2A4B-2170-0B4A8BCFD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F9C02-279B-4C18-870B-38F0098F157D}"/>
              </a:ext>
            </a:extLst>
          </p:cNvPr>
          <p:cNvSpPr>
            <a:spLocks noGrp="1"/>
          </p:cNvSpPr>
          <p:nvPr>
            <p:ph type="sldNum" sz="quarter" idx="12"/>
          </p:nvPr>
        </p:nvSpPr>
        <p:spPr/>
        <p:txBody>
          <a:bodyPr/>
          <a:lstStyle/>
          <a:p>
            <a:fld id="{0BD11B72-37EA-4C42-A303-AE9BC3A812D3}" type="slidenum">
              <a:rPr lang="en-US" smtClean="0"/>
              <a:t>‹#›</a:t>
            </a:fld>
            <a:endParaRPr lang="en-US"/>
          </a:p>
        </p:txBody>
      </p:sp>
    </p:spTree>
    <p:extLst>
      <p:ext uri="{BB962C8B-B14F-4D97-AF65-F5344CB8AC3E}">
        <p14:creationId xmlns:p14="http://schemas.microsoft.com/office/powerpoint/2010/main" val="30566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8752-2665-E21F-F53F-2B137C4747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5D23B4-4835-4F9B-9CA0-8AD893339A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0B5BE0-AF2D-93B3-1709-85EBEA97D275}"/>
              </a:ext>
            </a:extLst>
          </p:cNvPr>
          <p:cNvSpPr>
            <a:spLocks noGrp="1"/>
          </p:cNvSpPr>
          <p:nvPr>
            <p:ph type="dt" sz="half" idx="10"/>
          </p:nvPr>
        </p:nvSpPr>
        <p:spPr/>
        <p:txBody>
          <a:bodyPr/>
          <a:lstStyle/>
          <a:p>
            <a:fld id="{020FD8FE-7CFC-4254-8F6C-2C33922795CB}" type="datetimeFigureOut">
              <a:rPr lang="en-US" smtClean="0"/>
              <a:t>8/9/2023</a:t>
            </a:fld>
            <a:endParaRPr lang="en-US"/>
          </a:p>
        </p:txBody>
      </p:sp>
      <p:sp>
        <p:nvSpPr>
          <p:cNvPr id="5" name="Footer Placeholder 4">
            <a:extLst>
              <a:ext uri="{FF2B5EF4-FFF2-40B4-BE49-F238E27FC236}">
                <a16:creationId xmlns:a16="http://schemas.microsoft.com/office/drawing/2014/main" id="{F9CA6727-B61E-F5F9-A43F-C8B98A7FD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DEAFF-4091-31CC-322B-9861A8A22EBD}"/>
              </a:ext>
            </a:extLst>
          </p:cNvPr>
          <p:cNvSpPr>
            <a:spLocks noGrp="1"/>
          </p:cNvSpPr>
          <p:nvPr>
            <p:ph type="sldNum" sz="quarter" idx="12"/>
          </p:nvPr>
        </p:nvSpPr>
        <p:spPr/>
        <p:txBody>
          <a:bodyPr/>
          <a:lstStyle/>
          <a:p>
            <a:fld id="{0BD11B72-37EA-4C42-A303-AE9BC3A812D3}" type="slidenum">
              <a:rPr lang="en-US" smtClean="0"/>
              <a:t>‹#›</a:t>
            </a:fld>
            <a:endParaRPr lang="en-US"/>
          </a:p>
        </p:txBody>
      </p:sp>
    </p:spTree>
    <p:extLst>
      <p:ext uri="{BB962C8B-B14F-4D97-AF65-F5344CB8AC3E}">
        <p14:creationId xmlns:p14="http://schemas.microsoft.com/office/powerpoint/2010/main" val="248812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39D3-E477-88CA-C3DB-628465C1BF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9067E9-92B1-F29E-9961-11403EEA0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F8DF3A-DF43-C573-5EF2-9C91537615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1F02AC-B858-D642-B501-49ADDF54EE33}"/>
              </a:ext>
            </a:extLst>
          </p:cNvPr>
          <p:cNvSpPr>
            <a:spLocks noGrp="1"/>
          </p:cNvSpPr>
          <p:nvPr>
            <p:ph type="dt" sz="half" idx="10"/>
          </p:nvPr>
        </p:nvSpPr>
        <p:spPr/>
        <p:txBody>
          <a:bodyPr/>
          <a:lstStyle/>
          <a:p>
            <a:fld id="{020FD8FE-7CFC-4254-8F6C-2C33922795CB}" type="datetimeFigureOut">
              <a:rPr lang="en-US" smtClean="0"/>
              <a:t>8/9/2023</a:t>
            </a:fld>
            <a:endParaRPr lang="en-US"/>
          </a:p>
        </p:txBody>
      </p:sp>
      <p:sp>
        <p:nvSpPr>
          <p:cNvPr id="6" name="Footer Placeholder 5">
            <a:extLst>
              <a:ext uri="{FF2B5EF4-FFF2-40B4-BE49-F238E27FC236}">
                <a16:creationId xmlns:a16="http://schemas.microsoft.com/office/drawing/2014/main" id="{7F24122A-0CA8-E6FB-644B-54F7FFBC7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ED318B-E67F-28F4-5D4C-29B80D854FE9}"/>
              </a:ext>
            </a:extLst>
          </p:cNvPr>
          <p:cNvSpPr>
            <a:spLocks noGrp="1"/>
          </p:cNvSpPr>
          <p:nvPr>
            <p:ph type="sldNum" sz="quarter" idx="12"/>
          </p:nvPr>
        </p:nvSpPr>
        <p:spPr/>
        <p:txBody>
          <a:bodyPr/>
          <a:lstStyle/>
          <a:p>
            <a:fld id="{0BD11B72-37EA-4C42-A303-AE9BC3A812D3}" type="slidenum">
              <a:rPr lang="en-US" smtClean="0"/>
              <a:t>‹#›</a:t>
            </a:fld>
            <a:endParaRPr lang="en-US"/>
          </a:p>
        </p:txBody>
      </p:sp>
    </p:spTree>
    <p:extLst>
      <p:ext uri="{BB962C8B-B14F-4D97-AF65-F5344CB8AC3E}">
        <p14:creationId xmlns:p14="http://schemas.microsoft.com/office/powerpoint/2010/main" val="350086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74C9-15FD-6E54-85A8-8B3BAA8242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4D32B0-506C-3B93-A425-3EFB3F7B64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EB44B7-CE7B-A810-F506-27B8764FEC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39E75F-9FF7-2A3E-9BCE-EAC6A7E466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3CB395-CC7F-F64D-E0C1-BE387D5B81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97329E-0C0B-9783-6D45-D6103FB68471}"/>
              </a:ext>
            </a:extLst>
          </p:cNvPr>
          <p:cNvSpPr>
            <a:spLocks noGrp="1"/>
          </p:cNvSpPr>
          <p:nvPr>
            <p:ph type="dt" sz="half" idx="10"/>
          </p:nvPr>
        </p:nvSpPr>
        <p:spPr/>
        <p:txBody>
          <a:bodyPr/>
          <a:lstStyle/>
          <a:p>
            <a:fld id="{020FD8FE-7CFC-4254-8F6C-2C33922795CB}" type="datetimeFigureOut">
              <a:rPr lang="en-US" smtClean="0"/>
              <a:t>8/9/2023</a:t>
            </a:fld>
            <a:endParaRPr lang="en-US"/>
          </a:p>
        </p:txBody>
      </p:sp>
      <p:sp>
        <p:nvSpPr>
          <p:cNvPr id="8" name="Footer Placeholder 7">
            <a:extLst>
              <a:ext uri="{FF2B5EF4-FFF2-40B4-BE49-F238E27FC236}">
                <a16:creationId xmlns:a16="http://schemas.microsoft.com/office/drawing/2014/main" id="{A94CFFFF-AFF8-0F6E-346A-AC09B68CBC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3A61A3-18A7-026C-2EDC-CBC546FAE24B}"/>
              </a:ext>
            </a:extLst>
          </p:cNvPr>
          <p:cNvSpPr>
            <a:spLocks noGrp="1"/>
          </p:cNvSpPr>
          <p:nvPr>
            <p:ph type="sldNum" sz="quarter" idx="12"/>
          </p:nvPr>
        </p:nvSpPr>
        <p:spPr/>
        <p:txBody>
          <a:bodyPr/>
          <a:lstStyle/>
          <a:p>
            <a:fld id="{0BD11B72-37EA-4C42-A303-AE9BC3A812D3}" type="slidenum">
              <a:rPr lang="en-US" smtClean="0"/>
              <a:t>‹#›</a:t>
            </a:fld>
            <a:endParaRPr lang="en-US"/>
          </a:p>
        </p:txBody>
      </p:sp>
    </p:spTree>
    <p:extLst>
      <p:ext uri="{BB962C8B-B14F-4D97-AF65-F5344CB8AC3E}">
        <p14:creationId xmlns:p14="http://schemas.microsoft.com/office/powerpoint/2010/main" val="409889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B3290-163A-090F-532F-C01125A00D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7B9E2C-E9D4-F38B-5B3A-598CAC4127D5}"/>
              </a:ext>
            </a:extLst>
          </p:cNvPr>
          <p:cNvSpPr>
            <a:spLocks noGrp="1"/>
          </p:cNvSpPr>
          <p:nvPr>
            <p:ph type="dt" sz="half" idx="10"/>
          </p:nvPr>
        </p:nvSpPr>
        <p:spPr/>
        <p:txBody>
          <a:bodyPr/>
          <a:lstStyle/>
          <a:p>
            <a:fld id="{020FD8FE-7CFC-4254-8F6C-2C33922795CB}" type="datetimeFigureOut">
              <a:rPr lang="en-US" smtClean="0"/>
              <a:t>8/9/2023</a:t>
            </a:fld>
            <a:endParaRPr lang="en-US"/>
          </a:p>
        </p:txBody>
      </p:sp>
      <p:sp>
        <p:nvSpPr>
          <p:cNvPr id="4" name="Footer Placeholder 3">
            <a:extLst>
              <a:ext uri="{FF2B5EF4-FFF2-40B4-BE49-F238E27FC236}">
                <a16:creationId xmlns:a16="http://schemas.microsoft.com/office/drawing/2014/main" id="{F1CFCA7F-0FDF-C56D-9E96-6A1BBC0918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40C4AD-EE30-73D9-F4F6-DE5196A536D3}"/>
              </a:ext>
            </a:extLst>
          </p:cNvPr>
          <p:cNvSpPr>
            <a:spLocks noGrp="1"/>
          </p:cNvSpPr>
          <p:nvPr>
            <p:ph type="sldNum" sz="quarter" idx="12"/>
          </p:nvPr>
        </p:nvSpPr>
        <p:spPr/>
        <p:txBody>
          <a:bodyPr/>
          <a:lstStyle/>
          <a:p>
            <a:fld id="{0BD11B72-37EA-4C42-A303-AE9BC3A812D3}" type="slidenum">
              <a:rPr lang="en-US" smtClean="0"/>
              <a:t>‹#›</a:t>
            </a:fld>
            <a:endParaRPr lang="en-US"/>
          </a:p>
        </p:txBody>
      </p:sp>
    </p:spTree>
    <p:extLst>
      <p:ext uri="{BB962C8B-B14F-4D97-AF65-F5344CB8AC3E}">
        <p14:creationId xmlns:p14="http://schemas.microsoft.com/office/powerpoint/2010/main" val="5778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9FB34-BEA9-BC5F-F711-5732A1C2EC87}"/>
              </a:ext>
            </a:extLst>
          </p:cNvPr>
          <p:cNvSpPr>
            <a:spLocks noGrp="1"/>
          </p:cNvSpPr>
          <p:nvPr>
            <p:ph type="dt" sz="half" idx="10"/>
          </p:nvPr>
        </p:nvSpPr>
        <p:spPr/>
        <p:txBody>
          <a:bodyPr/>
          <a:lstStyle/>
          <a:p>
            <a:fld id="{020FD8FE-7CFC-4254-8F6C-2C33922795CB}" type="datetimeFigureOut">
              <a:rPr lang="en-US" smtClean="0"/>
              <a:t>8/9/2023</a:t>
            </a:fld>
            <a:endParaRPr lang="en-US"/>
          </a:p>
        </p:txBody>
      </p:sp>
      <p:sp>
        <p:nvSpPr>
          <p:cNvPr id="3" name="Footer Placeholder 2">
            <a:extLst>
              <a:ext uri="{FF2B5EF4-FFF2-40B4-BE49-F238E27FC236}">
                <a16:creationId xmlns:a16="http://schemas.microsoft.com/office/drawing/2014/main" id="{9F3E3237-0637-A76F-BBBF-5FADD04A9B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20C636-97DB-D7A0-9D9F-EF0EB502C4FE}"/>
              </a:ext>
            </a:extLst>
          </p:cNvPr>
          <p:cNvSpPr>
            <a:spLocks noGrp="1"/>
          </p:cNvSpPr>
          <p:nvPr>
            <p:ph type="sldNum" sz="quarter" idx="12"/>
          </p:nvPr>
        </p:nvSpPr>
        <p:spPr/>
        <p:txBody>
          <a:bodyPr/>
          <a:lstStyle/>
          <a:p>
            <a:fld id="{0BD11B72-37EA-4C42-A303-AE9BC3A812D3}" type="slidenum">
              <a:rPr lang="en-US" smtClean="0"/>
              <a:t>‹#›</a:t>
            </a:fld>
            <a:endParaRPr lang="en-US"/>
          </a:p>
        </p:txBody>
      </p:sp>
    </p:spTree>
    <p:extLst>
      <p:ext uri="{BB962C8B-B14F-4D97-AF65-F5344CB8AC3E}">
        <p14:creationId xmlns:p14="http://schemas.microsoft.com/office/powerpoint/2010/main" val="27572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BB205-EC63-0440-616C-F72A3DD01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60D498-6F23-4D3C-B2DB-FC71475862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09763F-57C8-12B9-3F27-87B6221E3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E81E4C-1B07-D2E4-C0CC-A1DD7D8978EB}"/>
              </a:ext>
            </a:extLst>
          </p:cNvPr>
          <p:cNvSpPr>
            <a:spLocks noGrp="1"/>
          </p:cNvSpPr>
          <p:nvPr>
            <p:ph type="dt" sz="half" idx="10"/>
          </p:nvPr>
        </p:nvSpPr>
        <p:spPr/>
        <p:txBody>
          <a:bodyPr/>
          <a:lstStyle/>
          <a:p>
            <a:fld id="{020FD8FE-7CFC-4254-8F6C-2C33922795CB}" type="datetimeFigureOut">
              <a:rPr lang="en-US" smtClean="0"/>
              <a:t>8/9/2023</a:t>
            </a:fld>
            <a:endParaRPr lang="en-US"/>
          </a:p>
        </p:txBody>
      </p:sp>
      <p:sp>
        <p:nvSpPr>
          <p:cNvPr id="6" name="Footer Placeholder 5">
            <a:extLst>
              <a:ext uri="{FF2B5EF4-FFF2-40B4-BE49-F238E27FC236}">
                <a16:creationId xmlns:a16="http://schemas.microsoft.com/office/drawing/2014/main" id="{CF55D5A3-BE5F-01A6-E4A2-244A59E3C9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19A4D6-C007-6457-7892-ADF7C0ACCB8F}"/>
              </a:ext>
            </a:extLst>
          </p:cNvPr>
          <p:cNvSpPr>
            <a:spLocks noGrp="1"/>
          </p:cNvSpPr>
          <p:nvPr>
            <p:ph type="sldNum" sz="quarter" idx="12"/>
          </p:nvPr>
        </p:nvSpPr>
        <p:spPr/>
        <p:txBody>
          <a:bodyPr/>
          <a:lstStyle/>
          <a:p>
            <a:fld id="{0BD11B72-37EA-4C42-A303-AE9BC3A812D3}" type="slidenum">
              <a:rPr lang="en-US" smtClean="0"/>
              <a:t>‹#›</a:t>
            </a:fld>
            <a:endParaRPr lang="en-US"/>
          </a:p>
        </p:txBody>
      </p:sp>
    </p:spTree>
    <p:extLst>
      <p:ext uri="{BB962C8B-B14F-4D97-AF65-F5344CB8AC3E}">
        <p14:creationId xmlns:p14="http://schemas.microsoft.com/office/powerpoint/2010/main" val="207275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9C04-50DE-CC1D-248F-0064F027A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95A1C1-77C6-B335-1033-9387A13B58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BE48BE-416B-4BD8-561C-7B39AE6D3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318A3-BB13-DCB0-95C9-A9923C601CD7}"/>
              </a:ext>
            </a:extLst>
          </p:cNvPr>
          <p:cNvSpPr>
            <a:spLocks noGrp="1"/>
          </p:cNvSpPr>
          <p:nvPr>
            <p:ph type="dt" sz="half" idx="10"/>
          </p:nvPr>
        </p:nvSpPr>
        <p:spPr/>
        <p:txBody>
          <a:bodyPr/>
          <a:lstStyle/>
          <a:p>
            <a:fld id="{020FD8FE-7CFC-4254-8F6C-2C33922795CB}" type="datetimeFigureOut">
              <a:rPr lang="en-US" smtClean="0"/>
              <a:t>8/9/2023</a:t>
            </a:fld>
            <a:endParaRPr lang="en-US"/>
          </a:p>
        </p:txBody>
      </p:sp>
      <p:sp>
        <p:nvSpPr>
          <p:cNvPr id="6" name="Footer Placeholder 5">
            <a:extLst>
              <a:ext uri="{FF2B5EF4-FFF2-40B4-BE49-F238E27FC236}">
                <a16:creationId xmlns:a16="http://schemas.microsoft.com/office/drawing/2014/main" id="{98F4C320-E882-F84F-8F1B-0768C7BCE5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5152F6-AD23-D28B-BA2C-4D50A5568EED}"/>
              </a:ext>
            </a:extLst>
          </p:cNvPr>
          <p:cNvSpPr>
            <a:spLocks noGrp="1"/>
          </p:cNvSpPr>
          <p:nvPr>
            <p:ph type="sldNum" sz="quarter" idx="12"/>
          </p:nvPr>
        </p:nvSpPr>
        <p:spPr/>
        <p:txBody>
          <a:bodyPr/>
          <a:lstStyle/>
          <a:p>
            <a:fld id="{0BD11B72-37EA-4C42-A303-AE9BC3A812D3}" type="slidenum">
              <a:rPr lang="en-US" smtClean="0"/>
              <a:t>‹#›</a:t>
            </a:fld>
            <a:endParaRPr lang="en-US"/>
          </a:p>
        </p:txBody>
      </p:sp>
    </p:spTree>
    <p:extLst>
      <p:ext uri="{BB962C8B-B14F-4D97-AF65-F5344CB8AC3E}">
        <p14:creationId xmlns:p14="http://schemas.microsoft.com/office/powerpoint/2010/main" val="255555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4E714-4E2F-C58E-36D3-6951FD791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BD09B2-47DA-A176-F381-BA5D6BE481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3064B-4409-74F4-ABDF-F88C6E070F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FD8FE-7CFC-4254-8F6C-2C33922795CB}" type="datetimeFigureOut">
              <a:rPr lang="en-US" smtClean="0"/>
              <a:t>8/9/2023</a:t>
            </a:fld>
            <a:endParaRPr lang="en-US"/>
          </a:p>
        </p:txBody>
      </p:sp>
      <p:sp>
        <p:nvSpPr>
          <p:cNvPr id="5" name="Footer Placeholder 4">
            <a:extLst>
              <a:ext uri="{FF2B5EF4-FFF2-40B4-BE49-F238E27FC236}">
                <a16:creationId xmlns:a16="http://schemas.microsoft.com/office/drawing/2014/main" id="{630BEC36-8520-4229-369D-46769D2A6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776D8C-F593-F2C0-E3E0-963CB67600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11B72-37EA-4C42-A303-AE9BC3A812D3}" type="slidenum">
              <a:rPr lang="en-US" smtClean="0"/>
              <a:t>‹#›</a:t>
            </a:fld>
            <a:endParaRPr lang="en-US"/>
          </a:p>
        </p:txBody>
      </p:sp>
    </p:spTree>
    <p:extLst>
      <p:ext uri="{BB962C8B-B14F-4D97-AF65-F5344CB8AC3E}">
        <p14:creationId xmlns:p14="http://schemas.microsoft.com/office/powerpoint/2010/main" val="1880095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26.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3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slide" Target="slide38.xml"/><Relationship Id="rId4" Type="http://schemas.openxmlformats.org/officeDocument/2006/relationships/slide" Target="slide3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slide" Target="slide40.xml"/><Relationship Id="rId4" Type="http://schemas.openxmlformats.org/officeDocument/2006/relationships/slide" Target="slide4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slide" Target="slide46.xml"/><Relationship Id="rId4" Type="http://schemas.openxmlformats.org/officeDocument/2006/relationships/slide" Target="slide45.xml"/></Relationships>
</file>

<file path=ppt/slides/_rels/slide44.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48.xml"/><Relationship Id="rId1" Type="http://schemas.openxmlformats.org/officeDocument/2006/relationships/slideLayout" Target="../slideLayouts/slideLayout2.xml"/><Relationship Id="rId4" Type="http://schemas.openxmlformats.org/officeDocument/2006/relationships/slide" Target="slide50.xml"/></Relationships>
</file>

<file path=ppt/slides/_rels/slide4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slide" Target="slide9.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CA718D1-D316-B12C-013B-AD7DA87FF02F}"/>
              </a:ext>
            </a:extLst>
          </p:cNvPr>
          <p:cNvPicPr>
            <a:picLocks noChangeAspect="1"/>
          </p:cNvPicPr>
          <p:nvPr/>
        </p:nvPicPr>
        <p:blipFill rotWithShape="1">
          <a:blip r:embed="rId2"/>
          <a:srcRect r="6464"/>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D9A5B7-6FF4-373F-15FF-174D021AD081}"/>
              </a:ext>
            </a:extLst>
          </p:cNvPr>
          <p:cNvSpPr>
            <a:spLocks noGrp="1"/>
          </p:cNvSpPr>
          <p:nvPr>
            <p:ph type="ctrTitle"/>
          </p:nvPr>
        </p:nvSpPr>
        <p:spPr>
          <a:xfrm>
            <a:off x="477981" y="1122363"/>
            <a:ext cx="4023360" cy="3204134"/>
          </a:xfrm>
        </p:spPr>
        <p:txBody>
          <a:bodyPr anchor="b">
            <a:normAutofit/>
          </a:bodyPr>
          <a:lstStyle/>
          <a:p>
            <a:pPr algn="l"/>
            <a:r>
              <a:rPr lang="en-US" sz="4400" dirty="0">
                <a:solidFill>
                  <a:srgbClr val="FF0000"/>
                </a:solidFill>
              </a:rPr>
              <a:t>Making the right choices when to unexpected events</a:t>
            </a:r>
          </a:p>
        </p:txBody>
      </p:sp>
      <p:sp>
        <p:nvSpPr>
          <p:cNvPr id="3" name="Subtitle 2">
            <a:extLst>
              <a:ext uri="{FF2B5EF4-FFF2-40B4-BE49-F238E27FC236}">
                <a16:creationId xmlns:a16="http://schemas.microsoft.com/office/drawing/2014/main" id="{2CB59CA2-21A9-B65D-9D8A-A598293BB61F}"/>
              </a:ext>
            </a:extLst>
          </p:cNvPr>
          <p:cNvSpPr>
            <a:spLocks noGrp="1"/>
          </p:cNvSpPr>
          <p:nvPr>
            <p:ph type="subTitle" idx="1"/>
          </p:nvPr>
        </p:nvSpPr>
        <p:spPr>
          <a:xfrm>
            <a:off x="477980" y="4872922"/>
            <a:ext cx="4023359" cy="1208141"/>
          </a:xfrm>
        </p:spPr>
        <p:txBody>
          <a:bodyPr>
            <a:normAutofit/>
          </a:bodyPr>
          <a:lstStyle/>
          <a:p>
            <a:pPr algn="l"/>
            <a:r>
              <a:rPr lang="en-US" sz="2000" dirty="0"/>
              <a:t>Micheal J. Darby (jonah68@gmail.com) 2023`</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12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801" name="Rectangle 3380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7" name="Picture 33796" descr="Glasses on top of a book">
            <a:extLst>
              <a:ext uri="{FF2B5EF4-FFF2-40B4-BE49-F238E27FC236}">
                <a16:creationId xmlns:a16="http://schemas.microsoft.com/office/drawing/2014/main" id="{14B74A72-A8F4-F9EA-0742-01E1C4920B3E}"/>
              </a:ext>
            </a:extLst>
          </p:cNvPr>
          <p:cNvPicPr>
            <a:picLocks noChangeAspect="1"/>
          </p:cNvPicPr>
          <p:nvPr/>
        </p:nvPicPr>
        <p:blipFill rotWithShape="1">
          <a:blip r:embed="rId2"/>
          <a:srcRect r="6588" b="-1"/>
          <a:stretch/>
        </p:blipFill>
        <p:spPr>
          <a:xfrm>
            <a:off x="1" y="10"/>
            <a:ext cx="9669642" cy="6857990"/>
          </a:xfrm>
          <a:prstGeom prst="rect">
            <a:avLst/>
          </a:prstGeom>
        </p:spPr>
      </p:pic>
      <p:sp>
        <p:nvSpPr>
          <p:cNvPr id="33803" name="Rectangle 3380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94" name="Rectangle 2">
            <a:extLst>
              <a:ext uri="{FF2B5EF4-FFF2-40B4-BE49-F238E27FC236}">
                <a16:creationId xmlns:a16="http://schemas.microsoft.com/office/drawing/2014/main" id="{53305D72-3CE8-409B-987D-4DB914EA6BB0}"/>
              </a:ext>
            </a:extLst>
          </p:cNvPr>
          <p:cNvSpPr>
            <a:spLocks noGrp="1" noChangeArrowheads="1"/>
          </p:cNvSpPr>
          <p:nvPr>
            <p:ph type="title"/>
          </p:nvPr>
        </p:nvSpPr>
        <p:spPr>
          <a:xfrm>
            <a:off x="7531610" y="365125"/>
            <a:ext cx="4289489" cy="1899912"/>
          </a:xfrm>
        </p:spPr>
        <p:txBody>
          <a:bodyPr>
            <a:normAutofit/>
          </a:bodyPr>
          <a:lstStyle/>
          <a:p>
            <a:pPr eaLnBrk="1" hangingPunct="1">
              <a:defRPr/>
            </a:pPr>
            <a:r>
              <a:rPr lang="en-US" altLang="en-US" sz="2800" b="1" dirty="0">
                <a:solidFill>
                  <a:srgbClr val="FF0000"/>
                </a:solidFill>
              </a:rPr>
              <a:t>Your friend calls when you are doing your chores or homework; what is the best response?</a:t>
            </a:r>
          </a:p>
        </p:txBody>
      </p:sp>
      <p:sp>
        <p:nvSpPr>
          <p:cNvPr id="33795" name="Rectangle 3">
            <a:extLst>
              <a:ext uri="{FF2B5EF4-FFF2-40B4-BE49-F238E27FC236}">
                <a16:creationId xmlns:a16="http://schemas.microsoft.com/office/drawing/2014/main" id="{B7A65F4B-4BAA-4441-9BE5-034E589E39C6}"/>
              </a:ext>
            </a:extLst>
          </p:cNvPr>
          <p:cNvSpPr>
            <a:spLocks noGrp="1" noChangeArrowheads="1"/>
          </p:cNvSpPr>
          <p:nvPr>
            <p:ph type="body" idx="1"/>
          </p:nvPr>
        </p:nvSpPr>
        <p:spPr>
          <a:xfrm>
            <a:off x="7531610" y="2434201"/>
            <a:ext cx="3822189" cy="3742762"/>
          </a:xfrm>
        </p:spPr>
        <p:txBody>
          <a:bodyPr>
            <a:normAutofit/>
          </a:bodyPr>
          <a:lstStyle/>
          <a:p>
            <a:pPr marL="0" indent="0">
              <a:buNone/>
              <a:defRPr/>
            </a:pPr>
            <a:r>
              <a:rPr lang="en-US" altLang="en-US" sz="2000" dirty="0">
                <a:hlinkClick r:id="rId3" action="ppaction://hlinksldjump"/>
              </a:rPr>
              <a:t>A.  </a:t>
            </a:r>
            <a:r>
              <a:rPr lang="en-US" altLang="en-US" sz="2000" dirty="0"/>
              <a:t>Talk to your friend and ignore    </a:t>
            </a:r>
          </a:p>
          <a:p>
            <a:pPr marL="0" indent="0">
              <a:buNone/>
              <a:defRPr/>
            </a:pPr>
            <a:r>
              <a:rPr lang="en-US" altLang="en-US" sz="2000" dirty="0"/>
              <a:t>        your chores or homework.</a:t>
            </a:r>
          </a:p>
          <a:p>
            <a:pPr marL="0" indent="0">
              <a:buNone/>
              <a:defRPr/>
            </a:pPr>
            <a:r>
              <a:rPr lang="en-US" altLang="en-US" sz="2000" dirty="0">
                <a:hlinkClick r:id="rId4" action="ppaction://hlinksldjump"/>
              </a:rPr>
              <a:t>B. </a:t>
            </a:r>
            <a:r>
              <a:rPr lang="en-US" altLang="en-US" sz="2000" dirty="0"/>
              <a:t>Tell your friend you will call </a:t>
            </a:r>
          </a:p>
          <a:p>
            <a:pPr marL="0" indent="0">
              <a:buNone/>
              <a:defRPr/>
            </a:pPr>
            <a:r>
              <a:rPr lang="en-US" altLang="en-US" sz="2000" dirty="0"/>
              <a:t>     them when you finish your </a:t>
            </a:r>
          </a:p>
          <a:p>
            <a:pPr marL="0" indent="0">
              <a:buNone/>
              <a:defRPr/>
            </a:pPr>
            <a:r>
              <a:rPr lang="en-US" altLang="en-US" sz="2000" dirty="0"/>
              <a:t>     chores or homework.</a:t>
            </a:r>
          </a:p>
          <a:p>
            <a:pPr marL="0" indent="0">
              <a:buNone/>
              <a:defRPr/>
            </a:pPr>
            <a:r>
              <a:rPr lang="en-US" altLang="en-US" sz="2000" dirty="0">
                <a:hlinkClick r:id="rId5" action="ppaction://hlinksldjump"/>
              </a:rPr>
              <a:t>C</a:t>
            </a:r>
            <a:r>
              <a:rPr lang="en-US" altLang="en-US" sz="2000" dirty="0">
                <a:hlinkClick r:id="rId4" action="ppaction://hlinksldjump"/>
              </a:rPr>
              <a:t>. </a:t>
            </a:r>
            <a:r>
              <a:rPr lang="en-US" altLang="en-US" sz="2000" dirty="0"/>
              <a:t>Briefly talk with your friend and </a:t>
            </a:r>
          </a:p>
          <a:p>
            <a:pPr marL="0" indent="0">
              <a:buNone/>
              <a:defRPr/>
            </a:pPr>
            <a:r>
              <a:rPr lang="en-US" altLang="en-US" sz="2000" dirty="0"/>
              <a:t>    abruptly hang up on them.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33" name="Rectangle 20583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26" name="Rectangle 2">
            <a:extLst>
              <a:ext uri="{FF2B5EF4-FFF2-40B4-BE49-F238E27FC236}">
                <a16:creationId xmlns:a16="http://schemas.microsoft.com/office/drawing/2014/main" id="{893CB149-4197-4870-BEE4-A0560B160CC3}"/>
              </a:ext>
            </a:extLst>
          </p:cNvPr>
          <p:cNvSpPr>
            <a:spLocks noGrp="1" noChangeArrowheads="1"/>
          </p:cNvSpPr>
          <p:nvPr>
            <p:ph type="title"/>
          </p:nvPr>
        </p:nvSpPr>
        <p:spPr>
          <a:xfrm>
            <a:off x="836679" y="723898"/>
            <a:ext cx="6002110" cy="1495425"/>
          </a:xfrm>
        </p:spPr>
        <p:txBody>
          <a:bodyPr>
            <a:normAutofit/>
          </a:bodyPr>
          <a:lstStyle/>
          <a:p>
            <a:pPr eaLnBrk="1" hangingPunct="1">
              <a:defRPr/>
            </a:pPr>
            <a:r>
              <a:rPr lang="en-US" altLang="en-US" sz="4000" dirty="0">
                <a:solidFill>
                  <a:srgbClr val="FF0000"/>
                </a:solidFill>
              </a:rPr>
              <a:t>Wrong Answer</a:t>
            </a:r>
          </a:p>
        </p:txBody>
      </p:sp>
      <p:sp>
        <p:nvSpPr>
          <p:cNvPr id="205827" name="Rectangle 3">
            <a:extLst>
              <a:ext uri="{FF2B5EF4-FFF2-40B4-BE49-F238E27FC236}">
                <a16:creationId xmlns:a16="http://schemas.microsoft.com/office/drawing/2014/main" id="{55E533FC-66D2-4395-A121-8B6E5A8FE382}"/>
              </a:ext>
            </a:extLst>
          </p:cNvPr>
          <p:cNvSpPr>
            <a:spLocks noGrp="1" noChangeArrowheads="1"/>
          </p:cNvSpPr>
          <p:nvPr>
            <p:ph type="body" idx="1"/>
          </p:nvPr>
        </p:nvSpPr>
        <p:spPr>
          <a:xfrm>
            <a:off x="836680" y="2405067"/>
            <a:ext cx="6002110" cy="3729034"/>
          </a:xfrm>
        </p:spPr>
        <p:txBody>
          <a:bodyPr>
            <a:normAutofit/>
          </a:bodyPr>
          <a:lstStyle/>
          <a:p>
            <a:pPr marL="0" indent="0">
              <a:buNone/>
              <a:defRPr/>
            </a:pPr>
            <a:r>
              <a:rPr lang="en-US" altLang="en-US" sz="2000" b="1"/>
              <a:t>Your friend calls when you are doing your chores or homework; what is the best response?</a:t>
            </a:r>
            <a:endParaRPr lang="en-US" altLang="en-US" sz="2000"/>
          </a:p>
          <a:p>
            <a:pPr eaLnBrk="1" hangingPunct="1">
              <a:defRPr/>
            </a:pPr>
            <a:r>
              <a:rPr lang="en-US" altLang="en-US" sz="2000"/>
              <a:t>Talking to your friend and ignoring your chores or homework should not be an option. If you have a true friend, they will have the patience to wait and talk later.  </a:t>
            </a:r>
          </a:p>
          <a:p>
            <a:pPr eaLnBrk="1" hangingPunct="1">
              <a:buFont typeface="Wingdings" panose="05000000000000000000" pitchFamily="2" charset="2"/>
              <a:buNone/>
              <a:defRPr/>
            </a:pPr>
            <a:endParaRPr lang="en-US" altLang="en-US" sz="2000"/>
          </a:p>
        </p:txBody>
      </p:sp>
      <p:pic>
        <p:nvPicPr>
          <p:cNvPr id="205829" name="Picture 205828" descr="Empty speech bubbles">
            <a:extLst>
              <a:ext uri="{FF2B5EF4-FFF2-40B4-BE49-F238E27FC236}">
                <a16:creationId xmlns:a16="http://schemas.microsoft.com/office/drawing/2014/main" id="{E4173AD0-35F2-BDA8-A1A7-20D6F4C70671}"/>
              </a:ext>
            </a:extLst>
          </p:cNvPr>
          <p:cNvPicPr>
            <a:picLocks noChangeAspect="1"/>
          </p:cNvPicPr>
          <p:nvPr/>
        </p:nvPicPr>
        <p:blipFill rotWithShape="1">
          <a:blip r:embed="rId2"/>
          <a:srcRect l="29950" r="21455" b="-1"/>
          <a:stretch/>
        </p:blipFill>
        <p:spPr>
          <a:xfrm>
            <a:off x="7199440" y="10"/>
            <a:ext cx="4992560" cy="6857990"/>
          </a:xfrm>
          <a:prstGeom prst="rect">
            <a:avLst/>
          </a:prstGeom>
          <a:effectLst/>
        </p:spPr>
      </p:pic>
      <p:sp>
        <p:nvSpPr>
          <p:cNvPr id="196612" name="Arrow: Right 1">
            <a:hlinkClick r:id="rId3" action="ppaction://hlinksldjump"/>
            <a:extLst>
              <a:ext uri="{FF2B5EF4-FFF2-40B4-BE49-F238E27FC236}">
                <a16:creationId xmlns:a16="http://schemas.microsoft.com/office/drawing/2014/main" id="{4FDBB88E-FCDF-4D9B-8D0E-536DCF95E0A7}"/>
              </a:ext>
            </a:extLst>
          </p:cNvPr>
          <p:cNvSpPr>
            <a:spLocks noChangeArrowheads="1"/>
          </p:cNvSpPr>
          <p:nvPr/>
        </p:nvSpPr>
        <p:spPr bwMode="auto">
          <a:xfrm rot="10800000">
            <a:off x="6819900" y="5440680"/>
            <a:ext cx="914400" cy="27432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BAD09418-DC2D-4E7C-BD4E-5BBC83F7E028}"/>
              </a:ext>
            </a:extLst>
          </p:cNvPr>
          <p:cNvSpPr>
            <a:spLocks noGrp="1" noChangeArrowheads="1"/>
          </p:cNvSpPr>
          <p:nvPr>
            <p:ph type="title"/>
          </p:nvPr>
        </p:nvSpPr>
        <p:spPr>
          <a:xfrm>
            <a:off x="2154937" y="548640"/>
            <a:ext cx="2700645" cy="5431536"/>
          </a:xfrm>
        </p:spPr>
        <p:txBody>
          <a:bodyPr>
            <a:normAutofit/>
          </a:bodyPr>
          <a:lstStyle/>
          <a:p>
            <a:pPr eaLnBrk="1" hangingPunct="1">
              <a:defRPr/>
            </a:pPr>
            <a:r>
              <a:rPr lang="en-US" altLang="en-US" sz="4700" dirty="0">
                <a:solidFill>
                  <a:srgbClr val="FF0000"/>
                </a:solidFill>
              </a:rPr>
              <a:t>Wrong answer</a:t>
            </a:r>
          </a:p>
        </p:txBody>
      </p:sp>
      <p:sp>
        <p:nvSpPr>
          <p:cNvPr id="207875" name="Rectangle 3">
            <a:extLst>
              <a:ext uri="{FF2B5EF4-FFF2-40B4-BE49-F238E27FC236}">
                <a16:creationId xmlns:a16="http://schemas.microsoft.com/office/drawing/2014/main" id="{2502AB6F-1F17-412F-93F6-0194FEA748F4}"/>
              </a:ext>
            </a:extLst>
          </p:cNvPr>
          <p:cNvSpPr>
            <a:spLocks noGrp="1" noChangeArrowheads="1"/>
          </p:cNvSpPr>
          <p:nvPr>
            <p:ph type="body" idx="1"/>
          </p:nvPr>
        </p:nvSpPr>
        <p:spPr>
          <a:xfrm>
            <a:off x="5368814" y="552091"/>
            <a:ext cx="4668251" cy="5431536"/>
          </a:xfrm>
        </p:spPr>
        <p:txBody>
          <a:bodyPr anchor="ctr">
            <a:normAutofit/>
          </a:bodyPr>
          <a:lstStyle/>
          <a:p>
            <a:pPr eaLnBrk="1" hangingPunct="1">
              <a:defRPr/>
            </a:pPr>
            <a:r>
              <a:rPr lang="en-US" altLang="en-US" sz="1900"/>
              <a:t>Briefly talking with your friends and abruptly hanging up can send the wrong message.  Tell your friend that you will call them when you finish your chores or homework is probably the best option. Honesty is the best policy. If a friend gets upset and refuses to accept the offer, they probably are not a true friend. </a:t>
            </a:r>
          </a:p>
        </p:txBody>
      </p:sp>
      <p:sp>
        <p:nvSpPr>
          <p:cNvPr id="198660" name="Arrow: Right 1">
            <a:hlinkClick r:id="rId2" action="ppaction://hlinksldjump"/>
            <a:extLst>
              <a:ext uri="{FF2B5EF4-FFF2-40B4-BE49-F238E27FC236}">
                <a16:creationId xmlns:a16="http://schemas.microsoft.com/office/drawing/2014/main" id="{2219F6FE-7C37-44F0-BD79-FCB12C4B6512}"/>
              </a:ext>
            </a:extLst>
          </p:cNvPr>
          <p:cNvSpPr>
            <a:spLocks noChangeArrowheads="1"/>
          </p:cNvSpPr>
          <p:nvPr/>
        </p:nvSpPr>
        <p:spPr bwMode="auto">
          <a:xfrm rot="10800000">
            <a:off x="7010400" y="5821680"/>
            <a:ext cx="914400" cy="274320"/>
          </a:xfrm>
          <a:prstGeom prst="rightArrow">
            <a:avLst>
              <a:gd name="adj1" fmla="val 50000"/>
              <a:gd name="adj2" fmla="val 500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71" name="Rectangle 20687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850" name="Rectangle 2">
            <a:extLst>
              <a:ext uri="{FF2B5EF4-FFF2-40B4-BE49-F238E27FC236}">
                <a16:creationId xmlns:a16="http://schemas.microsoft.com/office/drawing/2014/main" id="{708990D7-7E5E-4A41-BD5D-E1C8F6C7C6A7}"/>
              </a:ext>
            </a:extLst>
          </p:cNvPr>
          <p:cNvSpPr>
            <a:spLocks noGrp="1" noChangeArrowheads="1"/>
          </p:cNvSpPr>
          <p:nvPr>
            <p:ph type="title"/>
          </p:nvPr>
        </p:nvSpPr>
        <p:spPr>
          <a:xfrm>
            <a:off x="838200" y="1307820"/>
            <a:ext cx="6155988" cy="1182927"/>
          </a:xfrm>
        </p:spPr>
        <p:txBody>
          <a:bodyPr anchor="b">
            <a:normAutofit/>
          </a:bodyPr>
          <a:lstStyle/>
          <a:p>
            <a:pPr eaLnBrk="1" hangingPunct="1">
              <a:defRPr/>
            </a:pPr>
            <a:r>
              <a:rPr lang="en-US" altLang="en-US" sz="5600" dirty="0">
                <a:solidFill>
                  <a:srgbClr val="FF0000"/>
                </a:solidFill>
              </a:rPr>
              <a:t>Right Answer</a:t>
            </a:r>
          </a:p>
        </p:txBody>
      </p:sp>
      <p:cxnSp>
        <p:nvCxnSpPr>
          <p:cNvPr id="206873" name="Straight Connector 206872">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206851" name="Rectangle 3">
            <a:extLst>
              <a:ext uri="{FF2B5EF4-FFF2-40B4-BE49-F238E27FC236}">
                <a16:creationId xmlns:a16="http://schemas.microsoft.com/office/drawing/2014/main" id="{8477C683-CE63-4943-9828-6C7AF3864FE2}"/>
              </a:ext>
            </a:extLst>
          </p:cNvPr>
          <p:cNvSpPr>
            <a:spLocks noGrp="1" noChangeArrowheads="1"/>
          </p:cNvSpPr>
          <p:nvPr>
            <p:ph type="body" idx="1"/>
          </p:nvPr>
        </p:nvSpPr>
        <p:spPr>
          <a:xfrm>
            <a:off x="803776" y="2829330"/>
            <a:ext cx="6190412" cy="3344459"/>
          </a:xfrm>
        </p:spPr>
        <p:txBody>
          <a:bodyPr anchor="t">
            <a:normAutofit/>
          </a:bodyPr>
          <a:lstStyle/>
          <a:p>
            <a:pPr marL="0" indent="0">
              <a:buNone/>
              <a:defRPr/>
            </a:pPr>
            <a:r>
              <a:rPr lang="en-US" altLang="en-US" sz="1400" b="1">
                <a:solidFill>
                  <a:schemeClr val="tx1">
                    <a:alpha val="80000"/>
                  </a:schemeClr>
                </a:solidFill>
              </a:rPr>
              <a:t>Your friend calls when you are doing your chores or homework; what is the best response?</a:t>
            </a:r>
            <a:endParaRPr lang="en-US" altLang="en-US" sz="1400">
              <a:solidFill>
                <a:schemeClr val="tx1">
                  <a:alpha val="80000"/>
                </a:schemeClr>
              </a:solidFill>
            </a:endParaRPr>
          </a:p>
          <a:p>
            <a:pPr eaLnBrk="1" hangingPunct="1">
              <a:buFont typeface="Wingdings" panose="05000000000000000000" pitchFamily="2" charset="2"/>
              <a:buNone/>
              <a:defRPr/>
            </a:pPr>
            <a:endParaRPr lang="en-US" altLang="en-US" sz="1400" b="1">
              <a:solidFill>
                <a:schemeClr val="tx1">
                  <a:alpha val="80000"/>
                </a:schemeClr>
              </a:solidFill>
            </a:endParaRPr>
          </a:p>
          <a:p>
            <a:pPr eaLnBrk="1" hangingPunct="1">
              <a:defRPr/>
            </a:pPr>
            <a:r>
              <a:rPr lang="en-US" altLang="en-US" sz="1400" b="1">
                <a:solidFill>
                  <a:schemeClr val="tx1">
                    <a:alpha val="80000"/>
                  </a:schemeClr>
                </a:solidFill>
              </a:rPr>
              <a:t>Talk to your friend and tell them that you will call them when you finish your chores or homework</a:t>
            </a:r>
            <a:endParaRPr lang="en-US" altLang="en-US" sz="1400">
              <a:solidFill>
                <a:schemeClr val="tx1">
                  <a:alpha val="80000"/>
                </a:schemeClr>
              </a:solidFill>
            </a:endParaRPr>
          </a:p>
          <a:p>
            <a:pPr eaLnBrk="1" hangingPunct="1">
              <a:buFont typeface="Wingdings" panose="05000000000000000000" pitchFamily="2" charset="2"/>
              <a:buNone/>
              <a:defRPr/>
            </a:pPr>
            <a:endParaRPr lang="en-US" altLang="en-US" sz="1400">
              <a:solidFill>
                <a:schemeClr val="tx1">
                  <a:alpha val="80000"/>
                </a:schemeClr>
              </a:solidFill>
            </a:endParaRPr>
          </a:p>
          <a:p>
            <a:pPr eaLnBrk="1" hangingPunct="1">
              <a:defRPr/>
            </a:pPr>
            <a:r>
              <a:rPr lang="en-US" altLang="en-US" sz="1400">
                <a:solidFill>
                  <a:schemeClr val="tx1">
                    <a:alpha val="80000"/>
                  </a:schemeClr>
                </a:solidFill>
              </a:rPr>
              <a:t>Talking to your friend and ignoring your chores or homework should not be an option. If you have a true friend, they will have the patience to wait and talk later.  </a:t>
            </a:r>
          </a:p>
          <a:p>
            <a:pPr eaLnBrk="1" hangingPunct="1">
              <a:defRPr/>
            </a:pPr>
            <a:r>
              <a:rPr lang="en-US" altLang="en-US" sz="1400">
                <a:solidFill>
                  <a:schemeClr val="tx1">
                    <a:alpha val="80000"/>
                  </a:schemeClr>
                </a:solidFill>
              </a:rPr>
              <a:t>Briefly talking with your friends and abruptly hanging up can send the wrong message.  Tell your friend that you will call them when you finish your chores or homework is probably the best option. Honesty is the best policy. If a friend gets upset and refuses to accept the offer, they probably are not a true friend.</a:t>
            </a:r>
          </a:p>
        </p:txBody>
      </p:sp>
      <p:pic>
        <p:nvPicPr>
          <p:cNvPr id="206855" name="Graphic 206854" descr="Speaker Phone">
            <a:extLst>
              <a:ext uri="{FF2B5EF4-FFF2-40B4-BE49-F238E27FC236}">
                <a16:creationId xmlns:a16="http://schemas.microsoft.com/office/drawing/2014/main" id="{240E1108-4E32-EE12-1037-101B663F54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653" y="1980885"/>
            <a:ext cx="3548404" cy="3548404"/>
          </a:xfrm>
          <a:prstGeom prst="rect">
            <a:avLst/>
          </a:prstGeom>
        </p:spPr>
      </p:pic>
      <p:sp>
        <p:nvSpPr>
          <p:cNvPr id="20687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0687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197636" name="Arrow: Right 1">
            <a:hlinkClick r:id="rId4" action="ppaction://hlinksldjump"/>
            <a:extLst>
              <a:ext uri="{FF2B5EF4-FFF2-40B4-BE49-F238E27FC236}">
                <a16:creationId xmlns:a16="http://schemas.microsoft.com/office/drawing/2014/main" id="{A9BBA410-892B-457B-987E-E0C62A182CA6}"/>
              </a:ext>
            </a:extLst>
          </p:cNvPr>
          <p:cNvSpPr>
            <a:spLocks noChangeArrowheads="1"/>
          </p:cNvSpPr>
          <p:nvPr/>
        </p:nvSpPr>
        <p:spPr bwMode="auto">
          <a:xfrm>
            <a:off x="7115453" y="6173789"/>
            <a:ext cx="914400" cy="274320"/>
          </a:xfrm>
          <a:prstGeom prst="rightArrow">
            <a:avLst>
              <a:gd name="adj1" fmla="val 50000"/>
              <a:gd name="adj2" fmla="val 5012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39" name="Rectangle 3483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47" name="Freeform: Shape 34840">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818" name="Rectangle 2">
            <a:extLst>
              <a:ext uri="{FF2B5EF4-FFF2-40B4-BE49-F238E27FC236}">
                <a16:creationId xmlns:a16="http://schemas.microsoft.com/office/drawing/2014/main" id="{39B04DC4-6B52-48FF-B5DF-7CB0FF6289E3}"/>
              </a:ext>
            </a:extLst>
          </p:cNvPr>
          <p:cNvSpPr>
            <a:spLocks noGrp="1" noChangeArrowheads="1"/>
          </p:cNvSpPr>
          <p:nvPr>
            <p:ph type="title"/>
          </p:nvPr>
        </p:nvSpPr>
        <p:spPr>
          <a:xfrm>
            <a:off x="838199" y="1068891"/>
            <a:ext cx="4259731" cy="1985085"/>
          </a:xfrm>
        </p:spPr>
        <p:txBody>
          <a:bodyPr anchor="b">
            <a:normAutofit/>
          </a:bodyPr>
          <a:lstStyle/>
          <a:p>
            <a:pPr algn="ctr" eaLnBrk="1" hangingPunct="1">
              <a:defRPr/>
            </a:pPr>
            <a:r>
              <a:rPr lang="en-US" altLang="en-US" sz="4100" b="1" dirty="0">
                <a:solidFill>
                  <a:srgbClr val="FF0000"/>
                </a:solidFill>
              </a:rPr>
              <a:t>If you lose your cell phone, what is the best response?</a:t>
            </a:r>
          </a:p>
        </p:txBody>
      </p:sp>
      <p:sp>
        <p:nvSpPr>
          <p:cNvPr id="34848" name="Freeform: Shape 34842">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4821" name="Picture 34820" descr="Hotel bell">
            <a:extLst>
              <a:ext uri="{FF2B5EF4-FFF2-40B4-BE49-F238E27FC236}">
                <a16:creationId xmlns:a16="http://schemas.microsoft.com/office/drawing/2014/main" id="{E330A98F-C37A-E212-287D-CA48B8E5E28A}"/>
              </a:ext>
            </a:extLst>
          </p:cNvPr>
          <p:cNvPicPr>
            <a:picLocks noChangeAspect="1"/>
          </p:cNvPicPr>
          <p:nvPr/>
        </p:nvPicPr>
        <p:blipFill rotWithShape="1">
          <a:blip r:embed="rId2"/>
          <a:srcRect t="15730"/>
          <a:stretch/>
        </p:blipFill>
        <p:spPr>
          <a:xfrm>
            <a:off x="1049617" y="3701780"/>
            <a:ext cx="3836894" cy="2158261"/>
          </a:xfrm>
          <a:prstGeom prst="rect">
            <a:avLst/>
          </a:prstGeom>
        </p:spPr>
      </p:pic>
      <p:sp>
        <p:nvSpPr>
          <p:cNvPr id="34849"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8" y="584034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9" name="Rectangle 3">
            <a:extLst>
              <a:ext uri="{FF2B5EF4-FFF2-40B4-BE49-F238E27FC236}">
                <a16:creationId xmlns:a16="http://schemas.microsoft.com/office/drawing/2014/main" id="{1801D6D4-30CF-4464-9E94-A89362ABCE17}"/>
              </a:ext>
            </a:extLst>
          </p:cNvPr>
          <p:cNvSpPr>
            <a:spLocks noGrp="1" noChangeArrowheads="1"/>
          </p:cNvSpPr>
          <p:nvPr>
            <p:ph type="body" idx="1"/>
          </p:nvPr>
        </p:nvSpPr>
        <p:spPr>
          <a:xfrm>
            <a:off x="5695720" y="771181"/>
            <a:ext cx="5827923" cy="5344454"/>
          </a:xfrm>
        </p:spPr>
        <p:txBody>
          <a:bodyPr anchor="ctr">
            <a:normAutofit/>
          </a:bodyPr>
          <a:lstStyle/>
          <a:p>
            <a:pPr marL="0" indent="0">
              <a:buNone/>
              <a:defRPr/>
            </a:pPr>
            <a:r>
              <a:rPr lang="en-US" altLang="en-US" sz="1700" dirty="0">
                <a:hlinkClick r:id="rId3" action="ppaction://hlinksldjump"/>
              </a:rPr>
              <a:t>A.  </a:t>
            </a:r>
            <a:r>
              <a:rPr lang="en-US" altLang="en-US" sz="1700" dirty="0"/>
              <a:t>Get extremely upset and go into a </a:t>
            </a:r>
          </a:p>
          <a:p>
            <a:pPr marL="0" indent="0">
              <a:buNone/>
              <a:defRPr/>
            </a:pPr>
            <a:r>
              <a:rPr lang="en-US" altLang="en-US" sz="1700" dirty="0"/>
              <a:t>     depression or a crying spell.</a:t>
            </a:r>
          </a:p>
          <a:p>
            <a:pPr marL="0" indent="0">
              <a:buNone/>
              <a:defRPr/>
            </a:pPr>
            <a:r>
              <a:rPr lang="en-US" altLang="en-US" sz="1700" dirty="0">
                <a:hlinkClick r:id="rId4" action="ppaction://hlinksldjump"/>
              </a:rPr>
              <a:t>B.  </a:t>
            </a:r>
            <a:r>
              <a:rPr lang="en-US" altLang="en-US" sz="1700" dirty="0"/>
              <a:t>Forget it, after all; it was just a cell </a:t>
            </a:r>
          </a:p>
          <a:p>
            <a:pPr marL="0" indent="0">
              <a:buNone/>
              <a:defRPr/>
            </a:pPr>
            <a:r>
              <a:rPr lang="en-US" altLang="en-US" sz="1700" dirty="0"/>
              <a:t>     phone.</a:t>
            </a:r>
          </a:p>
          <a:p>
            <a:pPr marL="0" indent="0">
              <a:buNone/>
              <a:defRPr/>
            </a:pPr>
            <a:r>
              <a:rPr lang="en-US" altLang="en-US" sz="1700" dirty="0">
                <a:hlinkClick r:id="rId5" action="ppaction://hlinksldjump"/>
              </a:rPr>
              <a:t>C.  </a:t>
            </a:r>
            <a:r>
              <a:rPr lang="en-US" altLang="en-US" sz="1700" dirty="0"/>
              <a:t>Stay focused, retrace your steps go back and </a:t>
            </a:r>
          </a:p>
          <a:p>
            <a:pPr marL="0" indent="0">
              <a:buNone/>
              <a:defRPr/>
            </a:pPr>
            <a:r>
              <a:rPr lang="en-US" altLang="en-US" sz="1700" dirty="0"/>
              <a:t>      Search all of the locations where you could </a:t>
            </a:r>
          </a:p>
          <a:p>
            <a:pPr marL="0" indent="0">
              <a:buNone/>
              <a:defRPr/>
            </a:pPr>
            <a:r>
              <a:rPr lang="en-US" altLang="en-US" sz="1700" dirty="0"/>
              <a:t>      have lost the item; after a reasonable period </a:t>
            </a:r>
          </a:p>
          <a:p>
            <a:pPr marL="0" indent="0">
              <a:buNone/>
              <a:defRPr/>
            </a:pPr>
            <a:r>
              <a:rPr lang="en-US" altLang="en-US" sz="1700" dirty="0"/>
              <a:t>      of time accept the fact that the phone is lost; </a:t>
            </a:r>
          </a:p>
          <a:p>
            <a:pPr marL="0" indent="0">
              <a:buNone/>
              <a:defRPr/>
            </a:pPr>
            <a:r>
              <a:rPr lang="en-US" altLang="en-US" sz="1700" dirty="0"/>
              <a:t>      deactivate the phone and purchase another </a:t>
            </a:r>
          </a:p>
          <a:p>
            <a:pPr marL="0" indent="0">
              <a:buNone/>
              <a:defRPr/>
            </a:pPr>
            <a:r>
              <a:rPr lang="en-US" altLang="en-US" sz="1700" dirty="0"/>
              <a:t>      one.</a:t>
            </a:r>
          </a:p>
          <a:p>
            <a:pPr marL="0" indent="0">
              <a:buNone/>
              <a:defRPr/>
            </a:pPr>
            <a:r>
              <a:rPr lang="en-US" altLang="en-US" sz="1700" dirty="0">
                <a:hlinkClick r:id="rId6" action="ppaction://hlinksldjump"/>
              </a:rPr>
              <a:t>D. </a:t>
            </a:r>
            <a:r>
              <a:rPr lang="en-US" altLang="en-US" sz="1700" dirty="0"/>
              <a:t>Take your frustration out on somebody by </a:t>
            </a:r>
          </a:p>
          <a:p>
            <a:pPr marL="0" indent="0">
              <a:buNone/>
              <a:defRPr/>
            </a:pPr>
            <a:r>
              <a:rPr lang="en-US" altLang="en-US" sz="1700" dirty="0"/>
              <a:t>     cussing and getting angry and throwing </a:t>
            </a:r>
          </a:p>
          <a:p>
            <a:pPr marL="0" indent="0">
              <a:buNone/>
              <a:defRPr/>
            </a:pPr>
            <a:r>
              <a:rPr lang="en-US" altLang="en-US" sz="1700" dirty="0"/>
              <a:t>     things.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95C6DB80-490D-4090-855D-5D5DEABB5574}"/>
              </a:ext>
            </a:extLst>
          </p:cNvPr>
          <p:cNvSpPr>
            <a:spLocks noGrp="1" noChangeArrowheads="1"/>
          </p:cNvSpPr>
          <p:nvPr>
            <p:ph type="title"/>
          </p:nvPr>
        </p:nvSpPr>
        <p:spPr>
          <a:xfrm>
            <a:off x="2004061" y="325370"/>
            <a:ext cx="3276451" cy="1956841"/>
          </a:xfrm>
        </p:spPr>
        <p:txBody>
          <a:bodyPr anchor="b">
            <a:normAutofit/>
          </a:bodyPr>
          <a:lstStyle/>
          <a:p>
            <a:pPr eaLnBrk="1" hangingPunct="1">
              <a:defRPr/>
            </a:pPr>
            <a:r>
              <a:rPr lang="en-US" altLang="en-US" sz="4700" dirty="0">
                <a:solidFill>
                  <a:srgbClr val="FF0000"/>
                </a:solidFill>
              </a:rPr>
              <a:t>Wrong Answer</a:t>
            </a:r>
          </a:p>
        </p:txBody>
      </p:sp>
      <p:sp>
        <p:nvSpPr>
          <p:cNvPr id="208899" name="Rectangle 3">
            <a:extLst>
              <a:ext uri="{FF2B5EF4-FFF2-40B4-BE49-F238E27FC236}">
                <a16:creationId xmlns:a16="http://schemas.microsoft.com/office/drawing/2014/main" id="{946C2D80-420C-4CBD-90C7-D92248F9E6FE}"/>
              </a:ext>
            </a:extLst>
          </p:cNvPr>
          <p:cNvSpPr>
            <a:spLocks noGrp="1" noChangeArrowheads="1"/>
          </p:cNvSpPr>
          <p:nvPr>
            <p:ph type="body" idx="1"/>
          </p:nvPr>
        </p:nvSpPr>
        <p:spPr>
          <a:xfrm>
            <a:off x="2004061" y="2872899"/>
            <a:ext cx="3182691" cy="3320668"/>
          </a:xfrm>
        </p:spPr>
        <p:txBody>
          <a:bodyPr>
            <a:normAutofit/>
          </a:bodyPr>
          <a:lstStyle/>
          <a:p>
            <a:pPr marL="0" indent="0">
              <a:buNone/>
              <a:defRPr/>
            </a:pPr>
            <a:r>
              <a:rPr lang="en-US" altLang="en-US" sz="1900" b="1"/>
              <a:t>If you lose your cell phone, what is the best response?</a:t>
            </a:r>
            <a:endParaRPr lang="en-US" altLang="en-US" sz="1900"/>
          </a:p>
          <a:p>
            <a:pPr marL="0" indent="0">
              <a:buNone/>
              <a:defRPr/>
            </a:pPr>
            <a:endParaRPr lang="en-US" altLang="en-US" sz="1900"/>
          </a:p>
          <a:p>
            <a:pPr eaLnBrk="1" hangingPunct="1">
              <a:lnSpc>
                <a:spcPct val="90000"/>
              </a:lnSpc>
              <a:defRPr/>
            </a:pPr>
            <a:r>
              <a:rPr lang="en-US" altLang="en-US" sz="1900"/>
              <a:t>Getting extraordinarily emotional and upset is counterproductive; your cell phone will not automatically appear when you raise your voice. </a:t>
            </a:r>
          </a:p>
        </p:txBody>
      </p:sp>
      <p:pic>
        <p:nvPicPr>
          <p:cNvPr id="208901" name="Picture 208900" descr="Empty speech bubbles">
            <a:extLst>
              <a:ext uri="{FF2B5EF4-FFF2-40B4-BE49-F238E27FC236}">
                <a16:creationId xmlns:a16="http://schemas.microsoft.com/office/drawing/2014/main" id="{AFD7F8E0-A81D-A829-8471-C5AC88D90D5E}"/>
              </a:ext>
            </a:extLst>
          </p:cNvPr>
          <p:cNvPicPr>
            <a:picLocks noChangeAspect="1"/>
          </p:cNvPicPr>
          <p:nvPr/>
        </p:nvPicPr>
        <p:blipFill rotWithShape="1">
          <a:blip r:embed="rId2"/>
          <a:srcRect l="29140" r="20645" b="-1"/>
          <a:stretch/>
        </p:blipFill>
        <p:spPr>
          <a:xfrm>
            <a:off x="5507777"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99684" name="Arrow: Right 1">
            <a:hlinkClick r:id="rId3" action="ppaction://hlinksldjump"/>
            <a:extLst>
              <a:ext uri="{FF2B5EF4-FFF2-40B4-BE49-F238E27FC236}">
                <a16:creationId xmlns:a16="http://schemas.microsoft.com/office/drawing/2014/main" id="{EC2CD629-3916-459A-AE73-83241FAD3543}"/>
              </a:ext>
            </a:extLst>
          </p:cNvPr>
          <p:cNvSpPr>
            <a:spLocks noChangeArrowheads="1"/>
          </p:cNvSpPr>
          <p:nvPr/>
        </p:nvSpPr>
        <p:spPr bwMode="auto">
          <a:xfrm rot="10800000">
            <a:off x="6705600" y="6313534"/>
            <a:ext cx="914400" cy="274320"/>
          </a:xfrm>
          <a:prstGeom prst="rightArrow">
            <a:avLst>
              <a:gd name="adj1" fmla="val 50000"/>
              <a:gd name="adj2" fmla="val 4999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174C3EDF-38B5-41D2-9FA5-1A7472B3B595}"/>
              </a:ext>
            </a:extLst>
          </p:cNvPr>
          <p:cNvSpPr>
            <a:spLocks noGrp="1" noChangeArrowheads="1"/>
          </p:cNvSpPr>
          <p:nvPr>
            <p:ph type="title"/>
          </p:nvPr>
        </p:nvSpPr>
        <p:spPr>
          <a:xfrm>
            <a:off x="2561674" y="348865"/>
            <a:ext cx="7288583" cy="1576446"/>
          </a:xfrm>
        </p:spPr>
        <p:txBody>
          <a:bodyPr anchor="ctr">
            <a:normAutofit/>
          </a:bodyPr>
          <a:lstStyle/>
          <a:p>
            <a:pPr eaLnBrk="1" hangingPunct="1">
              <a:defRPr/>
            </a:pPr>
            <a:r>
              <a:rPr lang="en-US" altLang="en-US" sz="3500">
                <a:solidFill>
                  <a:srgbClr val="FFFFFF"/>
                </a:solidFill>
              </a:rPr>
              <a:t>Wrong Answer</a:t>
            </a:r>
          </a:p>
        </p:txBody>
      </p:sp>
      <p:sp>
        <p:nvSpPr>
          <p:cNvPr id="200708" name="Arrow: Right 1">
            <a:hlinkClick r:id="rId2" action="ppaction://hlinksldjump"/>
            <a:extLst>
              <a:ext uri="{FF2B5EF4-FFF2-40B4-BE49-F238E27FC236}">
                <a16:creationId xmlns:a16="http://schemas.microsoft.com/office/drawing/2014/main" id="{F0D73371-E88B-451C-B9E0-54FE8EF95319}"/>
              </a:ext>
            </a:extLst>
          </p:cNvPr>
          <p:cNvSpPr>
            <a:spLocks noChangeArrowheads="1"/>
          </p:cNvSpPr>
          <p:nvPr/>
        </p:nvSpPr>
        <p:spPr bwMode="auto">
          <a:xfrm rot="10800000">
            <a:off x="5791200" y="5410201"/>
            <a:ext cx="914400" cy="276827"/>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graphicFrame>
        <p:nvGraphicFramePr>
          <p:cNvPr id="226309" name="Rectangle 3">
            <a:extLst>
              <a:ext uri="{FF2B5EF4-FFF2-40B4-BE49-F238E27FC236}">
                <a16:creationId xmlns:a16="http://schemas.microsoft.com/office/drawing/2014/main" id="{1FE9BBD9-CCD7-5D51-79DF-641CE7C529B3}"/>
              </a:ext>
            </a:extLst>
          </p:cNvPr>
          <p:cNvGraphicFramePr/>
          <p:nvPr>
            <p:extLst>
              <p:ext uri="{D42A27DB-BD31-4B8C-83A1-F6EECF244321}">
                <p14:modId xmlns:p14="http://schemas.microsoft.com/office/powerpoint/2010/main" val="844976602"/>
              </p:ext>
            </p:extLst>
          </p:nvPr>
        </p:nvGraphicFramePr>
        <p:xfrm>
          <a:off x="1839018" y="744265"/>
          <a:ext cx="8513963" cy="4397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F0119F69-92B2-4987-8311-7853A798806B}"/>
              </a:ext>
            </a:extLst>
          </p:cNvPr>
          <p:cNvSpPr>
            <a:spLocks noGrp="1" noChangeArrowheads="1"/>
          </p:cNvSpPr>
          <p:nvPr>
            <p:ph type="title"/>
          </p:nvPr>
        </p:nvSpPr>
        <p:spPr>
          <a:xfrm>
            <a:off x="3962400" y="228600"/>
            <a:ext cx="6705600" cy="2590800"/>
          </a:xfrm>
        </p:spPr>
        <p:txBody>
          <a:bodyPr/>
          <a:lstStyle/>
          <a:p>
            <a:pPr eaLnBrk="1" hangingPunct="1">
              <a:defRPr/>
            </a:pPr>
            <a:br>
              <a:rPr lang="en-US" altLang="en-US" dirty="0"/>
            </a:br>
            <a:endParaRPr lang="en-US" altLang="en-US" dirty="0"/>
          </a:p>
        </p:txBody>
      </p:sp>
      <p:sp>
        <p:nvSpPr>
          <p:cNvPr id="227336" name="Rectangle 8">
            <a:extLst>
              <a:ext uri="{FF2B5EF4-FFF2-40B4-BE49-F238E27FC236}">
                <a16:creationId xmlns:a16="http://schemas.microsoft.com/office/drawing/2014/main" id="{74F74846-AC9B-473E-9ED3-C58635E36D9C}"/>
              </a:ext>
            </a:extLst>
          </p:cNvPr>
          <p:cNvSpPr>
            <a:spLocks noChangeArrowheads="1"/>
          </p:cNvSpPr>
          <p:nvPr/>
        </p:nvSpPr>
        <p:spPr bwMode="auto">
          <a:xfrm>
            <a:off x="4038600" y="566738"/>
            <a:ext cx="579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en-US" altLang="en-US" sz="4400" dirty="0">
                <a:solidFill>
                  <a:srgbClr val="FF0000"/>
                </a:solidFill>
                <a:effectLst>
                  <a:outerShdw blurRad="38100" dist="38100" dir="2700000" algn="tl">
                    <a:srgbClr val="C0C0C0"/>
                  </a:outerShdw>
                </a:effectLst>
              </a:rPr>
              <a:t>Right Answer</a:t>
            </a:r>
          </a:p>
        </p:txBody>
      </p:sp>
      <p:sp>
        <p:nvSpPr>
          <p:cNvPr id="201733" name="Arrow: Right 1">
            <a:hlinkClick r:id="rId2" action="ppaction://hlinksldjump"/>
            <a:extLst>
              <a:ext uri="{FF2B5EF4-FFF2-40B4-BE49-F238E27FC236}">
                <a16:creationId xmlns:a16="http://schemas.microsoft.com/office/drawing/2014/main" id="{DADE8354-70F5-4BE7-9A40-DB86FB43B025}"/>
              </a:ext>
            </a:extLst>
          </p:cNvPr>
          <p:cNvSpPr>
            <a:spLocks noChangeArrowheads="1"/>
          </p:cNvSpPr>
          <p:nvPr/>
        </p:nvSpPr>
        <p:spPr bwMode="auto">
          <a:xfrm>
            <a:off x="6409788" y="6016942"/>
            <a:ext cx="914400" cy="274320"/>
          </a:xfrm>
          <a:prstGeom prst="rightArrow">
            <a:avLst>
              <a:gd name="adj1" fmla="val 50000"/>
              <a:gd name="adj2" fmla="val 5000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graphicFrame>
        <p:nvGraphicFramePr>
          <p:cNvPr id="227338" name="Rectangle 3">
            <a:extLst>
              <a:ext uri="{FF2B5EF4-FFF2-40B4-BE49-F238E27FC236}">
                <a16:creationId xmlns:a16="http://schemas.microsoft.com/office/drawing/2014/main" id="{89B15651-3E56-9904-4506-08B63628F044}"/>
              </a:ext>
            </a:extLst>
          </p:cNvPr>
          <p:cNvGraphicFramePr/>
          <p:nvPr/>
        </p:nvGraphicFramePr>
        <p:xfrm>
          <a:off x="3733800" y="1600201"/>
          <a:ext cx="6477000" cy="4355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8362" name="Rectangle 22836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64" name="Rectangle 22836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54" name="Rectangle 2">
            <a:extLst>
              <a:ext uri="{FF2B5EF4-FFF2-40B4-BE49-F238E27FC236}">
                <a16:creationId xmlns:a16="http://schemas.microsoft.com/office/drawing/2014/main" id="{E25E801D-3A09-4DC0-9748-8A57BD956065}"/>
              </a:ext>
            </a:extLst>
          </p:cNvPr>
          <p:cNvSpPr>
            <a:spLocks noGrp="1" noChangeArrowheads="1"/>
          </p:cNvSpPr>
          <p:nvPr>
            <p:ph type="title"/>
          </p:nvPr>
        </p:nvSpPr>
        <p:spPr>
          <a:xfrm>
            <a:off x="6590662" y="4267832"/>
            <a:ext cx="4805996" cy="1297115"/>
          </a:xfrm>
        </p:spPr>
        <p:txBody>
          <a:bodyPr vert="horz" lIns="91440" tIns="45720" rIns="91440" bIns="45720" rtlCol="0" anchor="t">
            <a:normAutofit/>
          </a:bodyPr>
          <a:lstStyle/>
          <a:p>
            <a:pPr>
              <a:defRPr/>
            </a:pPr>
            <a:r>
              <a:rPr lang="en-US" altLang="en-US" sz="4000" kern="1200" dirty="0">
                <a:solidFill>
                  <a:srgbClr val="FF0000"/>
                </a:solidFill>
                <a:latin typeface="+mj-lt"/>
                <a:ea typeface="+mj-ea"/>
                <a:cs typeface="+mj-cs"/>
              </a:rPr>
              <a:t>Wrong answer</a:t>
            </a:r>
          </a:p>
        </p:txBody>
      </p:sp>
      <p:sp>
        <p:nvSpPr>
          <p:cNvPr id="228355" name="Rectangle 3">
            <a:extLst>
              <a:ext uri="{FF2B5EF4-FFF2-40B4-BE49-F238E27FC236}">
                <a16:creationId xmlns:a16="http://schemas.microsoft.com/office/drawing/2014/main" id="{DF28790C-2A4B-40D4-9A5A-604D63A57AE5}"/>
              </a:ext>
            </a:extLst>
          </p:cNvPr>
          <p:cNvSpPr>
            <a:spLocks noGrp="1" noChangeArrowheads="1"/>
          </p:cNvSpPr>
          <p:nvPr>
            <p:ph type="body" idx="1"/>
          </p:nvPr>
        </p:nvSpPr>
        <p:spPr>
          <a:xfrm>
            <a:off x="6590966" y="3428999"/>
            <a:ext cx="4805691" cy="838831"/>
          </a:xfrm>
        </p:spPr>
        <p:txBody>
          <a:bodyPr vert="horz" lIns="91440" tIns="45720" rIns="91440" bIns="45720" rtlCol="0" anchor="b">
            <a:normAutofit/>
          </a:bodyPr>
          <a:lstStyle/>
          <a:p>
            <a:pPr marL="0" indent="0">
              <a:buNone/>
              <a:defRPr/>
            </a:pPr>
            <a:r>
              <a:rPr lang="en-US" altLang="en-US" sz="2000" kern="1200">
                <a:solidFill>
                  <a:schemeClr val="tx2"/>
                </a:solidFill>
                <a:latin typeface="+mn-lt"/>
                <a:ea typeface="+mn-ea"/>
                <a:cs typeface="+mn-cs"/>
              </a:rPr>
              <a:t>Take out your frustrations on somebody by cussing, getting angry, and throwing things.</a:t>
            </a:r>
          </a:p>
        </p:txBody>
      </p:sp>
      <p:pic>
        <p:nvPicPr>
          <p:cNvPr id="228359" name="Graphic 228358" descr="Angry Face with No Fill">
            <a:extLst>
              <a:ext uri="{FF2B5EF4-FFF2-40B4-BE49-F238E27FC236}">
                <a16:creationId xmlns:a16="http://schemas.microsoft.com/office/drawing/2014/main" id="{8ABDB05A-F086-7F73-71E1-6F9B883812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28366" name="Group 22836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28367" name="Freeform: Shape 22836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368" name="Freeform: Shape 22836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369" name="Freeform: Shape 22836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2756" name="Arrow: Right 1">
            <a:hlinkClick r:id="rId4" action="ppaction://hlinksldjump"/>
            <a:extLst>
              <a:ext uri="{FF2B5EF4-FFF2-40B4-BE49-F238E27FC236}">
                <a16:creationId xmlns:a16="http://schemas.microsoft.com/office/drawing/2014/main" id="{496B4E58-DEBC-4AB5-A762-8176DCAC051A}"/>
              </a:ext>
            </a:extLst>
          </p:cNvPr>
          <p:cNvSpPr>
            <a:spLocks noChangeArrowheads="1"/>
          </p:cNvSpPr>
          <p:nvPr/>
        </p:nvSpPr>
        <p:spPr bwMode="auto">
          <a:xfrm rot="10800000">
            <a:off x="7493619" y="5957080"/>
            <a:ext cx="914400" cy="274320"/>
          </a:xfrm>
          <a:prstGeom prst="rightArrow">
            <a:avLst>
              <a:gd name="adj1" fmla="val 50000"/>
              <a:gd name="adj2" fmla="val 4999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56" name="Rectangle 3585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52" name="Picture 35851" descr="A closeup of door handles of glass building doors">
            <a:extLst>
              <a:ext uri="{FF2B5EF4-FFF2-40B4-BE49-F238E27FC236}">
                <a16:creationId xmlns:a16="http://schemas.microsoft.com/office/drawing/2014/main" id="{D40457E5-2018-B558-248E-76D9AAB952F3}"/>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35858" name="Rectangle 3585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42" name="Rectangle 2">
            <a:extLst>
              <a:ext uri="{FF2B5EF4-FFF2-40B4-BE49-F238E27FC236}">
                <a16:creationId xmlns:a16="http://schemas.microsoft.com/office/drawing/2014/main" id="{51DD5233-7686-4668-9CD2-A7F87AA8303D}"/>
              </a:ext>
            </a:extLst>
          </p:cNvPr>
          <p:cNvSpPr>
            <a:spLocks noGrp="1" noChangeArrowheads="1"/>
          </p:cNvSpPr>
          <p:nvPr>
            <p:ph type="title"/>
          </p:nvPr>
        </p:nvSpPr>
        <p:spPr>
          <a:xfrm>
            <a:off x="838200" y="365125"/>
            <a:ext cx="3822189" cy="1899912"/>
          </a:xfrm>
        </p:spPr>
        <p:txBody>
          <a:bodyPr>
            <a:normAutofit/>
          </a:bodyPr>
          <a:lstStyle/>
          <a:p>
            <a:pPr eaLnBrk="1" hangingPunct="1">
              <a:defRPr/>
            </a:pPr>
            <a:r>
              <a:rPr lang="en-US" altLang="en-US" sz="2500" b="1" dirty="0">
                <a:solidFill>
                  <a:srgbClr val="FF0000"/>
                </a:solidFill>
              </a:rPr>
              <a:t>You are walking down the hallway someone accidentally bumps into you; what is the best response?</a:t>
            </a:r>
            <a:r>
              <a:rPr lang="en-US" altLang="en-US" sz="2500" dirty="0">
                <a:solidFill>
                  <a:srgbClr val="FF0000"/>
                </a:solidFill>
              </a:rPr>
              <a:t> </a:t>
            </a:r>
          </a:p>
        </p:txBody>
      </p:sp>
      <p:sp>
        <p:nvSpPr>
          <p:cNvPr id="35850" name="Rectangle 3">
            <a:extLst>
              <a:ext uri="{FF2B5EF4-FFF2-40B4-BE49-F238E27FC236}">
                <a16:creationId xmlns:a16="http://schemas.microsoft.com/office/drawing/2014/main" id="{CA7FAB5C-3B73-4E20-B728-34228A784DDD}"/>
              </a:ext>
            </a:extLst>
          </p:cNvPr>
          <p:cNvSpPr>
            <a:spLocks noGrp="1" noChangeArrowheads="1"/>
          </p:cNvSpPr>
          <p:nvPr>
            <p:ph type="body" idx="1"/>
          </p:nvPr>
        </p:nvSpPr>
        <p:spPr>
          <a:xfrm>
            <a:off x="838200" y="2434201"/>
            <a:ext cx="3822189" cy="3742762"/>
          </a:xfrm>
        </p:spPr>
        <p:txBody>
          <a:bodyPr>
            <a:normAutofit/>
          </a:bodyPr>
          <a:lstStyle/>
          <a:p>
            <a:pPr marL="0" indent="0">
              <a:buNone/>
              <a:defRPr/>
            </a:pPr>
            <a:r>
              <a:rPr lang="en-US" altLang="en-US" sz="2000" dirty="0">
                <a:hlinkClick r:id="rId3" action="ppaction://hlinksldjump"/>
              </a:rPr>
              <a:t>A. </a:t>
            </a:r>
            <a:r>
              <a:rPr lang="en-US" altLang="en-US" sz="2000" dirty="0"/>
              <a:t>Get an attitude and say </a:t>
            </a:r>
          </a:p>
          <a:p>
            <a:pPr marL="0" indent="0">
              <a:buNone/>
              <a:defRPr/>
            </a:pPr>
            <a:r>
              <a:rPr lang="en-US" altLang="en-US" sz="2000" dirty="0"/>
              <a:t>     something inappropriate.</a:t>
            </a:r>
          </a:p>
          <a:p>
            <a:pPr marL="0" indent="0">
              <a:buNone/>
              <a:defRPr/>
            </a:pPr>
            <a:r>
              <a:rPr lang="en-US" altLang="en-US" sz="2000" dirty="0">
                <a:hlinkClick r:id="rId4" action="ppaction://hlinksldjump"/>
              </a:rPr>
              <a:t>B. </a:t>
            </a:r>
            <a:r>
              <a:rPr lang="en-US" altLang="en-US" sz="2000" dirty="0"/>
              <a:t>Keep walking and say excuse </a:t>
            </a:r>
          </a:p>
          <a:p>
            <a:pPr marL="0" indent="0">
              <a:buNone/>
              <a:defRPr/>
            </a:pPr>
            <a:r>
              <a:rPr lang="en-US" altLang="en-US" sz="2000" dirty="0"/>
              <a:t>    me, although it was not your </a:t>
            </a:r>
          </a:p>
          <a:p>
            <a:pPr marL="0" indent="0">
              <a:buNone/>
              <a:defRPr/>
            </a:pPr>
            <a:r>
              <a:rPr lang="en-US" altLang="en-US" sz="2000" dirty="0"/>
              <a:t>    fault.</a:t>
            </a:r>
          </a:p>
          <a:p>
            <a:pPr marL="0" indent="0">
              <a:buNone/>
              <a:defRPr/>
            </a:pPr>
            <a:r>
              <a:rPr lang="en-US" altLang="en-US" sz="2000" dirty="0">
                <a:hlinkClick r:id="rId4" action="ppaction://hlinksldjump"/>
              </a:rPr>
              <a:t>C. </a:t>
            </a:r>
            <a:r>
              <a:rPr lang="en-US" altLang="en-US" sz="2000" dirty="0"/>
              <a:t>Believe that the person did it </a:t>
            </a:r>
          </a:p>
          <a:p>
            <a:pPr marL="0" indent="0">
              <a:buNone/>
              <a:defRPr/>
            </a:pPr>
            <a:r>
              <a:rPr lang="en-US" altLang="en-US" sz="2000" dirty="0"/>
              <a:t>    on purpose and then choose </a:t>
            </a:r>
          </a:p>
          <a:p>
            <a:pPr marL="0" indent="0">
              <a:buNone/>
              <a:defRPr/>
            </a:pPr>
            <a:r>
              <a:rPr lang="en-US" altLang="en-US" sz="2000" dirty="0"/>
              <a:t>    a time when you can return </a:t>
            </a:r>
          </a:p>
          <a:p>
            <a:pPr marL="0" indent="0">
              <a:buNone/>
              <a:defRPr/>
            </a:pPr>
            <a:r>
              <a:rPr lang="en-US" altLang="en-US" sz="2000" dirty="0"/>
              <a:t>    the favor.</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D191AB0-5172-4EDF-9C32-62F475F8CBBC}"/>
              </a:ext>
            </a:extLst>
          </p:cNvPr>
          <p:cNvSpPr>
            <a:spLocks noGrp="1" noChangeArrowheads="1"/>
          </p:cNvSpPr>
          <p:nvPr>
            <p:ph type="title"/>
          </p:nvPr>
        </p:nvSpPr>
        <p:spPr>
          <a:xfrm>
            <a:off x="2154936" y="343430"/>
            <a:ext cx="7884414" cy="1328139"/>
          </a:xfrm>
        </p:spPr>
        <p:txBody>
          <a:bodyPr>
            <a:normAutofit/>
          </a:bodyPr>
          <a:lstStyle/>
          <a:p>
            <a:pPr eaLnBrk="1" hangingPunct="1">
              <a:defRPr/>
            </a:pPr>
            <a:r>
              <a:rPr lang="en-US" altLang="en-US" sz="3500" b="1" u="sng" dirty="0">
                <a:solidFill>
                  <a:srgbClr val="FF0000"/>
                </a:solidFill>
              </a:rPr>
              <a:t>Unplanned or Unexpected Events</a:t>
            </a:r>
          </a:p>
        </p:txBody>
      </p:sp>
      <p:pic>
        <p:nvPicPr>
          <p:cNvPr id="31751" name="Picture 31750">
            <a:extLst>
              <a:ext uri="{FF2B5EF4-FFF2-40B4-BE49-F238E27FC236}">
                <a16:creationId xmlns:a16="http://schemas.microsoft.com/office/drawing/2014/main" id="{3F28D7AB-15B6-BB3D-9825-442E89D6569C}"/>
              </a:ext>
            </a:extLst>
          </p:cNvPr>
          <p:cNvPicPr>
            <a:picLocks noChangeAspect="1"/>
          </p:cNvPicPr>
          <p:nvPr/>
        </p:nvPicPr>
        <p:blipFill rotWithShape="1">
          <a:blip r:embed="rId2"/>
          <a:srcRect l="23322" r="37258" b="2"/>
          <a:stretch/>
        </p:blipFill>
        <p:spPr>
          <a:xfrm>
            <a:off x="2154937" y="1843286"/>
            <a:ext cx="2531107" cy="4285804"/>
          </a:xfrm>
          <a:prstGeom prst="rect">
            <a:avLst/>
          </a:prstGeom>
        </p:spPr>
      </p:pic>
      <p:graphicFrame>
        <p:nvGraphicFramePr>
          <p:cNvPr id="31749" name="Rectangle 3">
            <a:extLst>
              <a:ext uri="{FF2B5EF4-FFF2-40B4-BE49-F238E27FC236}">
                <a16:creationId xmlns:a16="http://schemas.microsoft.com/office/drawing/2014/main" id="{7B1DC1EF-DE3B-759F-E073-A28A522D6819}"/>
              </a:ext>
            </a:extLst>
          </p:cNvPr>
          <p:cNvGraphicFramePr/>
          <p:nvPr>
            <p:extLst>
              <p:ext uri="{D42A27DB-BD31-4B8C-83A1-F6EECF244321}">
                <p14:modId xmlns:p14="http://schemas.microsoft.com/office/powerpoint/2010/main" val="1806089630"/>
              </p:ext>
            </p:extLst>
          </p:nvPr>
        </p:nvGraphicFramePr>
        <p:xfrm>
          <a:off x="5001006" y="1843283"/>
          <a:ext cx="5038344" cy="4285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929" name="Rectangle 209928">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925" name="Picture 209924" descr="Open doors">
            <a:extLst>
              <a:ext uri="{FF2B5EF4-FFF2-40B4-BE49-F238E27FC236}">
                <a16:creationId xmlns:a16="http://schemas.microsoft.com/office/drawing/2014/main" id="{E33C07F5-5751-26E4-B41E-94764FF13F39}"/>
              </a:ext>
            </a:extLst>
          </p:cNvPr>
          <p:cNvPicPr>
            <a:picLocks noChangeAspect="1"/>
          </p:cNvPicPr>
          <p:nvPr/>
        </p:nvPicPr>
        <p:blipFill rotWithShape="1">
          <a:blip r:embed="rId2"/>
          <a:srcRect l="28128" r="731"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09931" name="Freeform: Shape 20993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9933" name="Freeform: Shape 20993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922" name="Rectangle 2">
            <a:extLst>
              <a:ext uri="{FF2B5EF4-FFF2-40B4-BE49-F238E27FC236}">
                <a16:creationId xmlns:a16="http://schemas.microsoft.com/office/drawing/2014/main" id="{125A3E39-6EFC-4A29-AB6D-1E22924FB17C}"/>
              </a:ext>
            </a:extLst>
          </p:cNvPr>
          <p:cNvSpPr>
            <a:spLocks noGrp="1" noChangeArrowheads="1"/>
          </p:cNvSpPr>
          <p:nvPr>
            <p:ph type="title"/>
          </p:nvPr>
        </p:nvSpPr>
        <p:spPr>
          <a:xfrm>
            <a:off x="374904" y="856488"/>
            <a:ext cx="4992624" cy="1243584"/>
          </a:xfrm>
        </p:spPr>
        <p:txBody>
          <a:bodyPr anchor="ctr">
            <a:normAutofit/>
          </a:bodyPr>
          <a:lstStyle/>
          <a:p>
            <a:pPr eaLnBrk="1" hangingPunct="1">
              <a:defRPr/>
            </a:pPr>
            <a:r>
              <a:rPr lang="en-US" altLang="en-US" sz="3400" dirty="0">
                <a:solidFill>
                  <a:srgbClr val="FF0000"/>
                </a:solidFill>
              </a:rPr>
              <a:t>Wrong Answer</a:t>
            </a:r>
          </a:p>
        </p:txBody>
      </p:sp>
      <p:sp>
        <p:nvSpPr>
          <p:cNvPr id="209935" name="Rectangle 20993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9937" name="Rectangle 20993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9923" name="Rectangle 3">
            <a:extLst>
              <a:ext uri="{FF2B5EF4-FFF2-40B4-BE49-F238E27FC236}">
                <a16:creationId xmlns:a16="http://schemas.microsoft.com/office/drawing/2014/main" id="{850559D8-B79F-48A7-879B-3D7546D622B2}"/>
              </a:ext>
            </a:extLst>
          </p:cNvPr>
          <p:cNvSpPr>
            <a:spLocks noGrp="1" noChangeArrowheads="1"/>
          </p:cNvSpPr>
          <p:nvPr>
            <p:ph type="body" idx="1"/>
          </p:nvPr>
        </p:nvSpPr>
        <p:spPr>
          <a:xfrm>
            <a:off x="374904" y="2522949"/>
            <a:ext cx="5065776" cy="3402363"/>
          </a:xfrm>
        </p:spPr>
        <p:txBody>
          <a:bodyPr anchor="t">
            <a:normAutofit/>
          </a:bodyPr>
          <a:lstStyle/>
          <a:p>
            <a:pPr marL="0" indent="0">
              <a:buNone/>
              <a:defRPr/>
            </a:pPr>
            <a:r>
              <a:rPr lang="en-US" altLang="en-US" sz="2000" b="1"/>
              <a:t>Walking down the hallway, someone accidentally bumps into you; what is the best response? </a:t>
            </a:r>
            <a:endParaRPr lang="en-US" altLang="en-US" sz="2000"/>
          </a:p>
          <a:p>
            <a:pPr eaLnBrk="1" hangingPunct="1">
              <a:defRPr/>
            </a:pPr>
            <a:r>
              <a:rPr lang="en-US" altLang="en-US" sz="2000"/>
              <a:t>Get an attitude and say something inappropriate.</a:t>
            </a:r>
          </a:p>
        </p:txBody>
      </p:sp>
      <p:sp>
        <p:nvSpPr>
          <p:cNvPr id="203780" name="Arrow: Right 1">
            <a:hlinkClick r:id="rId3" action="ppaction://hlinksldjump"/>
            <a:extLst>
              <a:ext uri="{FF2B5EF4-FFF2-40B4-BE49-F238E27FC236}">
                <a16:creationId xmlns:a16="http://schemas.microsoft.com/office/drawing/2014/main" id="{8115C509-7D73-461A-B0C3-44F4B7C05883}"/>
              </a:ext>
            </a:extLst>
          </p:cNvPr>
          <p:cNvSpPr>
            <a:spLocks noChangeArrowheads="1"/>
          </p:cNvSpPr>
          <p:nvPr/>
        </p:nvSpPr>
        <p:spPr bwMode="auto">
          <a:xfrm rot="10800000">
            <a:off x="6351233" y="6237121"/>
            <a:ext cx="914400" cy="27432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E3A422AA-BA5D-4C85-A35C-D5451D411346}"/>
              </a:ext>
            </a:extLst>
          </p:cNvPr>
          <p:cNvSpPr>
            <a:spLocks noGrp="1" noChangeArrowheads="1"/>
          </p:cNvSpPr>
          <p:nvPr>
            <p:ph type="title"/>
          </p:nvPr>
        </p:nvSpPr>
        <p:spPr>
          <a:xfrm>
            <a:off x="2152650" y="365126"/>
            <a:ext cx="4045020" cy="1325563"/>
          </a:xfrm>
        </p:spPr>
        <p:txBody>
          <a:bodyPr>
            <a:normAutofit/>
          </a:bodyPr>
          <a:lstStyle/>
          <a:p>
            <a:pPr eaLnBrk="1" hangingPunct="1">
              <a:defRPr/>
            </a:pPr>
            <a:r>
              <a:rPr lang="en-US" altLang="en-US" dirty="0">
                <a:solidFill>
                  <a:srgbClr val="FF0000"/>
                </a:solidFill>
              </a:rPr>
              <a:t>Wrong Answer</a:t>
            </a:r>
          </a:p>
        </p:txBody>
      </p:sp>
      <p:sp>
        <p:nvSpPr>
          <p:cNvPr id="240643" name="Rectangle 3">
            <a:extLst>
              <a:ext uri="{FF2B5EF4-FFF2-40B4-BE49-F238E27FC236}">
                <a16:creationId xmlns:a16="http://schemas.microsoft.com/office/drawing/2014/main" id="{277AAF83-6BF7-4D8A-AB31-30C30E91BA09}"/>
              </a:ext>
            </a:extLst>
          </p:cNvPr>
          <p:cNvSpPr>
            <a:spLocks noGrp="1" noChangeArrowheads="1"/>
          </p:cNvSpPr>
          <p:nvPr>
            <p:ph type="body" idx="1"/>
          </p:nvPr>
        </p:nvSpPr>
        <p:spPr>
          <a:xfrm>
            <a:off x="2152650" y="1825625"/>
            <a:ext cx="4045020" cy="4351338"/>
          </a:xfrm>
        </p:spPr>
        <p:txBody>
          <a:bodyPr>
            <a:normAutofit/>
          </a:bodyPr>
          <a:lstStyle/>
          <a:p>
            <a:pPr marL="0" indent="0">
              <a:buNone/>
              <a:defRPr/>
            </a:pPr>
            <a:r>
              <a:rPr lang="en-US" altLang="en-US" sz="1800" dirty="0">
                <a:solidFill>
                  <a:srgbClr val="FF0000"/>
                </a:solidFill>
              </a:rPr>
              <a:t>Believe that the person bumped into you on purpose and choose a time when you can return the favor.</a:t>
            </a:r>
          </a:p>
          <a:p>
            <a:pPr marL="609600" indent="-609600">
              <a:defRPr/>
            </a:pPr>
            <a:r>
              <a:rPr lang="en-US" altLang="en-US" sz="1800" dirty="0"/>
              <a:t>If a person thinks that someone intentionally bumps into them, they should never seek revenge. Many people had lost their lives when they plotted to seek revenge on another person. Everyone does not handle situations the same; some people will explode with the slightest bit of tension. </a:t>
            </a:r>
          </a:p>
          <a:p>
            <a:pPr marL="609600" indent="-609600">
              <a:defRPr/>
            </a:pPr>
            <a:endParaRPr lang="en-US" altLang="en-US" sz="1800" dirty="0"/>
          </a:p>
        </p:txBody>
      </p:sp>
      <p:pic>
        <p:nvPicPr>
          <p:cNvPr id="72" name="Graphic 71" descr="Fingerprint">
            <a:extLst>
              <a:ext uri="{FF2B5EF4-FFF2-40B4-BE49-F238E27FC236}">
                <a16:creationId xmlns:a16="http://schemas.microsoft.com/office/drawing/2014/main" id="{64565BB9-76F5-18B2-C034-CE43B35A36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39388" y="1689117"/>
            <a:ext cx="2835788" cy="283578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05828" name="Arrow: Right 1">
            <a:hlinkClick r:id="rId4" action="ppaction://hlinksldjump"/>
            <a:extLst>
              <a:ext uri="{FF2B5EF4-FFF2-40B4-BE49-F238E27FC236}">
                <a16:creationId xmlns:a16="http://schemas.microsoft.com/office/drawing/2014/main" id="{12036746-BA76-4071-A861-83B0347F5E3D}"/>
              </a:ext>
            </a:extLst>
          </p:cNvPr>
          <p:cNvSpPr>
            <a:spLocks noChangeArrowheads="1"/>
          </p:cNvSpPr>
          <p:nvPr/>
        </p:nvSpPr>
        <p:spPr bwMode="auto">
          <a:xfrm rot="10800000">
            <a:off x="6035742" y="5795570"/>
            <a:ext cx="914400" cy="274320"/>
          </a:xfrm>
          <a:prstGeom prst="rightArrow">
            <a:avLst>
              <a:gd name="adj1" fmla="val 50000"/>
              <a:gd name="adj2" fmla="val 4997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F2ECF9C1-9523-4F93-936E-911BC530BA14}"/>
              </a:ext>
            </a:extLst>
          </p:cNvPr>
          <p:cNvSpPr>
            <a:spLocks noGrp="1" noChangeArrowheads="1"/>
          </p:cNvSpPr>
          <p:nvPr>
            <p:ph type="title"/>
          </p:nvPr>
        </p:nvSpPr>
        <p:spPr>
          <a:xfrm>
            <a:off x="2006601" y="321735"/>
            <a:ext cx="8178799" cy="1135737"/>
          </a:xfrm>
        </p:spPr>
        <p:txBody>
          <a:bodyPr>
            <a:normAutofit/>
          </a:bodyPr>
          <a:lstStyle/>
          <a:p>
            <a:pPr eaLnBrk="1" hangingPunct="1">
              <a:defRPr/>
            </a:pPr>
            <a:r>
              <a:rPr lang="en-US" altLang="en-US" sz="3100" dirty="0">
                <a:solidFill>
                  <a:srgbClr val="FF0000"/>
                </a:solidFill>
              </a:rPr>
              <a:t>Right Answer</a:t>
            </a:r>
          </a:p>
        </p:txBody>
      </p:sp>
      <p:sp>
        <p:nvSpPr>
          <p:cNvPr id="239619" name="Rectangle 3">
            <a:extLst>
              <a:ext uri="{FF2B5EF4-FFF2-40B4-BE49-F238E27FC236}">
                <a16:creationId xmlns:a16="http://schemas.microsoft.com/office/drawing/2014/main" id="{6E71F420-3E86-4674-BBE3-7B7608603432}"/>
              </a:ext>
            </a:extLst>
          </p:cNvPr>
          <p:cNvSpPr>
            <a:spLocks noGrp="1" noChangeArrowheads="1"/>
          </p:cNvSpPr>
          <p:nvPr>
            <p:ph type="body" idx="1"/>
          </p:nvPr>
        </p:nvSpPr>
        <p:spPr>
          <a:xfrm>
            <a:off x="2006601" y="1782981"/>
            <a:ext cx="8178799" cy="4393982"/>
          </a:xfrm>
        </p:spPr>
        <p:txBody>
          <a:bodyPr>
            <a:normAutofit/>
          </a:bodyPr>
          <a:lstStyle/>
          <a:p>
            <a:pPr marL="0" indent="0">
              <a:buNone/>
              <a:defRPr/>
            </a:pPr>
            <a:r>
              <a:rPr lang="en-US" altLang="en-US" sz="1700" b="1" dirty="0"/>
              <a:t>Walking down the hallway, someone accidentally bumps into you; what is the best response? </a:t>
            </a:r>
            <a:endParaRPr lang="en-US" altLang="en-US" sz="1700" dirty="0"/>
          </a:p>
          <a:p>
            <a:pPr eaLnBrk="1" hangingPunct="1">
              <a:buFont typeface="Wingdings" panose="05000000000000000000" pitchFamily="2" charset="2"/>
              <a:buNone/>
              <a:defRPr/>
            </a:pPr>
            <a:endParaRPr lang="en-US" altLang="en-US" sz="1700" b="1" dirty="0"/>
          </a:p>
          <a:p>
            <a:pPr eaLnBrk="1" hangingPunct="1">
              <a:defRPr/>
            </a:pPr>
            <a:r>
              <a:rPr lang="en-US" altLang="en-US" sz="1700" dirty="0">
                <a:solidFill>
                  <a:srgbClr val="FF0000"/>
                </a:solidFill>
              </a:rPr>
              <a:t>Keep walking and say excuse me, although it may not have been your fault. Cool heads need to prevail when accidents occur, such as occasionally bumping into others. Getting an attitude and saying something inappropriate is what some people are looking for.  We live in a world where some people are looking for a fight. There are a lot of troubled people living in the world. It is essential to be focused and on guard at all times. </a:t>
            </a:r>
          </a:p>
        </p:txBody>
      </p:sp>
      <p:sp>
        <p:nvSpPr>
          <p:cNvPr id="204804" name="Arrow: Right 1">
            <a:hlinkClick r:id="rId2" action="ppaction://hlinksldjump"/>
            <a:extLst>
              <a:ext uri="{FF2B5EF4-FFF2-40B4-BE49-F238E27FC236}">
                <a16:creationId xmlns:a16="http://schemas.microsoft.com/office/drawing/2014/main" id="{E3AC4034-70D3-4C9E-B56D-10A43F701F43}"/>
              </a:ext>
            </a:extLst>
          </p:cNvPr>
          <p:cNvSpPr>
            <a:spLocks noChangeArrowheads="1"/>
          </p:cNvSpPr>
          <p:nvPr/>
        </p:nvSpPr>
        <p:spPr bwMode="auto">
          <a:xfrm>
            <a:off x="5561872" y="5263953"/>
            <a:ext cx="914400" cy="27432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3" name="Rectangle 368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9" name="Picture 36868" descr="Basketball going into hoop against sky">
            <a:extLst>
              <a:ext uri="{FF2B5EF4-FFF2-40B4-BE49-F238E27FC236}">
                <a16:creationId xmlns:a16="http://schemas.microsoft.com/office/drawing/2014/main" id="{E32AE4CB-23CC-F96D-DB1C-F80A259034E0}"/>
              </a:ext>
            </a:extLst>
          </p:cNvPr>
          <p:cNvPicPr>
            <a:picLocks noChangeAspect="1"/>
          </p:cNvPicPr>
          <p:nvPr/>
        </p:nvPicPr>
        <p:blipFill rotWithShape="1">
          <a:blip r:embed="rId2"/>
          <a:srcRect t="5436"/>
          <a:stretch/>
        </p:blipFill>
        <p:spPr>
          <a:xfrm>
            <a:off x="4660389" y="496391"/>
            <a:ext cx="7531611" cy="5341637"/>
          </a:xfrm>
          <a:prstGeom prst="rect">
            <a:avLst/>
          </a:prstGeom>
        </p:spPr>
      </p:pic>
      <p:sp>
        <p:nvSpPr>
          <p:cNvPr id="36875" name="Rectangle 368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6" name="Rectangle 2">
            <a:extLst>
              <a:ext uri="{FF2B5EF4-FFF2-40B4-BE49-F238E27FC236}">
                <a16:creationId xmlns:a16="http://schemas.microsoft.com/office/drawing/2014/main" id="{904CB55B-AAB4-45CD-BE61-96EC8CC8D458}"/>
              </a:ext>
            </a:extLst>
          </p:cNvPr>
          <p:cNvSpPr>
            <a:spLocks noGrp="1" noChangeArrowheads="1"/>
          </p:cNvSpPr>
          <p:nvPr>
            <p:ph type="title"/>
          </p:nvPr>
        </p:nvSpPr>
        <p:spPr>
          <a:xfrm>
            <a:off x="838200" y="365125"/>
            <a:ext cx="3822189" cy="1899912"/>
          </a:xfrm>
        </p:spPr>
        <p:txBody>
          <a:bodyPr>
            <a:normAutofit/>
          </a:bodyPr>
          <a:lstStyle/>
          <a:p>
            <a:pPr eaLnBrk="1" hangingPunct="1">
              <a:defRPr/>
            </a:pPr>
            <a:r>
              <a:rPr lang="en-US" altLang="en-US" sz="2500" b="1" dirty="0">
                <a:solidFill>
                  <a:srgbClr val="FF0000"/>
                </a:solidFill>
              </a:rPr>
              <a:t>You are playing basketball with your peers you accidentally trip and cannot move or get up; what is your best response?</a:t>
            </a:r>
          </a:p>
        </p:txBody>
      </p:sp>
      <p:sp>
        <p:nvSpPr>
          <p:cNvPr id="36867" name="Rectangle 3">
            <a:extLst>
              <a:ext uri="{FF2B5EF4-FFF2-40B4-BE49-F238E27FC236}">
                <a16:creationId xmlns:a16="http://schemas.microsoft.com/office/drawing/2014/main" id="{183859EF-3C41-4D50-A5C4-A595D6EE16B7}"/>
              </a:ext>
            </a:extLst>
          </p:cNvPr>
          <p:cNvSpPr>
            <a:spLocks noGrp="1" noChangeArrowheads="1"/>
          </p:cNvSpPr>
          <p:nvPr>
            <p:ph type="body" idx="1"/>
          </p:nvPr>
        </p:nvSpPr>
        <p:spPr>
          <a:xfrm>
            <a:off x="838200" y="2392218"/>
            <a:ext cx="3822189" cy="3784745"/>
          </a:xfrm>
        </p:spPr>
        <p:txBody>
          <a:bodyPr>
            <a:normAutofit/>
          </a:bodyPr>
          <a:lstStyle/>
          <a:p>
            <a:pPr marL="0" indent="0">
              <a:buNone/>
              <a:defRPr/>
            </a:pPr>
            <a:r>
              <a:rPr lang="en-US" altLang="en-US" sz="2000" dirty="0">
                <a:hlinkClick r:id="rId3" action="ppaction://hlinksldjump"/>
              </a:rPr>
              <a:t>A</a:t>
            </a:r>
            <a:r>
              <a:rPr lang="en-US" altLang="en-US" sz="2000" dirty="0">
                <a:hlinkClick r:id="" action="ppaction://noaction"/>
              </a:rPr>
              <a:t>. </a:t>
            </a:r>
            <a:r>
              <a:rPr lang="en-US" altLang="en-US" sz="2000" dirty="0"/>
              <a:t>Cuss your peers out and  </a:t>
            </a:r>
          </a:p>
          <a:p>
            <a:pPr marL="0" indent="0">
              <a:buNone/>
              <a:defRPr/>
            </a:pPr>
            <a:r>
              <a:rPr lang="en-US" altLang="en-US" sz="2000" dirty="0"/>
              <a:t>     accuse them of  tripping </a:t>
            </a:r>
          </a:p>
          <a:p>
            <a:pPr marL="0" indent="0">
              <a:buNone/>
              <a:defRPr/>
            </a:pPr>
            <a:r>
              <a:rPr lang="en-US" altLang="en-US" sz="2000" dirty="0"/>
              <a:t>    you and causing you to fall.</a:t>
            </a:r>
          </a:p>
          <a:p>
            <a:pPr marL="0" indent="0">
              <a:buNone/>
              <a:defRPr/>
            </a:pPr>
            <a:r>
              <a:rPr lang="en-US" altLang="en-US" sz="2000" dirty="0">
                <a:hlinkClick r:id="rId4" action="ppaction://hlinksldjump"/>
              </a:rPr>
              <a:t>B</a:t>
            </a:r>
            <a:r>
              <a:rPr lang="en-US" altLang="en-US" sz="2000" dirty="0">
                <a:hlinkClick r:id="" action="ppaction://noaction"/>
              </a:rPr>
              <a:t>. </a:t>
            </a:r>
            <a:r>
              <a:rPr lang="en-US" altLang="en-US" sz="2000" dirty="0"/>
              <a:t>Stay positive and tell your peers  </a:t>
            </a:r>
          </a:p>
          <a:p>
            <a:pPr marL="0" indent="0">
              <a:buNone/>
              <a:defRPr/>
            </a:pPr>
            <a:r>
              <a:rPr lang="en-US" altLang="en-US" sz="2000" dirty="0"/>
              <a:t>     that  you are hurt and </a:t>
            </a:r>
          </a:p>
          <a:p>
            <a:pPr marL="0" indent="0">
              <a:buNone/>
              <a:defRPr/>
            </a:pPr>
            <a:r>
              <a:rPr lang="en-US" altLang="en-US" sz="2000" dirty="0"/>
              <a:t>     that they  need to contact an   </a:t>
            </a:r>
          </a:p>
          <a:p>
            <a:pPr marL="0" indent="0">
              <a:buNone/>
              <a:defRPr/>
            </a:pPr>
            <a:r>
              <a:rPr lang="en-US" altLang="en-US" sz="2000" dirty="0"/>
              <a:t>     adult.</a:t>
            </a:r>
          </a:p>
          <a:p>
            <a:pPr marL="0" indent="0">
              <a:buNone/>
              <a:defRPr/>
            </a:pPr>
            <a:r>
              <a:rPr lang="en-US" altLang="en-US" sz="2000" dirty="0">
                <a:hlinkClick r:id="rId5" action="ppaction://hlinksldjump"/>
              </a:rPr>
              <a:t>C. </a:t>
            </a:r>
            <a:r>
              <a:rPr lang="en-US" altLang="en-US" sz="2000" dirty="0"/>
              <a:t>Try to turn over or get up</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63C7AD5D-816C-4720-9D52-6DE151A25F3B}"/>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Wrong Answer</a:t>
            </a:r>
          </a:p>
        </p:txBody>
      </p:sp>
      <p:pic>
        <p:nvPicPr>
          <p:cNvPr id="210949" name="Picture 210948" descr="Basketball hitting the board">
            <a:extLst>
              <a:ext uri="{FF2B5EF4-FFF2-40B4-BE49-F238E27FC236}">
                <a16:creationId xmlns:a16="http://schemas.microsoft.com/office/drawing/2014/main" id="{534C07BF-D7F9-7FBD-6864-087242A5C2FF}"/>
              </a:ext>
            </a:extLst>
          </p:cNvPr>
          <p:cNvPicPr>
            <a:picLocks noChangeAspect="1"/>
          </p:cNvPicPr>
          <p:nvPr/>
        </p:nvPicPr>
        <p:blipFill rotWithShape="1">
          <a:blip r:embed="rId2"/>
          <a:srcRect l="12092" r="37572"/>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10947" name="Rectangle 3">
            <a:extLst>
              <a:ext uri="{FF2B5EF4-FFF2-40B4-BE49-F238E27FC236}">
                <a16:creationId xmlns:a16="http://schemas.microsoft.com/office/drawing/2014/main" id="{DE36E979-3D01-4E34-AE18-D9957E241208}"/>
              </a:ext>
            </a:extLst>
          </p:cNvPr>
          <p:cNvSpPr>
            <a:spLocks noGrp="1" noChangeArrowheads="1"/>
          </p:cNvSpPr>
          <p:nvPr>
            <p:ph type="body" idx="1"/>
          </p:nvPr>
        </p:nvSpPr>
        <p:spPr>
          <a:xfrm>
            <a:off x="6573567" y="2287640"/>
            <a:ext cx="3630007" cy="2284361"/>
          </a:xfrm>
        </p:spPr>
        <p:txBody>
          <a:bodyPr>
            <a:normAutofit/>
          </a:bodyPr>
          <a:lstStyle/>
          <a:p>
            <a:pPr marL="0" indent="0">
              <a:buNone/>
              <a:defRPr/>
            </a:pPr>
            <a:r>
              <a:rPr lang="en-US" altLang="en-US" sz="1700" b="1" dirty="0"/>
              <a:t>You are playing basketball with your friends you accidentally trip and cannot move or get up. What is your best response?</a:t>
            </a:r>
            <a:endParaRPr lang="en-US" altLang="en-US" sz="1700" dirty="0"/>
          </a:p>
          <a:p>
            <a:pPr eaLnBrk="1" hangingPunct="1">
              <a:defRPr/>
            </a:pPr>
            <a:r>
              <a:rPr lang="en-US" altLang="en-US" sz="1700" dirty="0">
                <a:solidFill>
                  <a:srgbClr val="FF0000"/>
                </a:solidFill>
              </a:rPr>
              <a:t>Cuss your peers out and accuse them of tripping you and causing you to fall.</a:t>
            </a:r>
          </a:p>
          <a:p>
            <a:pPr marL="0" indent="0">
              <a:buNone/>
              <a:defRPr/>
            </a:pPr>
            <a:endParaRPr lang="en-US" altLang="en-US" sz="1700" dirty="0">
              <a:solidFill>
                <a:srgbClr val="FF0000"/>
              </a:solidFill>
            </a:endParaRPr>
          </a:p>
        </p:txBody>
      </p:sp>
      <p:sp>
        <p:nvSpPr>
          <p:cNvPr id="206852" name="Arrow: Right 1">
            <a:hlinkClick r:id="rId3" action="ppaction://hlinksldjump"/>
            <a:extLst>
              <a:ext uri="{FF2B5EF4-FFF2-40B4-BE49-F238E27FC236}">
                <a16:creationId xmlns:a16="http://schemas.microsoft.com/office/drawing/2014/main" id="{EF78C20D-951E-4D80-8D07-D003B39DAAB2}"/>
              </a:ext>
            </a:extLst>
          </p:cNvPr>
          <p:cNvSpPr>
            <a:spLocks noChangeArrowheads="1"/>
          </p:cNvSpPr>
          <p:nvPr/>
        </p:nvSpPr>
        <p:spPr bwMode="auto">
          <a:xfrm rot="10800000">
            <a:off x="7935381" y="5638800"/>
            <a:ext cx="914400" cy="274320"/>
          </a:xfrm>
          <a:prstGeom prst="rightArrow">
            <a:avLst>
              <a:gd name="adj1" fmla="val 50000"/>
              <a:gd name="adj2" fmla="val 4999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1976" name="Rectangle 211975">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78" name="Freeform: Shape 211977">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11970" name="Rectangle 2">
            <a:extLst>
              <a:ext uri="{FF2B5EF4-FFF2-40B4-BE49-F238E27FC236}">
                <a16:creationId xmlns:a16="http://schemas.microsoft.com/office/drawing/2014/main" id="{CA1A8CDA-E793-4895-9720-F475840711E7}"/>
              </a:ext>
            </a:extLst>
          </p:cNvPr>
          <p:cNvSpPr>
            <a:spLocks noGrp="1" noChangeArrowheads="1"/>
          </p:cNvSpPr>
          <p:nvPr>
            <p:ph type="title"/>
          </p:nvPr>
        </p:nvSpPr>
        <p:spPr>
          <a:xfrm>
            <a:off x="1139044" y="2090114"/>
            <a:ext cx="3382890" cy="2481886"/>
          </a:xfrm>
        </p:spPr>
        <p:txBody>
          <a:bodyPr>
            <a:normAutofit/>
          </a:bodyPr>
          <a:lstStyle/>
          <a:p>
            <a:pPr algn="ctr" eaLnBrk="1" hangingPunct="1">
              <a:defRPr/>
            </a:pPr>
            <a:r>
              <a:rPr lang="en-US" altLang="en-US" dirty="0">
                <a:solidFill>
                  <a:srgbClr val="FF0000"/>
                </a:solidFill>
              </a:rPr>
              <a:t>Wrong answer</a:t>
            </a:r>
          </a:p>
        </p:txBody>
      </p:sp>
      <p:sp>
        <p:nvSpPr>
          <p:cNvPr id="211971" name="Rectangle 3">
            <a:extLst>
              <a:ext uri="{FF2B5EF4-FFF2-40B4-BE49-F238E27FC236}">
                <a16:creationId xmlns:a16="http://schemas.microsoft.com/office/drawing/2014/main" id="{413A3273-44B5-4534-96C7-B37551CF5913}"/>
              </a:ext>
            </a:extLst>
          </p:cNvPr>
          <p:cNvSpPr>
            <a:spLocks noGrp="1" noChangeArrowheads="1"/>
          </p:cNvSpPr>
          <p:nvPr>
            <p:ph type="body" idx="1"/>
          </p:nvPr>
        </p:nvSpPr>
        <p:spPr>
          <a:xfrm>
            <a:off x="5285014" y="964850"/>
            <a:ext cx="6068786" cy="4928300"/>
          </a:xfrm>
        </p:spPr>
        <p:txBody>
          <a:bodyPr anchor="ctr">
            <a:normAutofit/>
          </a:bodyPr>
          <a:lstStyle/>
          <a:p>
            <a:pPr marL="609600" indent="-609600">
              <a:buNone/>
              <a:defRPr/>
            </a:pPr>
            <a:r>
              <a:rPr lang="en-US" altLang="en-US" sz="2000" dirty="0"/>
              <a:t>Try to turn over or get up</a:t>
            </a:r>
          </a:p>
          <a:p>
            <a:pPr marL="609600" indent="-609600">
              <a:buNone/>
              <a:defRPr/>
            </a:pPr>
            <a:r>
              <a:rPr lang="en-US" altLang="en-US" sz="2000" dirty="0"/>
              <a:t>           If you are seriously hurt, the best option is to remain positive and tell your peers to notify an adult; trying to get up or trying to turn over may cause further injury. </a:t>
            </a:r>
          </a:p>
        </p:txBody>
      </p:sp>
      <p:sp>
        <p:nvSpPr>
          <p:cNvPr id="208900" name="Arrow: Right 1">
            <a:hlinkClick r:id="rId2" action="ppaction://hlinksldjump"/>
            <a:extLst>
              <a:ext uri="{FF2B5EF4-FFF2-40B4-BE49-F238E27FC236}">
                <a16:creationId xmlns:a16="http://schemas.microsoft.com/office/drawing/2014/main" id="{31664EC3-8A35-4C22-A45A-948C32ECF958}"/>
              </a:ext>
            </a:extLst>
          </p:cNvPr>
          <p:cNvSpPr>
            <a:spLocks noChangeArrowheads="1"/>
          </p:cNvSpPr>
          <p:nvPr/>
        </p:nvSpPr>
        <p:spPr bwMode="auto">
          <a:xfrm rot="10800000">
            <a:off x="6158865" y="5618830"/>
            <a:ext cx="914400" cy="274320"/>
          </a:xfrm>
          <a:prstGeom prst="rightArrow">
            <a:avLst>
              <a:gd name="adj1" fmla="val 50000"/>
              <a:gd name="adj2" fmla="val 500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410AB6DB-5407-4994-8400-72AA35D78207}"/>
              </a:ext>
            </a:extLst>
          </p:cNvPr>
          <p:cNvSpPr>
            <a:spLocks noGrp="1" noChangeArrowheads="1"/>
          </p:cNvSpPr>
          <p:nvPr>
            <p:ph type="title"/>
          </p:nvPr>
        </p:nvSpPr>
        <p:spPr>
          <a:xfrm>
            <a:off x="2152650" y="365126"/>
            <a:ext cx="7886700" cy="1325563"/>
          </a:xfrm>
        </p:spPr>
        <p:txBody>
          <a:bodyPr>
            <a:normAutofit/>
          </a:bodyPr>
          <a:lstStyle/>
          <a:p>
            <a:pPr eaLnBrk="1" hangingPunct="1">
              <a:defRPr/>
            </a:pPr>
            <a:r>
              <a:rPr lang="en-US" altLang="en-US" dirty="0">
                <a:solidFill>
                  <a:srgbClr val="FF0000"/>
                </a:solidFill>
              </a:rPr>
              <a:t>Right Answer</a:t>
            </a:r>
          </a:p>
        </p:txBody>
      </p:sp>
      <p:sp>
        <p:nvSpPr>
          <p:cNvPr id="241667" name="Rectangle 3">
            <a:extLst>
              <a:ext uri="{FF2B5EF4-FFF2-40B4-BE49-F238E27FC236}">
                <a16:creationId xmlns:a16="http://schemas.microsoft.com/office/drawing/2014/main" id="{891CAB5E-09DA-4574-82FD-FBE70922E0DB}"/>
              </a:ext>
            </a:extLst>
          </p:cNvPr>
          <p:cNvSpPr>
            <a:spLocks noGrp="1" noChangeArrowheads="1"/>
          </p:cNvSpPr>
          <p:nvPr>
            <p:ph type="body" idx="1"/>
          </p:nvPr>
        </p:nvSpPr>
        <p:spPr>
          <a:xfrm>
            <a:off x="2152650" y="1825625"/>
            <a:ext cx="7886700" cy="4351338"/>
          </a:xfrm>
        </p:spPr>
        <p:txBody>
          <a:bodyPr>
            <a:normAutofit/>
          </a:bodyPr>
          <a:lstStyle/>
          <a:p>
            <a:pPr marL="609600" indent="-609600">
              <a:defRPr/>
            </a:pPr>
            <a:r>
              <a:rPr lang="en-US" altLang="en-US" sz="2700" b="1" dirty="0">
                <a:solidFill>
                  <a:srgbClr val="FF0000"/>
                </a:solidFill>
              </a:rPr>
              <a:t>Stay positive; tell your peers that you are injured, and they need to contact an adult.</a:t>
            </a:r>
            <a:endParaRPr lang="en-US" altLang="en-US" sz="2700" dirty="0">
              <a:solidFill>
                <a:srgbClr val="FF0000"/>
              </a:solidFill>
            </a:endParaRPr>
          </a:p>
          <a:p>
            <a:pPr marL="609600" indent="-609600">
              <a:buNone/>
              <a:defRPr/>
            </a:pPr>
            <a:endParaRPr lang="en-US" altLang="en-US" sz="2700" dirty="0">
              <a:solidFill>
                <a:srgbClr val="FF0000"/>
              </a:solidFill>
            </a:endParaRPr>
          </a:p>
          <a:p>
            <a:pPr marL="609600" indent="-609600">
              <a:defRPr/>
            </a:pPr>
            <a:r>
              <a:rPr lang="en-US" altLang="en-US" sz="2700" dirty="0"/>
              <a:t>Cussing and accusing your peers of tripping you can be counterproductive, especially when the trip was not intentional. Professional football and basketball players usually lay still until someone comes and assists them.</a:t>
            </a:r>
          </a:p>
        </p:txBody>
      </p:sp>
      <p:sp>
        <p:nvSpPr>
          <p:cNvPr id="207876" name="Arrow: Right 1">
            <a:hlinkClick r:id="rId2" action="ppaction://hlinksldjump"/>
            <a:extLst>
              <a:ext uri="{FF2B5EF4-FFF2-40B4-BE49-F238E27FC236}">
                <a16:creationId xmlns:a16="http://schemas.microsoft.com/office/drawing/2014/main" id="{DDEC9118-0AC0-4EF6-AB2D-D8D279091098}"/>
              </a:ext>
            </a:extLst>
          </p:cNvPr>
          <p:cNvSpPr>
            <a:spLocks noChangeArrowheads="1"/>
          </p:cNvSpPr>
          <p:nvPr/>
        </p:nvSpPr>
        <p:spPr bwMode="auto">
          <a:xfrm flipV="1">
            <a:off x="5629722" y="5944456"/>
            <a:ext cx="914400" cy="274320"/>
          </a:xfrm>
          <a:prstGeom prst="rightArrow">
            <a:avLst>
              <a:gd name="adj1" fmla="val 50000"/>
              <a:gd name="adj2" fmla="val 4991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900" name="Rectangle 3789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901" name="Picture 37892" descr="Working space background">
            <a:extLst>
              <a:ext uri="{FF2B5EF4-FFF2-40B4-BE49-F238E27FC236}">
                <a16:creationId xmlns:a16="http://schemas.microsoft.com/office/drawing/2014/main" id="{9AAF456D-9951-F299-E2D3-7F9876053824}"/>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37899" name="Rectangle 3789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90" name="Rectangle 2">
            <a:extLst>
              <a:ext uri="{FF2B5EF4-FFF2-40B4-BE49-F238E27FC236}">
                <a16:creationId xmlns:a16="http://schemas.microsoft.com/office/drawing/2014/main" id="{48E01F0B-A99A-4DF7-9015-9F3CF6B2713A}"/>
              </a:ext>
            </a:extLst>
          </p:cNvPr>
          <p:cNvSpPr>
            <a:spLocks noGrp="1" noChangeArrowheads="1"/>
          </p:cNvSpPr>
          <p:nvPr>
            <p:ph type="title"/>
          </p:nvPr>
        </p:nvSpPr>
        <p:spPr>
          <a:xfrm>
            <a:off x="838200" y="365125"/>
            <a:ext cx="3822189" cy="1899912"/>
          </a:xfrm>
        </p:spPr>
        <p:txBody>
          <a:bodyPr>
            <a:normAutofit/>
          </a:bodyPr>
          <a:lstStyle/>
          <a:p>
            <a:pPr eaLnBrk="1" hangingPunct="1">
              <a:defRPr/>
            </a:pPr>
            <a:r>
              <a:rPr lang="en-US" altLang="en-US" sz="3100" b="1" dirty="0">
                <a:solidFill>
                  <a:srgbClr val="FF0000"/>
                </a:solidFill>
              </a:rPr>
              <a:t>You are at school, and you find a cell phone; what is the best response?</a:t>
            </a:r>
          </a:p>
        </p:txBody>
      </p:sp>
      <p:sp>
        <p:nvSpPr>
          <p:cNvPr id="37891" name="Rectangle 3">
            <a:extLst>
              <a:ext uri="{FF2B5EF4-FFF2-40B4-BE49-F238E27FC236}">
                <a16:creationId xmlns:a16="http://schemas.microsoft.com/office/drawing/2014/main" id="{E22F0958-16B3-4364-8CCD-E3118F301EA3}"/>
              </a:ext>
            </a:extLst>
          </p:cNvPr>
          <p:cNvSpPr>
            <a:spLocks noGrp="1" noChangeArrowheads="1"/>
          </p:cNvSpPr>
          <p:nvPr>
            <p:ph type="body" idx="1"/>
          </p:nvPr>
        </p:nvSpPr>
        <p:spPr>
          <a:xfrm>
            <a:off x="838200" y="2434201"/>
            <a:ext cx="3822189" cy="3742762"/>
          </a:xfrm>
        </p:spPr>
        <p:txBody>
          <a:bodyPr>
            <a:normAutofit/>
          </a:bodyPr>
          <a:lstStyle/>
          <a:p>
            <a:pPr marL="0" indent="0">
              <a:buNone/>
              <a:defRPr/>
            </a:pPr>
            <a:r>
              <a:rPr lang="en-US" altLang="en-US" sz="2000" dirty="0">
                <a:hlinkClick r:id="rId3" action="ppaction://hlinksldjump"/>
              </a:rPr>
              <a:t>A.  </a:t>
            </a:r>
            <a:r>
              <a:rPr lang="en-US" altLang="en-US" sz="2000" dirty="0"/>
              <a:t>Keep the cell phone and don’t </a:t>
            </a:r>
          </a:p>
          <a:p>
            <a:pPr marL="0" indent="0">
              <a:buNone/>
              <a:defRPr/>
            </a:pPr>
            <a:r>
              <a:rPr lang="en-US" altLang="en-US" sz="2000" dirty="0"/>
              <a:t>      tell anyone what happens.</a:t>
            </a:r>
          </a:p>
          <a:p>
            <a:pPr marL="0" indent="0">
              <a:buNone/>
              <a:defRPr/>
            </a:pPr>
            <a:r>
              <a:rPr lang="en-US" altLang="en-US" sz="2000" dirty="0">
                <a:hlinkClick r:id="rId4" action="ppaction://hlinksldjump"/>
              </a:rPr>
              <a:t>B.  </a:t>
            </a:r>
            <a:r>
              <a:rPr lang="en-US" altLang="en-US" sz="2000" dirty="0"/>
              <a:t>Give the cell phone to an </a:t>
            </a:r>
          </a:p>
          <a:p>
            <a:pPr marL="0" indent="0">
              <a:buNone/>
              <a:defRPr/>
            </a:pPr>
            <a:r>
              <a:rPr lang="en-US" altLang="en-US" sz="2000" dirty="0"/>
              <a:t>     administrator and let them take </a:t>
            </a:r>
          </a:p>
          <a:p>
            <a:pPr marL="0" indent="0">
              <a:buNone/>
              <a:defRPr/>
            </a:pPr>
            <a:r>
              <a:rPr lang="en-US" altLang="en-US" sz="2000" dirty="0"/>
              <a:t>     care of it.</a:t>
            </a:r>
          </a:p>
          <a:p>
            <a:pPr marL="0" indent="0">
              <a:buNone/>
              <a:defRPr/>
            </a:pPr>
            <a:r>
              <a:rPr lang="en-US" altLang="en-US" sz="2000" dirty="0">
                <a:hlinkClick r:id="rId5" action="ppaction://hlinksldjump"/>
              </a:rPr>
              <a:t>C. </a:t>
            </a:r>
            <a:r>
              <a:rPr lang="en-US" altLang="en-US" sz="2000" dirty="0"/>
              <a:t>Retrieve the personal </a:t>
            </a:r>
          </a:p>
          <a:p>
            <a:pPr marL="0" indent="0">
              <a:buNone/>
              <a:defRPr/>
            </a:pPr>
            <a:r>
              <a:rPr lang="en-US" altLang="en-US" sz="2000" dirty="0"/>
              <a:t>     information from the cell before </a:t>
            </a:r>
          </a:p>
          <a:p>
            <a:pPr marL="0" indent="0">
              <a:buNone/>
              <a:defRPr/>
            </a:pPr>
            <a:r>
              <a:rPr lang="en-US" altLang="en-US" sz="2000" dirty="0"/>
              <a:t>     giving it to an administrator.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3002" name="Rectangle 21300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004" name="Rectangle 21300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994" name="Rectangle 2">
            <a:extLst>
              <a:ext uri="{FF2B5EF4-FFF2-40B4-BE49-F238E27FC236}">
                <a16:creationId xmlns:a16="http://schemas.microsoft.com/office/drawing/2014/main" id="{C72E0FF1-9F3D-4613-ABE5-8DFDE6E3CA0E}"/>
              </a:ext>
            </a:extLst>
          </p:cNvPr>
          <p:cNvSpPr>
            <a:spLocks noGrp="1" noChangeArrowheads="1"/>
          </p:cNvSpPr>
          <p:nvPr>
            <p:ph type="title"/>
          </p:nvPr>
        </p:nvSpPr>
        <p:spPr>
          <a:xfrm>
            <a:off x="804672" y="802955"/>
            <a:ext cx="4766330" cy="1454051"/>
          </a:xfrm>
        </p:spPr>
        <p:txBody>
          <a:bodyPr>
            <a:normAutofit/>
          </a:bodyPr>
          <a:lstStyle/>
          <a:p>
            <a:pPr eaLnBrk="1" hangingPunct="1">
              <a:defRPr/>
            </a:pPr>
            <a:r>
              <a:rPr lang="en-US" altLang="en-US" sz="3600" dirty="0">
                <a:solidFill>
                  <a:srgbClr val="FF0000"/>
                </a:solidFill>
              </a:rPr>
              <a:t>Wrong Answer</a:t>
            </a:r>
          </a:p>
        </p:txBody>
      </p:sp>
      <p:grpSp>
        <p:nvGrpSpPr>
          <p:cNvPr id="213006" name="Group 21300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13007" name="Freeform: Shape 21300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008" name="Freeform: Shape 21300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009" name="Freeform: Shape 21300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010" name="Freeform: Shape 21300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924" name="Arrow: Right 1">
            <a:hlinkClick r:id="rId2" action="ppaction://hlinksldjump"/>
            <a:extLst>
              <a:ext uri="{FF2B5EF4-FFF2-40B4-BE49-F238E27FC236}">
                <a16:creationId xmlns:a16="http://schemas.microsoft.com/office/drawing/2014/main" id="{F74AF23A-7E63-43F6-82E0-48FFAA11A095}"/>
              </a:ext>
            </a:extLst>
          </p:cNvPr>
          <p:cNvSpPr>
            <a:spLocks noChangeArrowheads="1"/>
          </p:cNvSpPr>
          <p:nvPr/>
        </p:nvSpPr>
        <p:spPr bwMode="auto">
          <a:xfrm rot="10800000">
            <a:off x="7170558" y="5934836"/>
            <a:ext cx="914400" cy="274320"/>
          </a:xfrm>
          <a:prstGeom prst="rightArrow">
            <a:avLst>
              <a:gd name="adj1" fmla="val 50000"/>
              <a:gd name="adj2" fmla="val 500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graphicFrame>
        <p:nvGraphicFramePr>
          <p:cNvPr id="212997" name="Rectangle 3">
            <a:extLst>
              <a:ext uri="{FF2B5EF4-FFF2-40B4-BE49-F238E27FC236}">
                <a16:creationId xmlns:a16="http://schemas.microsoft.com/office/drawing/2014/main" id="{0A41F8E5-8BD3-883E-42EF-D6077AD605E0}"/>
              </a:ext>
            </a:extLst>
          </p:cNvPr>
          <p:cNvGraphicFramePr/>
          <p:nvPr>
            <p:extLst>
              <p:ext uri="{D42A27DB-BD31-4B8C-83A1-F6EECF244321}">
                <p14:modId xmlns:p14="http://schemas.microsoft.com/office/powerpoint/2010/main" val="763346523"/>
              </p:ext>
            </p:extLst>
          </p:nvPr>
        </p:nvGraphicFramePr>
        <p:xfrm>
          <a:off x="804672" y="2421683"/>
          <a:ext cx="4765949" cy="3353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2697" name="Rectangle 24269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690" name="Rectangle 2">
            <a:extLst>
              <a:ext uri="{FF2B5EF4-FFF2-40B4-BE49-F238E27FC236}">
                <a16:creationId xmlns:a16="http://schemas.microsoft.com/office/drawing/2014/main" id="{2D215A26-09EA-4D17-8DA5-3207910D4CE0}"/>
              </a:ext>
            </a:extLst>
          </p:cNvPr>
          <p:cNvSpPr>
            <a:spLocks noGrp="1" noChangeArrowheads="1"/>
          </p:cNvSpPr>
          <p:nvPr>
            <p:ph type="title"/>
          </p:nvPr>
        </p:nvSpPr>
        <p:spPr>
          <a:xfrm>
            <a:off x="5297762" y="329184"/>
            <a:ext cx="6251110" cy="1783080"/>
          </a:xfrm>
        </p:spPr>
        <p:txBody>
          <a:bodyPr anchor="b">
            <a:normAutofit/>
          </a:bodyPr>
          <a:lstStyle/>
          <a:p>
            <a:pPr eaLnBrk="1" hangingPunct="1">
              <a:defRPr/>
            </a:pPr>
            <a:r>
              <a:rPr lang="en-US" altLang="en-US" sz="5400" dirty="0">
                <a:solidFill>
                  <a:srgbClr val="FF0000"/>
                </a:solidFill>
              </a:rPr>
              <a:t>Wrong Answer</a:t>
            </a:r>
          </a:p>
        </p:txBody>
      </p:sp>
      <p:pic>
        <p:nvPicPr>
          <p:cNvPr id="242693" name="Picture 242692" descr="Working space background">
            <a:extLst>
              <a:ext uri="{FF2B5EF4-FFF2-40B4-BE49-F238E27FC236}">
                <a16:creationId xmlns:a16="http://schemas.microsoft.com/office/drawing/2014/main" id="{E5DF077E-0592-5195-1709-9209664E2681}"/>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269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691" name="Rectangle 3">
            <a:extLst>
              <a:ext uri="{FF2B5EF4-FFF2-40B4-BE49-F238E27FC236}">
                <a16:creationId xmlns:a16="http://schemas.microsoft.com/office/drawing/2014/main" id="{CEF03DD6-1E74-465C-B2BE-500303B7C78E}"/>
              </a:ext>
            </a:extLst>
          </p:cNvPr>
          <p:cNvSpPr>
            <a:spLocks noGrp="1" noChangeArrowheads="1"/>
          </p:cNvSpPr>
          <p:nvPr>
            <p:ph type="body" idx="1"/>
          </p:nvPr>
        </p:nvSpPr>
        <p:spPr>
          <a:xfrm>
            <a:off x="5297762" y="2706624"/>
            <a:ext cx="6251110" cy="3483864"/>
          </a:xfrm>
        </p:spPr>
        <p:txBody>
          <a:bodyPr>
            <a:normAutofit/>
          </a:bodyPr>
          <a:lstStyle/>
          <a:p>
            <a:pPr marL="609600" indent="-609600">
              <a:defRPr/>
            </a:pPr>
            <a:endParaRPr lang="en-US" altLang="en-US" sz="2000"/>
          </a:p>
          <a:p>
            <a:pPr marL="0" indent="0">
              <a:buNone/>
              <a:defRPr/>
            </a:pPr>
            <a:r>
              <a:rPr lang="en-US" altLang="en-US" sz="2000"/>
              <a:t>Retrieve the personal information out of the cell phone before giving it to an administrator</a:t>
            </a:r>
          </a:p>
          <a:p>
            <a:pPr marL="609600" indent="-609600">
              <a:defRPr/>
            </a:pPr>
            <a:r>
              <a:rPr lang="en-US" altLang="en-US" sz="2000"/>
              <a:t>Retrieving personal information from a lost cell phone is criminal and can get in trouble with the law. The best option is to give the cell phone to a school administrator and allow them to address the situation. Most people are stressed when they lose a cell phone; every effort should be made to return it to the rightful owner if you find a cell phone. </a:t>
            </a:r>
          </a:p>
        </p:txBody>
      </p:sp>
      <p:sp>
        <p:nvSpPr>
          <p:cNvPr id="211972" name="Arrow: Right 1">
            <a:hlinkClick r:id="rId3" action="ppaction://hlinksldjump"/>
            <a:extLst>
              <a:ext uri="{FF2B5EF4-FFF2-40B4-BE49-F238E27FC236}">
                <a16:creationId xmlns:a16="http://schemas.microsoft.com/office/drawing/2014/main" id="{18076077-FDB8-4B07-A1A1-C2338AA268DA}"/>
              </a:ext>
            </a:extLst>
          </p:cNvPr>
          <p:cNvSpPr>
            <a:spLocks noChangeArrowheads="1"/>
          </p:cNvSpPr>
          <p:nvPr/>
        </p:nvSpPr>
        <p:spPr bwMode="auto">
          <a:xfrm rot="10800000">
            <a:off x="7283341" y="6112764"/>
            <a:ext cx="914400" cy="27432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F93FB767-121D-45E9-9532-6D87546FD16E}"/>
              </a:ext>
            </a:extLst>
          </p:cNvPr>
          <p:cNvSpPr>
            <a:spLocks noGrp="1" noChangeArrowheads="1"/>
          </p:cNvSpPr>
          <p:nvPr>
            <p:ph type="title"/>
          </p:nvPr>
        </p:nvSpPr>
        <p:spPr>
          <a:xfrm>
            <a:off x="3962400" y="0"/>
            <a:ext cx="6705600" cy="1371600"/>
          </a:xfrm>
        </p:spPr>
        <p:txBody>
          <a:bodyPr/>
          <a:lstStyle/>
          <a:p>
            <a:pPr eaLnBrk="1" hangingPunct="1">
              <a:defRPr/>
            </a:pPr>
            <a:endParaRPr lang="en-US" altLang="en-US" sz="2800" b="1" dirty="0">
              <a:solidFill>
                <a:srgbClr val="FF0000"/>
              </a:solidFill>
            </a:endParaRPr>
          </a:p>
        </p:txBody>
      </p:sp>
      <p:sp>
        <p:nvSpPr>
          <p:cNvPr id="189444" name="Arrow: Right 1">
            <a:hlinkClick r:id="rId2" action="ppaction://hlinksldjump"/>
            <a:extLst>
              <a:ext uri="{FF2B5EF4-FFF2-40B4-BE49-F238E27FC236}">
                <a16:creationId xmlns:a16="http://schemas.microsoft.com/office/drawing/2014/main" id="{05783761-BD8D-4D6F-A898-A0E464205468}"/>
              </a:ext>
            </a:extLst>
          </p:cNvPr>
          <p:cNvSpPr>
            <a:spLocks noChangeArrowheads="1"/>
          </p:cNvSpPr>
          <p:nvPr/>
        </p:nvSpPr>
        <p:spPr bwMode="auto">
          <a:xfrm rot="10800000">
            <a:off x="6667500" y="6379143"/>
            <a:ext cx="914400" cy="274320"/>
          </a:xfrm>
          <a:prstGeom prst="rightArrow">
            <a:avLst>
              <a:gd name="adj1" fmla="val 50000"/>
              <a:gd name="adj2" fmla="val 4999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graphicFrame>
        <p:nvGraphicFramePr>
          <p:cNvPr id="198661" name="Rectangle 3">
            <a:extLst>
              <a:ext uri="{FF2B5EF4-FFF2-40B4-BE49-F238E27FC236}">
                <a16:creationId xmlns:a16="http://schemas.microsoft.com/office/drawing/2014/main" id="{FDD4E4EE-971F-687C-F362-2A589DFDEE1B}"/>
              </a:ext>
            </a:extLst>
          </p:cNvPr>
          <p:cNvGraphicFramePr/>
          <p:nvPr/>
        </p:nvGraphicFramePr>
        <p:xfrm>
          <a:off x="3886201" y="22302"/>
          <a:ext cx="6210299" cy="558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4025" name="Rectangle 21402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18" name="Rectangle 2">
            <a:extLst>
              <a:ext uri="{FF2B5EF4-FFF2-40B4-BE49-F238E27FC236}">
                <a16:creationId xmlns:a16="http://schemas.microsoft.com/office/drawing/2014/main" id="{B8686A6C-2DC1-44CC-A560-642D02536157}"/>
              </a:ext>
            </a:extLst>
          </p:cNvPr>
          <p:cNvSpPr>
            <a:spLocks noGrp="1" noChangeArrowheads="1"/>
          </p:cNvSpPr>
          <p:nvPr>
            <p:ph type="title"/>
          </p:nvPr>
        </p:nvSpPr>
        <p:spPr>
          <a:xfrm>
            <a:off x="6513788" y="365125"/>
            <a:ext cx="4840010" cy="1807305"/>
          </a:xfrm>
        </p:spPr>
        <p:txBody>
          <a:bodyPr>
            <a:normAutofit/>
          </a:bodyPr>
          <a:lstStyle/>
          <a:p>
            <a:pPr eaLnBrk="1" hangingPunct="1">
              <a:defRPr/>
            </a:pPr>
            <a:r>
              <a:rPr lang="en-US" altLang="en-US" dirty="0">
                <a:solidFill>
                  <a:srgbClr val="FF0000"/>
                </a:solidFill>
              </a:rPr>
              <a:t>Right Answer</a:t>
            </a:r>
          </a:p>
        </p:txBody>
      </p:sp>
      <p:pic>
        <p:nvPicPr>
          <p:cNvPr id="214021" name="Picture 214020" descr="Working space background">
            <a:extLst>
              <a:ext uri="{FF2B5EF4-FFF2-40B4-BE49-F238E27FC236}">
                <a16:creationId xmlns:a16="http://schemas.microsoft.com/office/drawing/2014/main" id="{38B7B8DA-FA82-3F84-153C-EEFF9C1D0D3D}"/>
              </a:ext>
            </a:extLst>
          </p:cNvPr>
          <p:cNvPicPr>
            <a:picLocks noChangeAspect="1"/>
          </p:cNvPicPr>
          <p:nvPr/>
        </p:nvPicPr>
        <p:blipFill rotWithShape="1">
          <a:blip r:embed="rId2"/>
          <a:srcRect l="40467" r="-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14019" name="Rectangle 3">
            <a:extLst>
              <a:ext uri="{FF2B5EF4-FFF2-40B4-BE49-F238E27FC236}">
                <a16:creationId xmlns:a16="http://schemas.microsoft.com/office/drawing/2014/main" id="{69957316-CB8D-43B9-B373-713BFD64BC1E}"/>
              </a:ext>
            </a:extLst>
          </p:cNvPr>
          <p:cNvSpPr>
            <a:spLocks noGrp="1" noChangeArrowheads="1"/>
          </p:cNvSpPr>
          <p:nvPr>
            <p:ph type="body" idx="1"/>
          </p:nvPr>
        </p:nvSpPr>
        <p:spPr>
          <a:xfrm>
            <a:off x="6513788" y="2333297"/>
            <a:ext cx="4840010" cy="3843666"/>
          </a:xfrm>
        </p:spPr>
        <p:txBody>
          <a:bodyPr>
            <a:normAutofit/>
          </a:bodyPr>
          <a:lstStyle/>
          <a:p>
            <a:pPr marL="0" indent="0">
              <a:buNone/>
              <a:defRPr/>
            </a:pPr>
            <a:r>
              <a:rPr lang="en-US" altLang="en-US" sz="1400" b="1"/>
              <a:t>You are at school and find a cell phone; what is the best response?</a:t>
            </a:r>
            <a:endParaRPr lang="en-US" altLang="en-US" sz="1400"/>
          </a:p>
          <a:p>
            <a:pPr marL="609600" indent="-609600">
              <a:defRPr/>
            </a:pPr>
            <a:r>
              <a:rPr lang="en-US" altLang="en-US" sz="1400"/>
              <a:t>The best option is to give the cell phone to a school administrator and allow them to address the situation. Most people are stressed when they lose a cell phone; every effort should be made to return it to the rightful owner if you find a cell phone. </a:t>
            </a:r>
          </a:p>
          <a:p>
            <a:pPr marL="609600" indent="-609600">
              <a:defRPr/>
            </a:pPr>
            <a:r>
              <a:rPr lang="en-US" altLang="en-US" sz="1400"/>
              <a:t>There is the story of a young man who was placed on out-of-school suspension due to a significant discipline problem. He decided to visit a peer who was also suspended from school.  They thought it would be fun to call in a bomb threat; they used a cell phone and had no idea that law enforcement was able to trace the call. They were promptly arrested and charged, and suspended from school for the remainder of the year. Every effort should be made to return a cell phone to the rightful owner.</a:t>
            </a:r>
          </a:p>
          <a:p>
            <a:pPr marL="609600" indent="-609600">
              <a:defRPr/>
            </a:pPr>
            <a:endParaRPr lang="en-US" altLang="en-US" sz="1400"/>
          </a:p>
          <a:p>
            <a:pPr marL="609600" indent="-609600">
              <a:buNone/>
              <a:defRPr/>
            </a:pPr>
            <a:endParaRPr lang="en-US" altLang="en-US" sz="1400"/>
          </a:p>
        </p:txBody>
      </p:sp>
      <p:sp>
        <p:nvSpPr>
          <p:cNvPr id="210948" name="Arrow: Right 1">
            <a:hlinkClick r:id="rId3" action="ppaction://hlinksldjump"/>
            <a:extLst>
              <a:ext uri="{FF2B5EF4-FFF2-40B4-BE49-F238E27FC236}">
                <a16:creationId xmlns:a16="http://schemas.microsoft.com/office/drawing/2014/main" id="{F392474D-EC07-4E86-A08F-9AB31A3FF087}"/>
              </a:ext>
            </a:extLst>
          </p:cNvPr>
          <p:cNvSpPr>
            <a:spLocks noChangeArrowheads="1"/>
          </p:cNvSpPr>
          <p:nvPr/>
        </p:nvSpPr>
        <p:spPr bwMode="auto">
          <a:xfrm>
            <a:off x="7312849" y="6243161"/>
            <a:ext cx="914400" cy="27432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0" name="Picture 38916">
            <a:extLst>
              <a:ext uri="{FF2B5EF4-FFF2-40B4-BE49-F238E27FC236}">
                <a16:creationId xmlns:a16="http://schemas.microsoft.com/office/drawing/2014/main" id="{D4B9ACC1-8460-74DF-EF2D-DC9CE6997386}"/>
              </a:ext>
            </a:extLst>
          </p:cNvPr>
          <p:cNvPicPr>
            <a:picLocks noChangeAspect="1"/>
          </p:cNvPicPr>
          <p:nvPr/>
        </p:nvPicPr>
        <p:blipFill rotWithShape="1">
          <a:blip r:embed="rId2"/>
          <a:srcRect l="47502" r="22628"/>
          <a:stretch/>
        </p:blipFill>
        <p:spPr>
          <a:xfrm>
            <a:off x="1560095" y="-33109"/>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38914" name="Rectangle 2">
            <a:extLst>
              <a:ext uri="{FF2B5EF4-FFF2-40B4-BE49-F238E27FC236}">
                <a16:creationId xmlns:a16="http://schemas.microsoft.com/office/drawing/2014/main" id="{2CFCA8F2-8DD7-442F-94A9-950D4F323F11}"/>
              </a:ext>
            </a:extLst>
          </p:cNvPr>
          <p:cNvSpPr>
            <a:spLocks noGrp="1" noChangeArrowheads="1"/>
          </p:cNvSpPr>
          <p:nvPr>
            <p:ph type="title"/>
          </p:nvPr>
        </p:nvSpPr>
        <p:spPr>
          <a:xfrm>
            <a:off x="5486400" y="407988"/>
            <a:ext cx="4953000" cy="1325563"/>
          </a:xfrm>
        </p:spPr>
        <p:txBody>
          <a:bodyPr>
            <a:normAutofit/>
          </a:bodyPr>
          <a:lstStyle/>
          <a:p>
            <a:pPr eaLnBrk="1" hangingPunct="1">
              <a:lnSpc>
                <a:spcPct val="90000"/>
              </a:lnSpc>
              <a:defRPr/>
            </a:pPr>
            <a:r>
              <a:rPr lang="en-US" altLang="en-US" sz="2000" b="1" dirty="0">
                <a:solidFill>
                  <a:srgbClr val="FF0000"/>
                </a:solidFill>
              </a:rPr>
              <a:t>On a Tuesday afternoon, you are walking down the school hallway. You find a twenty-dollar bill. What is the best response?</a:t>
            </a:r>
          </a:p>
        </p:txBody>
      </p:sp>
      <p:sp>
        <p:nvSpPr>
          <p:cNvPr id="38915" name="Rectangle 3">
            <a:extLst>
              <a:ext uri="{FF2B5EF4-FFF2-40B4-BE49-F238E27FC236}">
                <a16:creationId xmlns:a16="http://schemas.microsoft.com/office/drawing/2014/main" id="{886EA10C-D5E1-4808-B4D3-B5B564BDAACA}"/>
              </a:ext>
            </a:extLst>
          </p:cNvPr>
          <p:cNvSpPr>
            <a:spLocks noGrp="1" noChangeArrowheads="1"/>
          </p:cNvSpPr>
          <p:nvPr>
            <p:ph type="body" idx="1"/>
          </p:nvPr>
        </p:nvSpPr>
        <p:spPr>
          <a:xfrm>
            <a:off x="5894287" y="1741571"/>
            <a:ext cx="4291113" cy="4351338"/>
          </a:xfrm>
        </p:spPr>
        <p:txBody>
          <a:bodyPr>
            <a:normAutofit/>
          </a:bodyPr>
          <a:lstStyle/>
          <a:p>
            <a:pPr marL="0" indent="0">
              <a:buNone/>
              <a:defRPr/>
            </a:pPr>
            <a:r>
              <a:rPr lang="en-US" altLang="en-US" sz="2200" dirty="0">
                <a:hlinkClick r:id="rId3" action="ppaction://hlinksldjump"/>
              </a:rPr>
              <a:t>A. </a:t>
            </a:r>
            <a:r>
              <a:rPr lang="en-US" altLang="en-US" sz="2200" dirty="0"/>
              <a:t>Put the money in your pocket </a:t>
            </a:r>
          </a:p>
          <a:p>
            <a:pPr marL="0" indent="0">
              <a:buNone/>
              <a:defRPr/>
            </a:pPr>
            <a:r>
              <a:rPr lang="en-US" altLang="en-US" sz="2200" dirty="0"/>
              <a:t>     and take it home and spend </a:t>
            </a:r>
          </a:p>
          <a:p>
            <a:pPr marL="0" indent="0">
              <a:buNone/>
              <a:defRPr/>
            </a:pPr>
            <a:r>
              <a:rPr lang="en-US" altLang="en-US" sz="2200" dirty="0"/>
              <a:t>     it.</a:t>
            </a:r>
          </a:p>
          <a:p>
            <a:pPr marL="0" indent="0">
              <a:buNone/>
              <a:defRPr/>
            </a:pPr>
            <a:r>
              <a:rPr lang="en-US" altLang="en-US" sz="2200" dirty="0">
                <a:hlinkClick r:id="rId4" action="ppaction://hlinksldjump"/>
              </a:rPr>
              <a:t>B. </a:t>
            </a:r>
            <a:r>
              <a:rPr lang="en-US" altLang="en-US" sz="2200" dirty="0"/>
              <a:t>Share the money with your  </a:t>
            </a:r>
          </a:p>
          <a:p>
            <a:pPr marL="0" indent="0">
              <a:buNone/>
              <a:defRPr/>
            </a:pPr>
            <a:r>
              <a:rPr lang="en-US" altLang="en-US" sz="2200" dirty="0"/>
              <a:t>     friends and associates.</a:t>
            </a:r>
          </a:p>
          <a:p>
            <a:pPr marL="0" indent="0">
              <a:buNone/>
              <a:defRPr/>
            </a:pPr>
            <a:r>
              <a:rPr lang="en-US" altLang="en-US" sz="2200" dirty="0">
                <a:hlinkClick r:id="rId5" action="ppaction://hlinksldjump"/>
              </a:rPr>
              <a:t>C. </a:t>
            </a:r>
            <a:r>
              <a:rPr lang="en-US" altLang="en-US" sz="2200" dirty="0"/>
              <a:t>Give the money to a school </a:t>
            </a:r>
          </a:p>
          <a:p>
            <a:pPr marL="0" indent="0">
              <a:buNone/>
              <a:defRPr/>
            </a:pPr>
            <a:r>
              <a:rPr lang="en-US" altLang="en-US" sz="2200" dirty="0"/>
              <a:t>     administrator and request</a:t>
            </a:r>
          </a:p>
          <a:p>
            <a:pPr marL="0" indent="0">
              <a:buNone/>
              <a:defRPr/>
            </a:pPr>
            <a:r>
              <a:rPr lang="en-US" altLang="en-US" sz="2200" dirty="0"/>
              <a:t>     that  if no one claims the </a:t>
            </a:r>
          </a:p>
          <a:p>
            <a:pPr marL="0" indent="0">
              <a:buNone/>
              <a:defRPr/>
            </a:pPr>
            <a:r>
              <a:rPr lang="en-US" altLang="en-US" sz="2200" dirty="0"/>
              <a:t>     money within a week that</a:t>
            </a:r>
          </a:p>
          <a:p>
            <a:pPr marL="0" indent="0">
              <a:buNone/>
              <a:defRPr/>
            </a:pPr>
            <a:r>
              <a:rPr lang="en-US" altLang="en-US" sz="2200" dirty="0"/>
              <a:t>     you would like to receive it.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7EDE290C-1424-4669-B891-F260C90430B3}"/>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Wrong answer</a:t>
            </a:r>
          </a:p>
        </p:txBody>
      </p:sp>
      <p:pic>
        <p:nvPicPr>
          <p:cNvPr id="243717" name="Picture 243716" descr="Open doors">
            <a:extLst>
              <a:ext uri="{FF2B5EF4-FFF2-40B4-BE49-F238E27FC236}">
                <a16:creationId xmlns:a16="http://schemas.microsoft.com/office/drawing/2014/main" id="{1985ACBF-7AC6-3191-06C1-14DB2FB9AC45}"/>
              </a:ext>
            </a:extLst>
          </p:cNvPr>
          <p:cNvPicPr>
            <a:picLocks noChangeAspect="1"/>
          </p:cNvPicPr>
          <p:nvPr/>
        </p:nvPicPr>
        <p:blipFill rotWithShape="1">
          <a:blip r:embed="rId2"/>
          <a:srcRect l="41373" r="13976" b="-1"/>
          <a:stretch/>
        </p:blipFill>
        <p:spPr>
          <a:xfrm>
            <a:off x="1524020" y="10"/>
            <a:ext cx="425864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43715" name="Rectangle 3">
            <a:extLst>
              <a:ext uri="{FF2B5EF4-FFF2-40B4-BE49-F238E27FC236}">
                <a16:creationId xmlns:a16="http://schemas.microsoft.com/office/drawing/2014/main" id="{D0AF9C2B-FA83-4D37-BE55-F7BBDB8B5E82}"/>
              </a:ext>
            </a:extLst>
          </p:cNvPr>
          <p:cNvSpPr>
            <a:spLocks noGrp="1" noChangeArrowheads="1"/>
          </p:cNvSpPr>
          <p:nvPr>
            <p:ph type="body" idx="1"/>
          </p:nvPr>
        </p:nvSpPr>
        <p:spPr>
          <a:xfrm>
            <a:off x="6409342" y="2333297"/>
            <a:ext cx="3630007" cy="3843666"/>
          </a:xfrm>
        </p:spPr>
        <p:txBody>
          <a:bodyPr>
            <a:normAutofit/>
          </a:bodyPr>
          <a:lstStyle/>
          <a:p>
            <a:pPr marL="0" indent="0">
              <a:buNone/>
              <a:defRPr/>
            </a:pPr>
            <a:r>
              <a:rPr lang="en-US" altLang="en-US" sz="1700" b="1" dirty="0"/>
              <a:t>On a Tuesday afternoon, you are walking down the school hallway; you find a twenty-dollar bill; what is the best response?</a:t>
            </a:r>
            <a:endParaRPr lang="en-US" altLang="en-US" sz="1700" dirty="0"/>
          </a:p>
          <a:p>
            <a:pPr eaLnBrk="1" hangingPunct="1">
              <a:defRPr/>
            </a:pPr>
            <a:r>
              <a:rPr lang="en-US" altLang="en-US" sz="1700" dirty="0">
                <a:solidFill>
                  <a:srgbClr val="FF0000"/>
                </a:solidFill>
              </a:rPr>
              <a:t>Putting the money in your pockets and taking it home and spending it is not the best option because what goes around comes around. It is essential to be fair and honest. Taking the money and giving it to an administrator without asking questions is not ideal</a:t>
            </a:r>
            <a:r>
              <a:rPr lang="en-US" altLang="en-US" sz="1700" dirty="0"/>
              <a:t>. </a:t>
            </a:r>
          </a:p>
          <a:p>
            <a:pPr eaLnBrk="1" hangingPunct="1">
              <a:buFont typeface="Wingdings" panose="05000000000000000000" pitchFamily="2" charset="2"/>
              <a:buNone/>
              <a:defRPr/>
            </a:pPr>
            <a:endParaRPr lang="en-US" altLang="en-US" sz="1700" dirty="0"/>
          </a:p>
        </p:txBody>
      </p:sp>
      <p:sp>
        <p:nvSpPr>
          <p:cNvPr id="212996" name="Arrow: Right 1">
            <a:hlinkClick r:id="rId3" action="ppaction://hlinksldjump"/>
            <a:extLst>
              <a:ext uri="{FF2B5EF4-FFF2-40B4-BE49-F238E27FC236}">
                <a16:creationId xmlns:a16="http://schemas.microsoft.com/office/drawing/2014/main" id="{7067A5D0-9AF4-4F0F-A59E-CB767F5063D7}"/>
              </a:ext>
            </a:extLst>
          </p:cNvPr>
          <p:cNvSpPr>
            <a:spLocks noChangeArrowheads="1"/>
          </p:cNvSpPr>
          <p:nvPr/>
        </p:nvSpPr>
        <p:spPr bwMode="auto">
          <a:xfrm rot="10800000">
            <a:off x="7931370" y="5902643"/>
            <a:ext cx="914400" cy="274320"/>
          </a:xfrm>
          <a:prstGeom prst="rightArrow">
            <a:avLst>
              <a:gd name="adj1" fmla="val 50000"/>
              <a:gd name="adj2" fmla="val 500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C9D1E563-823B-41DF-AA8A-9C41B64AB639}"/>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Wrong Answer</a:t>
            </a:r>
          </a:p>
        </p:txBody>
      </p:sp>
      <p:pic>
        <p:nvPicPr>
          <p:cNvPr id="244741" name="Picture 244740">
            <a:extLst>
              <a:ext uri="{FF2B5EF4-FFF2-40B4-BE49-F238E27FC236}">
                <a16:creationId xmlns:a16="http://schemas.microsoft.com/office/drawing/2014/main" id="{983214CE-334F-E13C-FE9A-E22CC022CBDB}"/>
              </a:ext>
            </a:extLst>
          </p:cNvPr>
          <p:cNvPicPr>
            <a:picLocks noChangeAspect="1"/>
          </p:cNvPicPr>
          <p:nvPr/>
        </p:nvPicPr>
        <p:blipFill rotWithShape="1">
          <a:blip r:embed="rId2"/>
          <a:srcRect l="20207" r="42166"/>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44739" name="Rectangle 3">
            <a:extLst>
              <a:ext uri="{FF2B5EF4-FFF2-40B4-BE49-F238E27FC236}">
                <a16:creationId xmlns:a16="http://schemas.microsoft.com/office/drawing/2014/main" id="{F450A793-E8D5-4FFD-ACE5-4FAA4D3593AD}"/>
              </a:ext>
            </a:extLst>
          </p:cNvPr>
          <p:cNvSpPr>
            <a:spLocks noGrp="1" noChangeArrowheads="1"/>
          </p:cNvSpPr>
          <p:nvPr>
            <p:ph type="body" idx="1"/>
          </p:nvPr>
        </p:nvSpPr>
        <p:spPr>
          <a:xfrm>
            <a:off x="6409342" y="2333297"/>
            <a:ext cx="3630007" cy="3843666"/>
          </a:xfrm>
        </p:spPr>
        <p:txBody>
          <a:bodyPr>
            <a:normAutofit/>
          </a:bodyPr>
          <a:lstStyle/>
          <a:p>
            <a:pPr marL="609600" indent="-609600">
              <a:defRPr/>
            </a:pPr>
            <a:r>
              <a:rPr lang="en-US" altLang="en-US" sz="1700"/>
              <a:t>Share the money with your friends and classmate.</a:t>
            </a:r>
          </a:p>
        </p:txBody>
      </p:sp>
      <p:sp>
        <p:nvSpPr>
          <p:cNvPr id="214020" name="Arrow: Right 1">
            <a:hlinkClick r:id="rId3" action="ppaction://hlinksldjump"/>
            <a:extLst>
              <a:ext uri="{FF2B5EF4-FFF2-40B4-BE49-F238E27FC236}">
                <a16:creationId xmlns:a16="http://schemas.microsoft.com/office/drawing/2014/main" id="{4A0D0518-CB3F-4D57-8F47-2B2603DF00EB}"/>
              </a:ext>
            </a:extLst>
          </p:cNvPr>
          <p:cNvSpPr>
            <a:spLocks noChangeArrowheads="1"/>
          </p:cNvSpPr>
          <p:nvPr/>
        </p:nvSpPr>
        <p:spPr bwMode="auto">
          <a:xfrm rot="10800000">
            <a:off x="7927359" y="5257800"/>
            <a:ext cx="914400" cy="250658"/>
          </a:xfrm>
          <a:prstGeom prst="rightArrow">
            <a:avLst>
              <a:gd name="adj1" fmla="val 50000"/>
              <a:gd name="adj2" fmla="val 4999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44738"/>
                                        </p:tgtEl>
                                        <p:attrNameLst>
                                          <p:attrName>style.visibility</p:attrName>
                                        </p:attrNameLst>
                                      </p:cBhvr>
                                      <p:to>
                                        <p:strVal val="visible"/>
                                      </p:to>
                                    </p:set>
                                    <p:animEffect transition="in" filter="fade">
                                      <p:cBhvr>
                                        <p:cTn id="7" dur="400"/>
                                        <p:tgtEl>
                                          <p:spTgt spid="244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65F946E1-B56A-4C94-9575-2D36354EF317}"/>
              </a:ext>
            </a:extLst>
          </p:cNvPr>
          <p:cNvSpPr>
            <a:spLocks noGrp="1" noChangeArrowheads="1"/>
          </p:cNvSpPr>
          <p:nvPr>
            <p:ph type="title"/>
          </p:nvPr>
        </p:nvSpPr>
        <p:spPr>
          <a:xfrm>
            <a:off x="1846012" y="802956"/>
            <a:ext cx="4014975" cy="1454051"/>
          </a:xfrm>
        </p:spPr>
        <p:txBody>
          <a:bodyPr>
            <a:normAutofit/>
          </a:bodyPr>
          <a:lstStyle/>
          <a:p>
            <a:pPr eaLnBrk="1" hangingPunct="1">
              <a:defRPr/>
            </a:pPr>
            <a:r>
              <a:rPr lang="en-US" altLang="en-US" sz="3100" dirty="0">
                <a:solidFill>
                  <a:srgbClr val="FF0000"/>
                </a:solidFill>
              </a:rPr>
              <a:t>Right Answer</a:t>
            </a:r>
          </a:p>
        </p:txBody>
      </p:sp>
      <p:sp>
        <p:nvSpPr>
          <p:cNvPr id="245763" name="Rectangle 3">
            <a:extLst>
              <a:ext uri="{FF2B5EF4-FFF2-40B4-BE49-F238E27FC236}">
                <a16:creationId xmlns:a16="http://schemas.microsoft.com/office/drawing/2014/main" id="{2575A75E-AA33-4AD8-9D6E-3ABC6F61E988}"/>
              </a:ext>
            </a:extLst>
          </p:cNvPr>
          <p:cNvSpPr>
            <a:spLocks noGrp="1" noChangeArrowheads="1"/>
          </p:cNvSpPr>
          <p:nvPr>
            <p:ph type="body" idx="1"/>
          </p:nvPr>
        </p:nvSpPr>
        <p:spPr>
          <a:xfrm>
            <a:off x="1846012" y="2285081"/>
            <a:ext cx="4014975" cy="3639289"/>
          </a:xfrm>
        </p:spPr>
        <p:txBody>
          <a:bodyPr anchor="ctr">
            <a:normAutofit/>
          </a:bodyPr>
          <a:lstStyle/>
          <a:p>
            <a:pPr marL="0" indent="0">
              <a:buNone/>
              <a:defRPr/>
            </a:pPr>
            <a:r>
              <a:rPr lang="en-US" altLang="en-US" sz="1500" b="1" dirty="0">
                <a:solidFill>
                  <a:srgbClr val="FF0000"/>
                </a:solidFill>
              </a:rPr>
              <a:t>Give the money to a school administrator and tell the administrator that you would like to receive it if no one claims the cash within a week</a:t>
            </a:r>
            <a:r>
              <a:rPr lang="en-US" altLang="en-US" sz="1500" dirty="0">
                <a:solidFill>
                  <a:srgbClr val="FF0000"/>
                </a:solidFill>
              </a:rPr>
              <a:t>. </a:t>
            </a:r>
          </a:p>
          <a:p>
            <a:pPr marL="0" indent="0">
              <a:buNone/>
              <a:defRPr/>
            </a:pPr>
            <a:endParaRPr lang="en-US" altLang="en-US" sz="1500" dirty="0">
              <a:solidFill>
                <a:schemeClr val="tx2"/>
              </a:solidFill>
            </a:endParaRPr>
          </a:p>
          <a:p>
            <a:pPr marL="609600" indent="-609600">
              <a:defRPr/>
            </a:pPr>
            <a:r>
              <a:rPr lang="en-US" altLang="en-US" sz="1500" dirty="0">
                <a:solidFill>
                  <a:schemeClr val="tx2"/>
                </a:solidFill>
              </a:rPr>
              <a:t>There is the story of a teacher who found twenty dollars when leaving the school library; the teacher immediately gave the money to an administrator; the school had a policy where all lost monies would be returned to the finder if no one claimed it within a week. No one claimed the money the teacher received the twenty dollars at the end of the week.</a:t>
            </a:r>
          </a:p>
        </p:txBody>
      </p:sp>
      <p:pic>
        <p:nvPicPr>
          <p:cNvPr id="135" name="Graphic 134" descr="Dollar">
            <a:extLst>
              <a:ext uri="{FF2B5EF4-FFF2-40B4-BE49-F238E27FC236}">
                <a16:creationId xmlns:a16="http://schemas.microsoft.com/office/drawing/2014/main" id="{C1C246C0-D3CF-66E1-4939-7CACFA2FB3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615" y="2065912"/>
            <a:ext cx="2746374" cy="2746374"/>
          </a:xfrm>
          <a:prstGeom prst="rect">
            <a:avLst/>
          </a:prstGeom>
        </p:spPr>
      </p:pic>
      <p:sp>
        <p:nvSpPr>
          <p:cNvPr id="215044" name="Arrow: Right 1">
            <a:hlinkClick r:id="rId4" action="ppaction://hlinksldjump"/>
            <a:extLst>
              <a:ext uri="{FF2B5EF4-FFF2-40B4-BE49-F238E27FC236}">
                <a16:creationId xmlns:a16="http://schemas.microsoft.com/office/drawing/2014/main" id="{5209FBA2-BE81-40B4-B170-E5038AC65A9E}"/>
              </a:ext>
            </a:extLst>
          </p:cNvPr>
          <p:cNvSpPr>
            <a:spLocks noChangeArrowheads="1"/>
          </p:cNvSpPr>
          <p:nvPr/>
        </p:nvSpPr>
        <p:spPr bwMode="auto">
          <a:xfrm>
            <a:off x="6705600" y="6096000"/>
            <a:ext cx="914400" cy="27432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45" name="Rectangle 3994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Rectangle 2">
            <a:extLst>
              <a:ext uri="{FF2B5EF4-FFF2-40B4-BE49-F238E27FC236}">
                <a16:creationId xmlns:a16="http://schemas.microsoft.com/office/drawing/2014/main" id="{136E437C-0D2C-4406-8615-C314170F68E9}"/>
              </a:ext>
            </a:extLst>
          </p:cNvPr>
          <p:cNvSpPr>
            <a:spLocks noGrp="1" noChangeArrowheads="1"/>
          </p:cNvSpPr>
          <p:nvPr>
            <p:ph type="title"/>
          </p:nvPr>
        </p:nvSpPr>
        <p:spPr>
          <a:xfrm>
            <a:off x="6513788" y="365125"/>
            <a:ext cx="4840010" cy="1807305"/>
          </a:xfrm>
        </p:spPr>
        <p:txBody>
          <a:bodyPr>
            <a:normAutofit/>
          </a:bodyPr>
          <a:lstStyle/>
          <a:p>
            <a:pPr eaLnBrk="1" hangingPunct="1">
              <a:defRPr/>
            </a:pPr>
            <a:r>
              <a:rPr lang="en-US" altLang="en-US" sz="3100" b="1" dirty="0">
                <a:solidFill>
                  <a:srgbClr val="FF0000"/>
                </a:solidFill>
              </a:rPr>
              <a:t>You are driving at night someone is trying to flag you down, what is the best response?</a:t>
            </a:r>
          </a:p>
        </p:txBody>
      </p:sp>
      <p:pic>
        <p:nvPicPr>
          <p:cNvPr id="39941" name="Picture 39940" descr="Light trail in front of a car">
            <a:extLst>
              <a:ext uri="{FF2B5EF4-FFF2-40B4-BE49-F238E27FC236}">
                <a16:creationId xmlns:a16="http://schemas.microsoft.com/office/drawing/2014/main" id="{9938D4BC-733F-DAD3-766C-B6C7E08A1C88}"/>
              </a:ext>
            </a:extLst>
          </p:cNvPr>
          <p:cNvPicPr>
            <a:picLocks noChangeAspect="1"/>
          </p:cNvPicPr>
          <p:nvPr/>
        </p:nvPicPr>
        <p:blipFill rotWithShape="1">
          <a:blip r:embed="rId2"/>
          <a:srcRect l="21468" r="2167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9939" name="Rectangle 3">
            <a:extLst>
              <a:ext uri="{FF2B5EF4-FFF2-40B4-BE49-F238E27FC236}">
                <a16:creationId xmlns:a16="http://schemas.microsoft.com/office/drawing/2014/main" id="{F2F85DE1-114F-41BA-89AC-355BE3713B94}"/>
              </a:ext>
            </a:extLst>
          </p:cNvPr>
          <p:cNvSpPr>
            <a:spLocks noGrp="1" noChangeArrowheads="1"/>
          </p:cNvSpPr>
          <p:nvPr>
            <p:ph type="body" idx="1"/>
          </p:nvPr>
        </p:nvSpPr>
        <p:spPr>
          <a:xfrm>
            <a:off x="6513788" y="2333297"/>
            <a:ext cx="4840010" cy="3843666"/>
          </a:xfrm>
        </p:spPr>
        <p:txBody>
          <a:bodyPr>
            <a:normAutofit/>
          </a:bodyPr>
          <a:lstStyle/>
          <a:p>
            <a:pPr marL="0" indent="0">
              <a:buNone/>
              <a:defRPr/>
            </a:pPr>
            <a:r>
              <a:rPr lang="en-US" altLang="en-US" sz="2000" dirty="0">
                <a:hlinkClick r:id="rId3" action="ppaction://hlinksldjump"/>
              </a:rPr>
              <a:t>A</a:t>
            </a:r>
            <a:r>
              <a:rPr lang="en-US" altLang="en-US" sz="2000" dirty="0"/>
              <a:t>. Ignore the person and continue </a:t>
            </a:r>
          </a:p>
          <a:p>
            <a:pPr marL="0" indent="0">
              <a:buNone/>
              <a:defRPr/>
            </a:pPr>
            <a:r>
              <a:rPr lang="en-US" altLang="en-US" sz="2000" dirty="0"/>
              <a:t>     to drive.</a:t>
            </a:r>
          </a:p>
          <a:p>
            <a:pPr marL="0" indent="0">
              <a:buNone/>
              <a:defRPr/>
            </a:pPr>
            <a:r>
              <a:rPr lang="en-US" altLang="en-US" sz="2000" dirty="0">
                <a:hlinkClick r:id="rId4" action="ppaction://hlinksldjump"/>
              </a:rPr>
              <a:t>B. </a:t>
            </a:r>
            <a:r>
              <a:rPr lang="en-US" altLang="en-US" sz="2000" dirty="0"/>
              <a:t>Turn around and go back to see </a:t>
            </a:r>
          </a:p>
          <a:p>
            <a:pPr marL="0" indent="0">
              <a:buNone/>
              <a:defRPr/>
            </a:pPr>
            <a:r>
              <a:rPr lang="en-US" altLang="en-US" sz="2000" dirty="0"/>
              <a:t>     what the person wants.</a:t>
            </a:r>
          </a:p>
          <a:p>
            <a:pPr marL="0" indent="0">
              <a:buNone/>
              <a:defRPr/>
            </a:pPr>
            <a:r>
              <a:rPr lang="en-US" altLang="en-US" sz="2000" dirty="0">
                <a:hlinkClick r:id="rId5" action="ppaction://hlinksldjump"/>
              </a:rPr>
              <a:t>C. </a:t>
            </a:r>
            <a:r>
              <a:rPr lang="en-US" altLang="en-US" sz="2000" dirty="0"/>
              <a:t>If you think it is an emergency, </a:t>
            </a:r>
          </a:p>
          <a:p>
            <a:pPr marL="0" indent="0">
              <a:buNone/>
              <a:defRPr/>
            </a:pPr>
            <a:r>
              <a:rPr lang="en-US" altLang="en-US" sz="2000" dirty="0"/>
              <a:t>    keep driving and wait until you </a:t>
            </a:r>
          </a:p>
          <a:p>
            <a:pPr marL="0" indent="0">
              <a:buNone/>
              <a:defRPr/>
            </a:pPr>
            <a:r>
              <a:rPr lang="en-US" altLang="en-US" sz="2000" dirty="0"/>
              <a:t>    stop your car in a lighted area </a:t>
            </a:r>
          </a:p>
          <a:p>
            <a:pPr marL="0" indent="0">
              <a:buNone/>
              <a:defRPr/>
            </a:pPr>
            <a:r>
              <a:rPr lang="en-US" altLang="en-US" sz="2000" dirty="0"/>
              <a:t>    and call 911 and give the person </a:t>
            </a:r>
          </a:p>
          <a:p>
            <a:pPr marL="0" indent="0">
              <a:buNone/>
              <a:defRPr/>
            </a:pPr>
            <a:r>
              <a:rPr lang="en-US" altLang="en-US" sz="2000" dirty="0"/>
              <a:t>    the location.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6794" name="Rectangle 24679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6796" name="Arc 24679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6786" name="Rectangle 2">
            <a:extLst>
              <a:ext uri="{FF2B5EF4-FFF2-40B4-BE49-F238E27FC236}">
                <a16:creationId xmlns:a16="http://schemas.microsoft.com/office/drawing/2014/main" id="{D39F72B0-5CC4-40CF-AF52-E521C05E7A85}"/>
              </a:ext>
            </a:extLst>
          </p:cNvPr>
          <p:cNvSpPr>
            <a:spLocks noGrp="1" noChangeArrowheads="1"/>
          </p:cNvSpPr>
          <p:nvPr>
            <p:ph type="title"/>
          </p:nvPr>
        </p:nvSpPr>
        <p:spPr>
          <a:xfrm>
            <a:off x="5894962" y="479493"/>
            <a:ext cx="5458838" cy="1325563"/>
          </a:xfrm>
        </p:spPr>
        <p:txBody>
          <a:bodyPr>
            <a:normAutofit/>
          </a:bodyPr>
          <a:lstStyle/>
          <a:p>
            <a:pPr eaLnBrk="1" hangingPunct="1">
              <a:defRPr/>
            </a:pPr>
            <a:r>
              <a:rPr lang="en-US" altLang="en-US" dirty="0">
                <a:solidFill>
                  <a:srgbClr val="FF0000"/>
                </a:solidFill>
              </a:rPr>
              <a:t>Wrong answer</a:t>
            </a:r>
          </a:p>
        </p:txBody>
      </p:sp>
      <p:sp>
        <p:nvSpPr>
          <p:cNvPr id="246798" name="Freeform: Shape 24679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Arrow: Left 1">
            <a:hlinkClick r:id="rId2" action="ppaction://hlinksldjump"/>
            <a:extLst>
              <a:ext uri="{FF2B5EF4-FFF2-40B4-BE49-F238E27FC236}">
                <a16:creationId xmlns:a16="http://schemas.microsoft.com/office/drawing/2014/main" id="{08A898B4-7AB3-70B0-3569-CA030A0EDE63}"/>
              </a:ext>
            </a:extLst>
          </p:cNvPr>
          <p:cNvSpPr/>
          <p:nvPr/>
        </p:nvSpPr>
        <p:spPr bwMode="auto">
          <a:xfrm>
            <a:off x="7471955" y="6172200"/>
            <a:ext cx="914401"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graphicFrame>
        <p:nvGraphicFramePr>
          <p:cNvPr id="246789" name="Rectangle 3">
            <a:extLst>
              <a:ext uri="{FF2B5EF4-FFF2-40B4-BE49-F238E27FC236}">
                <a16:creationId xmlns:a16="http://schemas.microsoft.com/office/drawing/2014/main" id="{678FBC29-023C-78AD-B153-D827C670C291}"/>
              </a:ext>
            </a:extLst>
          </p:cNvPr>
          <p:cNvGraphicFramePr/>
          <p:nvPr>
            <p:extLst>
              <p:ext uri="{D42A27DB-BD31-4B8C-83A1-F6EECF244321}">
                <p14:modId xmlns:p14="http://schemas.microsoft.com/office/powerpoint/2010/main" val="173911867"/>
              </p:ext>
            </p:extLst>
          </p:nvPr>
        </p:nvGraphicFramePr>
        <p:xfrm>
          <a:off x="5894962" y="1984443"/>
          <a:ext cx="5458838" cy="4277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7817" name="Rectangle 2478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7813" name="Picture 247812" descr="A blue retro toy car with a knitted heart tied on its roof">
            <a:extLst>
              <a:ext uri="{FF2B5EF4-FFF2-40B4-BE49-F238E27FC236}">
                <a16:creationId xmlns:a16="http://schemas.microsoft.com/office/drawing/2014/main" id="{1C38D451-87C8-09B9-6589-6BE093664A31}"/>
              </a:ext>
            </a:extLst>
          </p:cNvPr>
          <p:cNvPicPr>
            <a:picLocks noChangeAspect="1"/>
          </p:cNvPicPr>
          <p:nvPr/>
        </p:nvPicPr>
        <p:blipFill rotWithShape="1">
          <a:blip r:embed="rId2"/>
          <a:srcRect r="4473" b="-1"/>
          <a:stretch/>
        </p:blipFill>
        <p:spPr>
          <a:xfrm>
            <a:off x="4450134" y="1367246"/>
            <a:ext cx="7741863" cy="5490753"/>
          </a:xfrm>
          <a:prstGeom prst="rect">
            <a:avLst/>
          </a:prstGeom>
        </p:spPr>
      </p:pic>
      <p:sp>
        <p:nvSpPr>
          <p:cNvPr id="247819" name="Rectangle 2478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810" name="Rectangle 2">
            <a:extLst>
              <a:ext uri="{FF2B5EF4-FFF2-40B4-BE49-F238E27FC236}">
                <a16:creationId xmlns:a16="http://schemas.microsoft.com/office/drawing/2014/main" id="{2C0E6EDC-7422-49C6-AA8C-71DFBA3D7CE7}"/>
              </a:ext>
            </a:extLst>
          </p:cNvPr>
          <p:cNvSpPr>
            <a:spLocks noGrp="1" noChangeArrowheads="1"/>
          </p:cNvSpPr>
          <p:nvPr>
            <p:ph type="title"/>
          </p:nvPr>
        </p:nvSpPr>
        <p:spPr>
          <a:xfrm>
            <a:off x="838200" y="365125"/>
            <a:ext cx="3822189" cy="1899912"/>
          </a:xfrm>
        </p:spPr>
        <p:txBody>
          <a:bodyPr>
            <a:normAutofit/>
          </a:bodyPr>
          <a:lstStyle/>
          <a:p>
            <a:pPr eaLnBrk="1" hangingPunct="1">
              <a:defRPr/>
            </a:pPr>
            <a:r>
              <a:rPr lang="en-US" altLang="en-US" sz="4000" dirty="0">
                <a:solidFill>
                  <a:srgbClr val="FF0000"/>
                </a:solidFill>
              </a:rPr>
              <a:t>Wrong answer</a:t>
            </a:r>
          </a:p>
        </p:txBody>
      </p:sp>
      <p:sp>
        <p:nvSpPr>
          <p:cNvPr id="247811" name="Rectangle 3">
            <a:extLst>
              <a:ext uri="{FF2B5EF4-FFF2-40B4-BE49-F238E27FC236}">
                <a16:creationId xmlns:a16="http://schemas.microsoft.com/office/drawing/2014/main" id="{7DB2BCFE-7264-465D-B287-BE8E85E14036}"/>
              </a:ext>
            </a:extLst>
          </p:cNvPr>
          <p:cNvSpPr>
            <a:spLocks noGrp="1" noChangeArrowheads="1"/>
          </p:cNvSpPr>
          <p:nvPr>
            <p:ph type="body" idx="1"/>
          </p:nvPr>
        </p:nvSpPr>
        <p:spPr>
          <a:xfrm>
            <a:off x="838200" y="2434201"/>
            <a:ext cx="3822189" cy="3742762"/>
          </a:xfrm>
        </p:spPr>
        <p:txBody>
          <a:bodyPr>
            <a:normAutofit/>
          </a:bodyPr>
          <a:lstStyle/>
          <a:p>
            <a:pPr marL="609600" indent="-609600">
              <a:defRPr/>
            </a:pPr>
            <a:r>
              <a:rPr lang="en-US" altLang="en-US" sz="2000"/>
              <a:t>Turning around and getting out of the car and talking with a person who trying to flag you down could be devastating. </a:t>
            </a:r>
          </a:p>
        </p:txBody>
      </p:sp>
      <p:sp>
        <p:nvSpPr>
          <p:cNvPr id="217092" name="Arrow: Right 1">
            <a:hlinkClick r:id="rId3" action="ppaction://hlinksldjump"/>
            <a:extLst>
              <a:ext uri="{FF2B5EF4-FFF2-40B4-BE49-F238E27FC236}">
                <a16:creationId xmlns:a16="http://schemas.microsoft.com/office/drawing/2014/main" id="{89418A74-729B-4A01-84B4-EBEDBA72D9FE}"/>
              </a:ext>
            </a:extLst>
          </p:cNvPr>
          <p:cNvSpPr>
            <a:spLocks noChangeArrowheads="1"/>
          </p:cNvSpPr>
          <p:nvPr/>
        </p:nvSpPr>
        <p:spPr bwMode="auto">
          <a:xfrm rot="10800000">
            <a:off x="8094617" y="6039803"/>
            <a:ext cx="914400" cy="27432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id="{19B85F4D-2DFA-4FF4-84E2-F42601F575AF}"/>
              </a:ext>
            </a:extLst>
          </p:cNvPr>
          <p:cNvSpPr>
            <a:spLocks noGrp="1" noChangeArrowheads="1"/>
          </p:cNvSpPr>
          <p:nvPr>
            <p:ph type="title"/>
          </p:nvPr>
        </p:nvSpPr>
        <p:spPr/>
        <p:txBody>
          <a:bodyPr/>
          <a:lstStyle/>
          <a:p>
            <a:pPr eaLnBrk="1" hangingPunct="1">
              <a:defRPr/>
            </a:pPr>
            <a:r>
              <a:rPr lang="en-US" altLang="en-US" dirty="0">
                <a:solidFill>
                  <a:srgbClr val="FF0000"/>
                </a:solidFill>
              </a:rPr>
              <a:t>Right answer</a:t>
            </a:r>
          </a:p>
        </p:txBody>
      </p:sp>
      <p:sp>
        <p:nvSpPr>
          <p:cNvPr id="218116" name="Arrow: Right 1">
            <a:hlinkClick r:id="rId2" action="ppaction://hlinksldjump"/>
            <a:extLst>
              <a:ext uri="{FF2B5EF4-FFF2-40B4-BE49-F238E27FC236}">
                <a16:creationId xmlns:a16="http://schemas.microsoft.com/office/drawing/2014/main" id="{C363F853-57D8-4DEB-A62F-2452E04CE074}"/>
              </a:ext>
            </a:extLst>
          </p:cNvPr>
          <p:cNvSpPr>
            <a:spLocks noChangeArrowheads="1"/>
          </p:cNvSpPr>
          <p:nvPr/>
        </p:nvSpPr>
        <p:spPr bwMode="auto">
          <a:xfrm>
            <a:off x="6705600" y="6096000"/>
            <a:ext cx="914400" cy="27432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graphicFrame>
        <p:nvGraphicFramePr>
          <p:cNvPr id="248837" name="Rectangle 3">
            <a:extLst>
              <a:ext uri="{FF2B5EF4-FFF2-40B4-BE49-F238E27FC236}">
                <a16:creationId xmlns:a16="http://schemas.microsoft.com/office/drawing/2014/main" id="{062267A1-C205-E72E-2CAE-CFAEFCAA5C39}"/>
              </a:ext>
            </a:extLst>
          </p:cNvPr>
          <p:cNvGraphicFramePr/>
          <p:nvPr/>
        </p:nvGraphicFramePr>
        <p:xfrm>
          <a:off x="3962400" y="1600200"/>
          <a:ext cx="6400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69" name="Rectangle 4096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65" name="Picture 40964" descr="Colourful envelopes">
            <a:extLst>
              <a:ext uri="{FF2B5EF4-FFF2-40B4-BE49-F238E27FC236}">
                <a16:creationId xmlns:a16="http://schemas.microsoft.com/office/drawing/2014/main" id="{AAEFAE5C-979E-1647-BB56-0D8FAC1BA17D}"/>
              </a:ext>
            </a:extLst>
          </p:cNvPr>
          <p:cNvPicPr>
            <a:picLocks noChangeAspect="1"/>
          </p:cNvPicPr>
          <p:nvPr/>
        </p:nvPicPr>
        <p:blipFill rotWithShape="1">
          <a:blip r:embed="rId2"/>
          <a:srcRect l="3776" r="2107" b="-1"/>
          <a:stretch/>
        </p:blipFill>
        <p:spPr>
          <a:xfrm>
            <a:off x="2522356" y="10"/>
            <a:ext cx="9669642" cy="6857990"/>
          </a:xfrm>
          <a:prstGeom prst="rect">
            <a:avLst/>
          </a:prstGeom>
        </p:spPr>
      </p:pic>
      <p:sp>
        <p:nvSpPr>
          <p:cNvPr id="40971" name="Rectangle 4097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62" name="Rectangle 2">
            <a:extLst>
              <a:ext uri="{FF2B5EF4-FFF2-40B4-BE49-F238E27FC236}">
                <a16:creationId xmlns:a16="http://schemas.microsoft.com/office/drawing/2014/main" id="{EE4BC82A-4D15-4F6C-947D-1C27204D6957}"/>
              </a:ext>
            </a:extLst>
          </p:cNvPr>
          <p:cNvSpPr>
            <a:spLocks noGrp="1" noChangeArrowheads="1"/>
          </p:cNvSpPr>
          <p:nvPr>
            <p:ph type="title"/>
          </p:nvPr>
        </p:nvSpPr>
        <p:spPr>
          <a:xfrm>
            <a:off x="838200" y="365125"/>
            <a:ext cx="3822189" cy="1899912"/>
          </a:xfrm>
        </p:spPr>
        <p:txBody>
          <a:bodyPr>
            <a:normAutofit/>
          </a:bodyPr>
          <a:lstStyle/>
          <a:p>
            <a:pPr eaLnBrk="1" hangingPunct="1">
              <a:defRPr/>
            </a:pPr>
            <a:r>
              <a:rPr lang="en-US" altLang="en-US" sz="2800" b="1" dirty="0">
                <a:solidFill>
                  <a:srgbClr val="FF0000"/>
                </a:solidFill>
              </a:rPr>
              <a:t>You receive an envelope that does not have a return address, what should be your response?</a:t>
            </a:r>
            <a:r>
              <a:rPr lang="en-US" altLang="en-US" sz="2800" dirty="0">
                <a:solidFill>
                  <a:srgbClr val="FF0000"/>
                </a:solidFill>
              </a:rPr>
              <a:t> </a:t>
            </a:r>
          </a:p>
        </p:txBody>
      </p:sp>
      <p:sp>
        <p:nvSpPr>
          <p:cNvPr id="40963" name="Rectangle 3">
            <a:extLst>
              <a:ext uri="{FF2B5EF4-FFF2-40B4-BE49-F238E27FC236}">
                <a16:creationId xmlns:a16="http://schemas.microsoft.com/office/drawing/2014/main" id="{BBFFB703-1927-40A7-BB96-06C3D3D76ACD}"/>
              </a:ext>
            </a:extLst>
          </p:cNvPr>
          <p:cNvSpPr>
            <a:spLocks noGrp="1" noChangeArrowheads="1"/>
          </p:cNvSpPr>
          <p:nvPr>
            <p:ph type="body" idx="1"/>
          </p:nvPr>
        </p:nvSpPr>
        <p:spPr>
          <a:xfrm>
            <a:off x="838200" y="2434201"/>
            <a:ext cx="3822189" cy="3742762"/>
          </a:xfrm>
        </p:spPr>
        <p:txBody>
          <a:bodyPr>
            <a:normAutofit/>
          </a:bodyPr>
          <a:lstStyle/>
          <a:p>
            <a:pPr marL="0" indent="0">
              <a:buNone/>
              <a:defRPr/>
            </a:pPr>
            <a:r>
              <a:rPr lang="en-US" altLang="en-US" sz="2000" dirty="0">
                <a:hlinkClick r:id="rId3" action="ppaction://hlinksldjump"/>
              </a:rPr>
              <a:t>A. </a:t>
            </a:r>
            <a:r>
              <a:rPr lang="en-US" altLang="en-US" sz="2000" dirty="0"/>
              <a:t>Open the envelope to see what </a:t>
            </a:r>
          </a:p>
          <a:p>
            <a:pPr marL="0" indent="0">
              <a:buNone/>
              <a:defRPr/>
            </a:pPr>
            <a:r>
              <a:rPr lang="en-US" altLang="en-US" sz="2000" dirty="0"/>
              <a:t>     is inside.</a:t>
            </a:r>
          </a:p>
          <a:p>
            <a:pPr marL="0" indent="0">
              <a:buNone/>
              <a:defRPr/>
            </a:pPr>
            <a:r>
              <a:rPr lang="en-US" altLang="en-US" sz="2000" dirty="0">
                <a:hlinkClick r:id="rId4" action="ppaction://hlinksldjump"/>
              </a:rPr>
              <a:t>B. </a:t>
            </a:r>
            <a:r>
              <a:rPr lang="en-US" altLang="en-US" sz="2000" dirty="0"/>
              <a:t>Contact the postal service  or </a:t>
            </a:r>
          </a:p>
          <a:p>
            <a:pPr marL="0" indent="0">
              <a:buNone/>
              <a:defRPr/>
            </a:pPr>
            <a:r>
              <a:rPr lang="en-US" altLang="en-US" sz="2000" dirty="0"/>
              <a:t>    the police to tell them that you </a:t>
            </a:r>
          </a:p>
          <a:p>
            <a:pPr marL="0" indent="0">
              <a:buNone/>
              <a:defRPr/>
            </a:pPr>
            <a:r>
              <a:rPr lang="en-US" altLang="en-US" sz="2000" dirty="0"/>
              <a:t>    do not feel safe in opening the </a:t>
            </a:r>
          </a:p>
          <a:p>
            <a:pPr marL="0" indent="0">
              <a:buNone/>
              <a:defRPr/>
            </a:pPr>
            <a:r>
              <a:rPr lang="en-US" altLang="en-US" sz="2000" dirty="0"/>
              <a:t>    envelope.</a:t>
            </a:r>
          </a:p>
          <a:p>
            <a:pPr marL="0" indent="0">
              <a:buNone/>
              <a:defRPr/>
            </a:pPr>
            <a:r>
              <a:rPr lang="en-US" altLang="en-US" sz="2000" dirty="0">
                <a:hlinkClick r:id="rId5" action="ppaction://hlinksldjump"/>
              </a:rPr>
              <a:t>C. </a:t>
            </a:r>
            <a:r>
              <a:rPr lang="en-US" altLang="en-US" sz="2000" dirty="0"/>
              <a:t>Pick up the envelope and throw  </a:t>
            </a:r>
          </a:p>
          <a:p>
            <a:pPr marL="0" indent="0">
              <a:buNone/>
              <a:defRPr/>
            </a:pPr>
            <a:r>
              <a:rPr lang="en-US" altLang="en-US" sz="2000" dirty="0"/>
              <a:t>    it away?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0712" name="Rectangle 200711">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714" name="Rectangle 200713">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0706" name="Rectangle 2">
            <a:extLst>
              <a:ext uri="{FF2B5EF4-FFF2-40B4-BE49-F238E27FC236}">
                <a16:creationId xmlns:a16="http://schemas.microsoft.com/office/drawing/2014/main" id="{77B48E10-2D08-44C2-884C-E26CEF61EC8A}"/>
              </a:ext>
            </a:extLst>
          </p:cNvPr>
          <p:cNvSpPr>
            <a:spLocks noGrp="1" noChangeArrowheads="1"/>
          </p:cNvSpPr>
          <p:nvPr>
            <p:ph type="title"/>
          </p:nvPr>
        </p:nvSpPr>
        <p:spPr>
          <a:xfrm>
            <a:off x="804672" y="1243013"/>
            <a:ext cx="3855720" cy="4371974"/>
          </a:xfrm>
        </p:spPr>
        <p:txBody>
          <a:bodyPr>
            <a:normAutofit/>
          </a:bodyPr>
          <a:lstStyle/>
          <a:p>
            <a:pPr eaLnBrk="1" hangingPunct="1">
              <a:defRPr/>
            </a:pPr>
            <a:r>
              <a:rPr lang="en-US" altLang="en-US" sz="3600" dirty="0">
                <a:solidFill>
                  <a:srgbClr val="FF0000"/>
                </a:solidFill>
              </a:rPr>
              <a:t>Wrong Answer</a:t>
            </a:r>
          </a:p>
        </p:txBody>
      </p:sp>
      <p:grpSp>
        <p:nvGrpSpPr>
          <p:cNvPr id="200716" name="Group 200715">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200717" name="Freeform: Shape 200716">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718" name="Freeform: Shape 200717">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719" name="Freeform: Shape 200718">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0707" name="Rectangle 3">
            <a:extLst>
              <a:ext uri="{FF2B5EF4-FFF2-40B4-BE49-F238E27FC236}">
                <a16:creationId xmlns:a16="http://schemas.microsoft.com/office/drawing/2014/main" id="{FDCE6C38-8020-4AD9-81DC-9FE4868F0B41}"/>
              </a:ext>
            </a:extLst>
          </p:cNvPr>
          <p:cNvSpPr>
            <a:spLocks noGrp="1" noChangeArrowheads="1"/>
          </p:cNvSpPr>
          <p:nvPr>
            <p:ph type="body" idx="1"/>
          </p:nvPr>
        </p:nvSpPr>
        <p:spPr>
          <a:xfrm>
            <a:off x="6632812" y="1032987"/>
            <a:ext cx="4919108" cy="4792027"/>
          </a:xfrm>
        </p:spPr>
        <p:txBody>
          <a:bodyPr anchor="ctr">
            <a:normAutofit/>
          </a:bodyPr>
          <a:lstStyle/>
          <a:p>
            <a:pPr marL="609600" indent="-609600">
              <a:defRPr/>
            </a:pPr>
            <a:r>
              <a:rPr lang="en-US" altLang="en-US" sz="2000">
                <a:solidFill>
                  <a:schemeClr val="tx2"/>
                </a:solidFill>
              </a:rPr>
              <a:t>Hiding the weapon for later use or experimentation always leads to tragedy. Curiosity killed the cat is a saying that is often quoted about young people and guns. Guns kill, and there is no coming back from earthly death. The best option is to leave the weapon alone, tell a responsible adult, and let them deal with it. </a:t>
            </a:r>
          </a:p>
          <a:p>
            <a:pPr marL="609600" indent="-609600">
              <a:buNone/>
              <a:defRPr/>
            </a:pPr>
            <a:endParaRPr lang="en-US" altLang="en-US" sz="2000">
              <a:solidFill>
                <a:schemeClr val="tx2"/>
              </a:solidFill>
            </a:endParaRPr>
          </a:p>
        </p:txBody>
      </p:sp>
      <p:sp>
        <p:nvSpPr>
          <p:cNvPr id="192516" name="Arrow: Right 1">
            <a:hlinkClick r:id="rId2" action="ppaction://hlinksldjump"/>
            <a:extLst>
              <a:ext uri="{FF2B5EF4-FFF2-40B4-BE49-F238E27FC236}">
                <a16:creationId xmlns:a16="http://schemas.microsoft.com/office/drawing/2014/main" id="{0BDD2B78-C59F-4B37-881B-F66313D2A9C2}"/>
              </a:ext>
            </a:extLst>
          </p:cNvPr>
          <p:cNvSpPr>
            <a:spLocks noChangeArrowheads="1"/>
          </p:cNvSpPr>
          <p:nvPr/>
        </p:nvSpPr>
        <p:spPr bwMode="auto">
          <a:xfrm rot="10800000">
            <a:off x="5419492" y="6380106"/>
            <a:ext cx="914400" cy="274320"/>
          </a:xfrm>
          <a:prstGeom prst="rightArrow">
            <a:avLst>
              <a:gd name="adj1" fmla="val 50000"/>
              <a:gd name="adj2" fmla="val 5001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1913" name="Rectangle 2519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1909" name="Picture 251908" descr="Colourful envelopes">
            <a:extLst>
              <a:ext uri="{FF2B5EF4-FFF2-40B4-BE49-F238E27FC236}">
                <a16:creationId xmlns:a16="http://schemas.microsoft.com/office/drawing/2014/main" id="{920A2A9D-A339-A3F4-5ADC-7B58AC65383A}"/>
              </a:ext>
            </a:extLst>
          </p:cNvPr>
          <p:cNvPicPr>
            <a:picLocks noChangeAspect="1"/>
          </p:cNvPicPr>
          <p:nvPr/>
        </p:nvPicPr>
        <p:blipFill rotWithShape="1">
          <a:blip r:embed="rId2"/>
          <a:srcRect l="3776" r="2107" b="-1"/>
          <a:stretch/>
        </p:blipFill>
        <p:spPr>
          <a:xfrm>
            <a:off x="4579076" y="10"/>
            <a:ext cx="7612921" cy="5399304"/>
          </a:xfrm>
          <a:prstGeom prst="rect">
            <a:avLst/>
          </a:prstGeom>
        </p:spPr>
      </p:pic>
      <p:sp>
        <p:nvSpPr>
          <p:cNvPr id="251915" name="Rectangle 2519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906" name="Rectangle 2">
            <a:extLst>
              <a:ext uri="{FF2B5EF4-FFF2-40B4-BE49-F238E27FC236}">
                <a16:creationId xmlns:a16="http://schemas.microsoft.com/office/drawing/2014/main" id="{A8571B2C-E0E5-401D-B87D-440B807618C7}"/>
              </a:ext>
            </a:extLst>
          </p:cNvPr>
          <p:cNvSpPr>
            <a:spLocks noGrp="1" noChangeArrowheads="1"/>
          </p:cNvSpPr>
          <p:nvPr>
            <p:ph type="title"/>
          </p:nvPr>
        </p:nvSpPr>
        <p:spPr>
          <a:xfrm>
            <a:off x="838200" y="365125"/>
            <a:ext cx="3822189" cy="1899912"/>
          </a:xfrm>
        </p:spPr>
        <p:txBody>
          <a:bodyPr>
            <a:normAutofit/>
          </a:bodyPr>
          <a:lstStyle/>
          <a:p>
            <a:pPr eaLnBrk="1" hangingPunct="1">
              <a:defRPr/>
            </a:pPr>
            <a:r>
              <a:rPr lang="en-US" altLang="en-US" sz="4000" dirty="0">
                <a:solidFill>
                  <a:srgbClr val="FF0000"/>
                </a:solidFill>
              </a:rPr>
              <a:t>Wrong Answer</a:t>
            </a:r>
          </a:p>
        </p:txBody>
      </p:sp>
      <p:sp>
        <p:nvSpPr>
          <p:cNvPr id="251907" name="Rectangle 3">
            <a:extLst>
              <a:ext uri="{FF2B5EF4-FFF2-40B4-BE49-F238E27FC236}">
                <a16:creationId xmlns:a16="http://schemas.microsoft.com/office/drawing/2014/main" id="{09667A22-B29E-4348-9143-7648D1F63FA4}"/>
              </a:ext>
            </a:extLst>
          </p:cNvPr>
          <p:cNvSpPr>
            <a:spLocks noGrp="1" noChangeArrowheads="1"/>
          </p:cNvSpPr>
          <p:nvPr>
            <p:ph type="body" idx="1"/>
          </p:nvPr>
        </p:nvSpPr>
        <p:spPr>
          <a:xfrm>
            <a:off x="838200" y="2434201"/>
            <a:ext cx="3822189" cy="3742762"/>
          </a:xfrm>
        </p:spPr>
        <p:txBody>
          <a:bodyPr>
            <a:normAutofit/>
          </a:bodyPr>
          <a:lstStyle/>
          <a:p>
            <a:pPr marL="609600" indent="-609600">
              <a:defRPr/>
            </a:pPr>
            <a:r>
              <a:rPr lang="en-US" altLang="en-US" sz="2000"/>
              <a:t>If the envelopes have no address, pick them up and throw them away. Suspicious letters have been known to explode. </a:t>
            </a:r>
          </a:p>
        </p:txBody>
      </p:sp>
      <p:sp>
        <p:nvSpPr>
          <p:cNvPr id="221188" name="Arrow: Right 1">
            <a:hlinkClick r:id="rId3" action="ppaction://hlinksldjump"/>
            <a:extLst>
              <a:ext uri="{FF2B5EF4-FFF2-40B4-BE49-F238E27FC236}">
                <a16:creationId xmlns:a16="http://schemas.microsoft.com/office/drawing/2014/main" id="{9350100A-1535-454E-AD26-BF7A85804659}"/>
              </a:ext>
            </a:extLst>
          </p:cNvPr>
          <p:cNvSpPr>
            <a:spLocks noChangeArrowheads="1"/>
          </p:cNvSpPr>
          <p:nvPr/>
        </p:nvSpPr>
        <p:spPr bwMode="auto">
          <a:xfrm rot="10800000">
            <a:off x="6933062" y="5991497"/>
            <a:ext cx="914400" cy="274320"/>
          </a:xfrm>
          <a:prstGeom prst="rightArrow">
            <a:avLst>
              <a:gd name="adj1" fmla="val 50000"/>
              <a:gd name="adj2" fmla="val 4999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D25180DA-C062-4AC1-8575-0656A560E4D2}"/>
              </a:ext>
            </a:extLst>
          </p:cNvPr>
          <p:cNvSpPr>
            <a:spLocks noGrp="1" noChangeArrowheads="1"/>
          </p:cNvSpPr>
          <p:nvPr>
            <p:ph type="title"/>
          </p:nvPr>
        </p:nvSpPr>
        <p:spPr>
          <a:xfrm>
            <a:off x="2152650" y="365126"/>
            <a:ext cx="7886700" cy="1325563"/>
          </a:xfrm>
        </p:spPr>
        <p:txBody>
          <a:bodyPr>
            <a:normAutofit/>
          </a:bodyPr>
          <a:lstStyle/>
          <a:p>
            <a:pPr eaLnBrk="1" hangingPunct="1">
              <a:defRPr/>
            </a:pPr>
            <a:r>
              <a:rPr lang="en-US" altLang="en-US" dirty="0">
                <a:solidFill>
                  <a:srgbClr val="FF0000"/>
                </a:solidFill>
              </a:rPr>
              <a:t>Wrong answer</a:t>
            </a:r>
          </a:p>
        </p:txBody>
      </p:sp>
      <p:sp>
        <p:nvSpPr>
          <p:cNvPr id="249859" name="Rectangle 3">
            <a:extLst>
              <a:ext uri="{FF2B5EF4-FFF2-40B4-BE49-F238E27FC236}">
                <a16:creationId xmlns:a16="http://schemas.microsoft.com/office/drawing/2014/main" id="{8E40B536-3DA8-4807-BB55-239FA5D4AF3E}"/>
              </a:ext>
            </a:extLst>
          </p:cNvPr>
          <p:cNvSpPr>
            <a:spLocks noGrp="1" noChangeArrowheads="1"/>
          </p:cNvSpPr>
          <p:nvPr>
            <p:ph type="body" idx="1"/>
          </p:nvPr>
        </p:nvSpPr>
        <p:spPr>
          <a:xfrm>
            <a:off x="2152650" y="1825625"/>
            <a:ext cx="7886700" cy="4351338"/>
          </a:xfrm>
        </p:spPr>
        <p:txBody>
          <a:bodyPr>
            <a:normAutofit/>
          </a:bodyPr>
          <a:lstStyle/>
          <a:p>
            <a:pPr marL="0" indent="0">
              <a:buNone/>
              <a:defRPr/>
            </a:pPr>
            <a:r>
              <a:rPr lang="en-US" altLang="en-US" sz="2500" b="1"/>
              <a:t>You receive an envelope with no return address; what should be your response?</a:t>
            </a:r>
            <a:endParaRPr lang="en-US" altLang="en-US" sz="2500"/>
          </a:p>
          <a:p>
            <a:pPr eaLnBrk="1" hangingPunct="1">
              <a:lnSpc>
                <a:spcPct val="90000"/>
              </a:lnSpc>
              <a:defRPr/>
            </a:pPr>
            <a:r>
              <a:rPr lang="en-US" altLang="en-US" sz="2500"/>
              <a:t>Opening the envelope should not be an option; too many sick people are there. Everyone does not have the same values or think the same. Picking up the envelope and throwing it away is not an option because envelopes have been known to explode with touching or contact. Contacting the postal service or the police is the best option; they are trained and experienced in handling situations where no return address is listed. Parents should be the ones that notify the authorities.</a:t>
            </a:r>
          </a:p>
          <a:p>
            <a:pPr eaLnBrk="1" hangingPunct="1">
              <a:lnSpc>
                <a:spcPct val="90000"/>
              </a:lnSpc>
              <a:buFont typeface="Wingdings" panose="05000000000000000000" pitchFamily="2" charset="2"/>
              <a:buNone/>
              <a:defRPr/>
            </a:pPr>
            <a:endParaRPr lang="en-US" altLang="en-US" sz="2500"/>
          </a:p>
        </p:txBody>
      </p:sp>
      <p:sp>
        <p:nvSpPr>
          <p:cNvPr id="219140" name="Arrow: Right 1">
            <a:hlinkClick r:id="rId2" action="ppaction://hlinksldjump"/>
            <a:extLst>
              <a:ext uri="{FF2B5EF4-FFF2-40B4-BE49-F238E27FC236}">
                <a16:creationId xmlns:a16="http://schemas.microsoft.com/office/drawing/2014/main" id="{15CA18AE-7E44-400B-B9CF-E844BA66F05D}"/>
              </a:ext>
            </a:extLst>
          </p:cNvPr>
          <p:cNvSpPr>
            <a:spLocks noChangeArrowheads="1"/>
          </p:cNvSpPr>
          <p:nvPr/>
        </p:nvSpPr>
        <p:spPr bwMode="auto">
          <a:xfrm rot="10800000">
            <a:off x="6265617" y="6278712"/>
            <a:ext cx="914400" cy="274320"/>
          </a:xfrm>
          <a:prstGeom prst="rightArrow">
            <a:avLst>
              <a:gd name="adj1" fmla="val 50000"/>
              <a:gd name="adj2" fmla="val 4999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55B731E4-19BE-4E7B-A55D-322FF067536D}"/>
              </a:ext>
            </a:extLst>
          </p:cNvPr>
          <p:cNvSpPr>
            <a:spLocks noGrp="1" noChangeArrowheads="1"/>
          </p:cNvSpPr>
          <p:nvPr>
            <p:ph type="title"/>
          </p:nvPr>
        </p:nvSpPr>
        <p:spPr>
          <a:xfrm>
            <a:off x="2152650" y="365126"/>
            <a:ext cx="7886700" cy="1325563"/>
          </a:xfrm>
        </p:spPr>
        <p:txBody>
          <a:bodyPr>
            <a:normAutofit/>
          </a:bodyPr>
          <a:lstStyle/>
          <a:p>
            <a:pPr eaLnBrk="1" hangingPunct="1">
              <a:defRPr/>
            </a:pPr>
            <a:r>
              <a:rPr lang="en-US" altLang="en-US" sz="4700" dirty="0">
                <a:solidFill>
                  <a:srgbClr val="FF0000"/>
                </a:solidFill>
              </a:rPr>
              <a:t>Right Answer</a:t>
            </a:r>
          </a:p>
        </p:txBody>
      </p:sp>
      <p:sp>
        <p:nvSpPr>
          <p:cNvPr id="250883" name="Rectangle 3">
            <a:extLst>
              <a:ext uri="{FF2B5EF4-FFF2-40B4-BE49-F238E27FC236}">
                <a16:creationId xmlns:a16="http://schemas.microsoft.com/office/drawing/2014/main" id="{0745ADFE-16C9-4F9F-89F7-0064B8E4B7B5}"/>
              </a:ext>
            </a:extLst>
          </p:cNvPr>
          <p:cNvSpPr>
            <a:spLocks noGrp="1" noChangeArrowheads="1"/>
          </p:cNvSpPr>
          <p:nvPr>
            <p:ph type="body" idx="1"/>
          </p:nvPr>
        </p:nvSpPr>
        <p:spPr>
          <a:xfrm>
            <a:off x="2152650" y="1929384"/>
            <a:ext cx="7886700" cy="4251960"/>
          </a:xfrm>
        </p:spPr>
        <p:txBody>
          <a:bodyPr>
            <a:normAutofit/>
          </a:bodyPr>
          <a:lstStyle/>
          <a:p>
            <a:pPr marL="0" indent="0">
              <a:buNone/>
              <a:defRPr/>
            </a:pPr>
            <a:r>
              <a:rPr lang="en-US" altLang="en-US" sz="1900" b="1" dirty="0">
                <a:solidFill>
                  <a:srgbClr val="FF0000"/>
                </a:solidFill>
              </a:rPr>
              <a:t>Contact the postal service or the police to tell them that you do not feel safe opening the envelope. Parents should be the ones notifying the authorities.</a:t>
            </a:r>
            <a:endParaRPr lang="en-US" altLang="en-US" sz="1900" dirty="0">
              <a:solidFill>
                <a:srgbClr val="FF0000"/>
              </a:solidFill>
            </a:endParaRPr>
          </a:p>
          <a:p>
            <a:pPr marL="609600" indent="-609600">
              <a:defRPr/>
            </a:pPr>
            <a:r>
              <a:rPr lang="en-US" altLang="en-US" sz="1900" dirty="0"/>
              <a:t>Numerous people were maimed or injured during the 1980s when they opened suspicious packages. Most injuries and accidents occur when the person least expects it. It is essential always to be observant and cautious.</a:t>
            </a:r>
          </a:p>
        </p:txBody>
      </p:sp>
      <p:sp>
        <p:nvSpPr>
          <p:cNvPr id="220164" name="Arrow: Right 1">
            <a:hlinkClick r:id="rId2" action="ppaction://hlinksldjump"/>
            <a:extLst>
              <a:ext uri="{FF2B5EF4-FFF2-40B4-BE49-F238E27FC236}">
                <a16:creationId xmlns:a16="http://schemas.microsoft.com/office/drawing/2014/main" id="{3DF35CE9-C715-4C23-8F1C-757F1BB45678}"/>
              </a:ext>
            </a:extLst>
          </p:cNvPr>
          <p:cNvSpPr>
            <a:spLocks noChangeArrowheads="1"/>
          </p:cNvSpPr>
          <p:nvPr/>
        </p:nvSpPr>
        <p:spPr bwMode="auto">
          <a:xfrm>
            <a:off x="5791200" y="4972080"/>
            <a:ext cx="914400" cy="27432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993" name="Rectangle 41992">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989" name="Picture 41988" descr="Magnifying glass on clear background">
            <a:extLst>
              <a:ext uri="{FF2B5EF4-FFF2-40B4-BE49-F238E27FC236}">
                <a16:creationId xmlns:a16="http://schemas.microsoft.com/office/drawing/2014/main" id="{82F5D01B-E423-356B-B4CC-2E5DEBBDD6DC}"/>
              </a:ext>
            </a:extLst>
          </p:cNvPr>
          <p:cNvPicPr>
            <a:picLocks noChangeAspect="1"/>
          </p:cNvPicPr>
          <p:nvPr/>
        </p:nvPicPr>
        <p:blipFill rotWithShape="1">
          <a:blip r:embed="rId2"/>
          <a:srcRect l="39509" r="13230"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1995"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986" name="Rectangle 2">
            <a:extLst>
              <a:ext uri="{FF2B5EF4-FFF2-40B4-BE49-F238E27FC236}">
                <a16:creationId xmlns:a16="http://schemas.microsoft.com/office/drawing/2014/main" id="{D5ADB417-5AAE-405D-A0B7-33632296C30A}"/>
              </a:ext>
            </a:extLst>
          </p:cNvPr>
          <p:cNvSpPr>
            <a:spLocks noGrp="1" noChangeArrowheads="1"/>
          </p:cNvSpPr>
          <p:nvPr>
            <p:ph type="title"/>
          </p:nvPr>
        </p:nvSpPr>
        <p:spPr>
          <a:xfrm>
            <a:off x="5827048" y="407987"/>
            <a:ext cx="5721484" cy="1325563"/>
          </a:xfrm>
        </p:spPr>
        <p:txBody>
          <a:bodyPr>
            <a:normAutofit/>
          </a:bodyPr>
          <a:lstStyle/>
          <a:p>
            <a:pPr eaLnBrk="1" hangingPunct="1">
              <a:defRPr/>
            </a:pPr>
            <a:r>
              <a:rPr lang="en-US" altLang="en-US" sz="2400" b="1" dirty="0">
                <a:solidFill>
                  <a:srgbClr val="FF0000"/>
                </a:solidFill>
              </a:rPr>
              <a:t>You are in the company of a person who for no reason begins to steal merchandize from a store, what is the best response?</a:t>
            </a:r>
          </a:p>
        </p:txBody>
      </p:sp>
      <p:sp>
        <p:nvSpPr>
          <p:cNvPr id="41987" name="Rectangle 3">
            <a:extLst>
              <a:ext uri="{FF2B5EF4-FFF2-40B4-BE49-F238E27FC236}">
                <a16:creationId xmlns:a16="http://schemas.microsoft.com/office/drawing/2014/main" id="{619418C5-5DB3-4EB1-A4ED-BF3AB3EA5644}"/>
              </a:ext>
            </a:extLst>
          </p:cNvPr>
          <p:cNvSpPr>
            <a:spLocks noGrp="1" noChangeArrowheads="1"/>
          </p:cNvSpPr>
          <p:nvPr>
            <p:ph type="body" idx="1"/>
          </p:nvPr>
        </p:nvSpPr>
        <p:spPr>
          <a:xfrm>
            <a:off x="5827048" y="1868487"/>
            <a:ext cx="5721484" cy="4351338"/>
          </a:xfrm>
        </p:spPr>
        <p:txBody>
          <a:bodyPr>
            <a:normAutofit/>
          </a:bodyPr>
          <a:lstStyle/>
          <a:p>
            <a:pPr marL="0" indent="0">
              <a:buNone/>
              <a:defRPr/>
            </a:pPr>
            <a:r>
              <a:rPr lang="en-US" altLang="en-US" dirty="0">
                <a:hlinkClick r:id="rId3" action="ppaction://hlinksldjump"/>
              </a:rPr>
              <a:t>A. </a:t>
            </a:r>
            <a:r>
              <a:rPr lang="en-US" altLang="en-US" dirty="0"/>
              <a:t>Follow the person to see what   </a:t>
            </a:r>
          </a:p>
          <a:p>
            <a:pPr marL="0" indent="0">
              <a:buNone/>
              <a:defRPr/>
            </a:pPr>
            <a:r>
              <a:rPr lang="en-US" altLang="en-US" dirty="0"/>
              <a:t>     happens next</a:t>
            </a:r>
          </a:p>
          <a:p>
            <a:pPr marL="0" indent="0">
              <a:buNone/>
              <a:defRPr/>
            </a:pPr>
            <a:r>
              <a:rPr lang="en-US" altLang="en-US" dirty="0">
                <a:hlinkClick r:id="rId4" action="ppaction://hlinksldjump"/>
              </a:rPr>
              <a:t>B. </a:t>
            </a:r>
            <a:r>
              <a:rPr lang="en-US" altLang="en-US" dirty="0"/>
              <a:t>Join in and take what you want</a:t>
            </a:r>
          </a:p>
          <a:p>
            <a:pPr marL="0" indent="0">
              <a:buNone/>
              <a:defRPr/>
            </a:pPr>
            <a:r>
              <a:rPr lang="en-US" altLang="en-US" dirty="0">
                <a:hlinkClick r:id="rId5" action="ppaction://hlinksldjump"/>
              </a:rPr>
              <a:t>C. </a:t>
            </a:r>
            <a:r>
              <a:rPr lang="en-US" altLang="en-US" dirty="0"/>
              <a:t>Immediately walk away and   </a:t>
            </a:r>
          </a:p>
          <a:p>
            <a:pPr marL="0" indent="0">
              <a:buNone/>
              <a:defRPr/>
            </a:pPr>
            <a:r>
              <a:rPr lang="en-US" altLang="en-US" dirty="0"/>
              <a:t>    avoid contact with the person </a:t>
            </a:r>
          </a:p>
          <a:p>
            <a:pPr marL="0" indent="0">
              <a:buNone/>
              <a:defRPr/>
            </a:pPr>
            <a:r>
              <a:rPr lang="en-US" altLang="en-US" dirty="0"/>
              <a:t>    and if they ask why tell them </a:t>
            </a:r>
          </a:p>
          <a:p>
            <a:pPr marL="0" indent="0">
              <a:buNone/>
              <a:defRPr/>
            </a:pPr>
            <a:r>
              <a:rPr lang="en-US" altLang="en-US" dirty="0"/>
              <a:t>    that you disapprove of </a:t>
            </a:r>
          </a:p>
          <a:p>
            <a:pPr marL="0" indent="0">
              <a:buNone/>
              <a:defRPr/>
            </a:pPr>
            <a:r>
              <a:rPr lang="en-US" altLang="en-US" dirty="0"/>
              <a:t>    stealing.</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13C7C83E-09D2-4862-B567-0FAAECDB7D5B}"/>
              </a:ext>
            </a:extLst>
          </p:cNvPr>
          <p:cNvSpPr>
            <a:spLocks noGrp="1" noChangeArrowheads="1"/>
          </p:cNvSpPr>
          <p:nvPr>
            <p:ph type="title"/>
          </p:nvPr>
        </p:nvSpPr>
        <p:spPr>
          <a:xfrm>
            <a:off x="2152650" y="365126"/>
            <a:ext cx="7886700" cy="1325563"/>
          </a:xfrm>
        </p:spPr>
        <p:txBody>
          <a:bodyPr>
            <a:normAutofit/>
          </a:bodyPr>
          <a:lstStyle/>
          <a:p>
            <a:pPr eaLnBrk="1" hangingPunct="1">
              <a:defRPr/>
            </a:pPr>
            <a:r>
              <a:rPr lang="en-US" altLang="en-US" dirty="0">
                <a:solidFill>
                  <a:srgbClr val="FF0000"/>
                </a:solidFill>
              </a:rPr>
              <a:t>Wrong Answer</a:t>
            </a:r>
          </a:p>
        </p:txBody>
      </p:sp>
      <p:sp>
        <p:nvSpPr>
          <p:cNvPr id="252931" name="Rectangle 3">
            <a:extLst>
              <a:ext uri="{FF2B5EF4-FFF2-40B4-BE49-F238E27FC236}">
                <a16:creationId xmlns:a16="http://schemas.microsoft.com/office/drawing/2014/main" id="{9C6D78EC-E645-40D5-915F-C9BCA96CAC33}"/>
              </a:ext>
            </a:extLst>
          </p:cNvPr>
          <p:cNvSpPr>
            <a:spLocks noGrp="1" noChangeArrowheads="1"/>
          </p:cNvSpPr>
          <p:nvPr>
            <p:ph type="body" idx="1"/>
          </p:nvPr>
        </p:nvSpPr>
        <p:spPr>
          <a:xfrm>
            <a:off x="2152650" y="1825625"/>
            <a:ext cx="7886700" cy="4351338"/>
          </a:xfrm>
        </p:spPr>
        <p:txBody>
          <a:bodyPr>
            <a:normAutofit lnSpcReduction="10000"/>
          </a:bodyPr>
          <a:lstStyle/>
          <a:p>
            <a:pPr eaLnBrk="1" hangingPunct="1">
              <a:lnSpc>
                <a:spcPct val="90000"/>
              </a:lnSpc>
              <a:defRPr/>
            </a:pPr>
            <a:r>
              <a:rPr lang="en-US" altLang="en-US" sz="2700" b="1" dirty="0">
                <a:solidFill>
                  <a:srgbClr val="FF0000"/>
                </a:solidFill>
              </a:rPr>
              <a:t>Watching and following the person may put your life at risk.</a:t>
            </a:r>
            <a:endParaRPr lang="en-US" altLang="en-US" sz="2700" dirty="0">
              <a:solidFill>
                <a:srgbClr val="FF0000"/>
              </a:solidFill>
            </a:endParaRPr>
          </a:p>
          <a:p>
            <a:pPr eaLnBrk="1" hangingPunct="1">
              <a:lnSpc>
                <a:spcPct val="90000"/>
              </a:lnSpc>
              <a:buFont typeface="Wingdings" panose="05000000000000000000" pitchFamily="2" charset="2"/>
              <a:buNone/>
              <a:defRPr/>
            </a:pPr>
            <a:endParaRPr lang="en-US" altLang="en-US" sz="2700" dirty="0"/>
          </a:p>
          <a:p>
            <a:pPr eaLnBrk="1" hangingPunct="1">
              <a:lnSpc>
                <a:spcPct val="90000"/>
              </a:lnSpc>
              <a:defRPr/>
            </a:pPr>
            <a:r>
              <a:rPr lang="en-US" altLang="en-US" sz="2700" dirty="0"/>
              <a:t>Staying in the company of someone stealing will place you at risk, although you are not pinching. Many people are serving jail time because they chose to associate with the wrong people. If you are in the company of a person who for no reason begins to steal, the best option is to walk away and stay away from the person in the future because stealing is morally wrong. </a:t>
            </a:r>
            <a:endParaRPr lang="en-US" altLang="en-US" sz="2700" b="1" dirty="0"/>
          </a:p>
          <a:p>
            <a:pPr eaLnBrk="1" hangingPunct="1">
              <a:lnSpc>
                <a:spcPct val="90000"/>
              </a:lnSpc>
              <a:buFont typeface="Wingdings" panose="05000000000000000000" pitchFamily="2" charset="2"/>
              <a:buNone/>
              <a:defRPr/>
            </a:pPr>
            <a:endParaRPr lang="en-US" altLang="en-US" sz="2700" dirty="0"/>
          </a:p>
        </p:txBody>
      </p:sp>
      <p:sp>
        <p:nvSpPr>
          <p:cNvPr id="222212" name="Arrow: Right 1">
            <a:hlinkClick r:id="rId2" action="ppaction://hlinksldjump"/>
            <a:extLst>
              <a:ext uri="{FF2B5EF4-FFF2-40B4-BE49-F238E27FC236}">
                <a16:creationId xmlns:a16="http://schemas.microsoft.com/office/drawing/2014/main" id="{534419B8-C274-40E2-AA1D-513A12BB3F32}"/>
              </a:ext>
            </a:extLst>
          </p:cNvPr>
          <p:cNvSpPr>
            <a:spLocks noChangeArrowheads="1"/>
          </p:cNvSpPr>
          <p:nvPr/>
        </p:nvSpPr>
        <p:spPr bwMode="auto">
          <a:xfrm rot="10800000">
            <a:off x="5638800" y="6477014"/>
            <a:ext cx="914400" cy="27432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3961" name="Rectangle 25396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954" name="Rectangle 2">
            <a:extLst>
              <a:ext uri="{FF2B5EF4-FFF2-40B4-BE49-F238E27FC236}">
                <a16:creationId xmlns:a16="http://schemas.microsoft.com/office/drawing/2014/main" id="{741E93E6-63B7-4473-9ACB-637E798B93BF}"/>
              </a:ext>
            </a:extLst>
          </p:cNvPr>
          <p:cNvSpPr>
            <a:spLocks noGrp="1" noChangeArrowheads="1"/>
          </p:cNvSpPr>
          <p:nvPr>
            <p:ph type="title"/>
          </p:nvPr>
        </p:nvSpPr>
        <p:spPr>
          <a:xfrm>
            <a:off x="6513788" y="365125"/>
            <a:ext cx="4840010" cy="1807305"/>
          </a:xfrm>
        </p:spPr>
        <p:txBody>
          <a:bodyPr>
            <a:normAutofit/>
          </a:bodyPr>
          <a:lstStyle/>
          <a:p>
            <a:pPr eaLnBrk="1" hangingPunct="1">
              <a:defRPr/>
            </a:pPr>
            <a:r>
              <a:rPr lang="en-US" altLang="en-US" dirty="0">
                <a:solidFill>
                  <a:srgbClr val="FF0000"/>
                </a:solidFill>
              </a:rPr>
              <a:t>Wrong Answer</a:t>
            </a:r>
          </a:p>
        </p:txBody>
      </p:sp>
      <p:pic>
        <p:nvPicPr>
          <p:cNvPr id="253957" name="Picture 253956" descr="Metal tic-tac-toe game pieces">
            <a:extLst>
              <a:ext uri="{FF2B5EF4-FFF2-40B4-BE49-F238E27FC236}">
                <a16:creationId xmlns:a16="http://schemas.microsoft.com/office/drawing/2014/main" id="{A63AB71E-EE17-3C3C-9071-E37E191CAA9F}"/>
              </a:ext>
            </a:extLst>
          </p:cNvPr>
          <p:cNvPicPr>
            <a:picLocks noChangeAspect="1"/>
          </p:cNvPicPr>
          <p:nvPr/>
        </p:nvPicPr>
        <p:blipFill rotWithShape="1">
          <a:blip r:embed="rId2"/>
          <a:srcRect l="9786" r="2332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53955" name="Rectangle 3">
            <a:extLst>
              <a:ext uri="{FF2B5EF4-FFF2-40B4-BE49-F238E27FC236}">
                <a16:creationId xmlns:a16="http://schemas.microsoft.com/office/drawing/2014/main" id="{B6CCD52B-5C46-41F0-81AB-14FC4FCE643F}"/>
              </a:ext>
            </a:extLst>
          </p:cNvPr>
          <p:cNvSpPr>
            <a:spLocks noGrp="1" noChangeArrowheads="1"/>
          </p:cNvSpPr>
          <p:nvPr>
            <p:ph type="body" idx="1"/>
          </p:nvPr>
        </p:nvSpPr>
        <p:spPr>
          <a:xfrm>
            <a:off x="6513788" y="2333297"/>
            <a:ext cx="4840010" cy="3843666"/>
          </a:xfrm>
        </p:spPr>
        <p:txBody>
          <a:bodyPr>
            <a:normAutofit/>
          </a:bodyPr>
          <a:lstStyle/>
          <a:p>
            <a:pPr marL="609600" indent="-609600">
              <a:defRPr/>
            </a:pPr>
            <a:r>
              <a:rPr lang="en-US" altLang="en-US" sz="2000"/>
              <a:t>Join in and take what you want. Stealing is a crime; it is punishable with jail time.</a:t>
            </a:r>
          </a:p>
        </p:txBody>
      </p:sp>
      <p:sp>
        <p:nvSpPr>
          <p:cNvPr id="223236" name="Arrow: Right 1">
            <a:hlinkClick r:id="rId3" action="ppaction://hlinksldjump"/>
            <a:extLst>
              <a:ext uri="{FF2B5EF4-FFF2-40B4-BE49-F238E27FC236}">
                <a16:creationId xmlns:a16="http://schemas.microsoft.com/office/drawing/2014/main" id="{06BF2871-ADCC-4E15-8F83-B60E565AE4FA}"/>
              </a:ext>
            </a:extLst>
          </p:cNvPr>
          <p:cNvSpPr>
            <a:spLocks noChangeArrowheads="1"/>
          </p:cNvSpPr>
          <p:nvPr/>
        </p:nvSpPr>
        <p:spPr bwMode="auto">
          <a:xfrm rot="10800000">
            <a:off x="5637276" y="5410199"/>
            <a:ext cx="914400" cy="27432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4985" name="Rectangle 25498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978" name="Rectangle 2">
            <a:extLst>
              <a:ext uri="{FF2B5EF4-FFF2-40B4-BE49-F238E27FC236}">
                <a16:creationId xmlns:a16="http://schemas.microsoft.com/office/drawing/2014/main" id="{099B61B6-054A-4B5F-8D2F-484FFFEFF764}"/>
              </a:ext>
            </a:extLst>
          </p:cNvPr>
          <p:cNvSpPr>
            <a:spLocks noGrp="1" noChangeArrowheads="1"/>
          </p:cNvSpPr>
          <p:nvPr>
            <p:ph type="title"/>
          </p:nvPr>
        </p:nvSpPr>
        <p:spPr>
          <a:xfrm>
            <a:off x="5297762" y="329184"/>
            <a:ext cx="6251110" cy="1783080"/>
          </a:xfrm>
        </p:spPr>
        <p:txBody>
          <a:bodyPr anchor="b">
            <a:normAutofit/>
          </a:bodyPr>
          <a:lstStyle/>
          <a:p>
            <a:pPr eaLnBrk="1" hangingPunct="1">
              <a:defRPr/>
            </a:pPr>
            <a:r>
              <a:rPr lang="en-US" altLang="en-US" sz="5400" dirty="0">
                <a:solidFill>
                  <a:srgbClr val="FF0000"/>
                </a:solidFill>
              </a:rPr>
              <a:t>Right Answer</a:t>
            </a:r>
          </a:p>
        </p:txBody>
      </p:sp>
      <p:pic>
        <p:nvPicPr>
          <p:cNvPr id="254981" name="Picture 254980" descr="Solo journey">
            <a:extLst>
              <a:ext uri="{FF2B5EF4-FFF2-40B4-BE49-F238E27FC236}">
                <a16:creationId xmlns:a16="http://schemas.microsoft.com/office/drawing/2014/main" id="{5EAEF27E-6F5E-C021-222D-5F99882FAA40}"/>
              </a:ext>
            </a:extLst>
          </p:cNvPr>
          <p:cNvPicPr>
            <a:picLocks noChangeAspect="1"/>
          </p:cNvPicPr>
          <p:nvPr/>
        </p:nvPicPr>
        <p:blipFill rotWithShape="1">
          <a:blip r:embed="rId2"/>
          <a:srcRect l="28949" r="2011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5498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979" name="Rectangle 3">
            <a:extLst>
              <a:ext uri="{FF2B5EF4-FFF2-40B4-BE49-F238E27FC236}">
                <a16:creationId xmlns:a16="http://schemas.microsoft.com/office/drawing/2014/main" id="{C9B95331-EDDD-4412-BC15-D609B9B1A8CA}"/>
              </a:ext>
            </a:extLst>
          </p:cNvPr>
          <p:cNvSpPr>
            <a:spLocks noGrp="1" noChangeArrowheads="1"/>
          </p:cNvSpPr>
          <p:nvPr>
            <p:ph type="body" idx="1"/>
          </p:nvPr>
        </p:nvSpPr>
        <p:spPr>
          <a:xfrm>
            <a:off x="5297762" y="2706624"/>
            <a:ext cx="6251110" cy="3483864"/>
          </a:xfrm>
        </p:spPr>
        <p:txBody>
          <a:bodyPr>
            <a:normAutofit/>
          </a:bodyPr>
          <a:lstStyle/>
          <a:p>
            <a:pPr eaLnBrk="1" hangingPunct="1">
              <a:defRPr/>
            </a:pPr>
            <a:r>
              <a:rPr lang="en-US" altLang="en-US" sz="2200" dirty="0"/>
              <a:t>Immediately walk away and avoid contact with the person, and if they ask why you are avoiding them tell them that you disapprove of stealing.</a:t>
            </a:r>
          </a:p>
          <a:p>
            <a:pPr eaLnBrk="1" hangingPunct="1">
              <a:defRPr/>
            </a:pPr>
            <a:endParaRPr lang="en-US" altLang="en-US" sz="2200" dirty="0"/>
          </a:p>
        </p:txBody>
      </p:sp>
      <p:sp>
        <p:nvSpPr>
          <p:cNvPr id="224260" name="Arrow: Right 1">
            <a:hlinkClick r:id="rId3" action="ppaction://hlinksldjump"/>
            <a:extLst>
              <a:ext uri="{FF2B5EF4-FFF2-40B4-BE49-F238E27FC236}">
                <a16:creationId xmlns:a16="http://schemas.microsoft.com/office/drawing/2014/main" id="{FEF3186E-89DE-4383-9E25-1F855E8D6DB9}"/>
              </a:ext>
            </a:extLst>
          </p:cNvPr>
          <p:cNvSpPr>
            <a:spLocks noChangeArrowheads="1"/>
          </p:cNvSpPr>
          <p:nvPr/>
        </p:nvSpPr>
        <p:spPr bwMode="auto">
          <a:xfrm>
            <a:off x="6731726" y="5313680"/>
            <a:ext cx="914400" cy="274320"/>
          </a:xfrm>
          <a:prstGeom prst="rightArrow">
            <a:avLst>
              <a:gd name="adj1" fmla="val 50000"/>
              <a:gd name="adj2" fmla="val 5000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6" name="Rectangle 43015">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8" name="Rectangle 43017">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010" name="Rectangle 2">
            <a:extLst>
              <a:ext uri="{FF2B5EF4-FFF2-40B4-BE49-F238E27FC236}">
                <a16:creationId xmlns:a16="http://schemas.microsoft.com/office/drawing/2014/main" id="{49D94031-1978-4E1F-B492-98C9E514730F}"/>
              </a:ext>
            </a:extLst>
          </p:cNvPr>
          <p:cNvSpPr>
            <a:spLocks noGrp="1" noChangeArrowheads="1"/>
          </p:cNvSpPr>
          <p:nvPr>
            <p:ph type="title"/>
          </p:nvPr>
        </p:nvSpPr>
        <p:spPr>
          <a:xfrm>
            <a:off x="804672" y="1243013"/>
            <a:ext cx="3855720" cy="4371974"/>
          </a:xfrm>
        </p:spPr>
        <p:txBody>
          <a:bodyPr>
            <a:normAutofit/>
          </a:bodyPr>
          <a:lstStyle/>
          <a:p>
            <a:pPr eaLnBrk="1" hangingPunct="1">
              <a:defRPr/>
            </a:pPr>
            <a:r>
              <a:rPr lang="en-US" altLang="en-US" sz="3600" b="1" dirty="0">
                <a:solidFill>
                  <a:srgbClr val="FF0000"/>
                </a:solidFill>
              </a:rPr>
              <a:t>Someone comes to your house late at night and asks to use your phone; what should be your response?</a:t>
            </a:r>
          </a:p>
        </p:txBody>
      </p:sp>
      <p:grpSp>
        <p:nvGrpSpPr>
          <p:cNvPr id="43020" name="Group 43019">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43021" name="Freeform: Shape 43020">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2" name="Freeform: Shape 43021">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3" name="Freeform: Shape 43022">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011" name="Rectangle 3">
            <a:extLst>
              <a:ext uri="{FF2B5EF4-FFF2-40B4-BE49-F238E27FC236}">
                <a16:creationId xmlns:a16="http://schemas.microsoft.com/office/drawing/2014/main" id="{32B4CB76-AAC9-457F-B898-B0981F799BCB}"/>
              </a:ext>
            </a:extLst>
          </p:cNvPr>
          <p:cNvSpPr>
            <a:spLocks noGrp="1" noChangeArrowheads="1"/>
          </p:cNvSpPr>
          <p:nvPr>
            <p:ph type="body" idx="1"/>
          </p:nvPr>
        </p:nvSpPr>
        <p:spPr>
          <a:xfrm>
            <a:off x="6632812" y="1032987"/>
            <a:ext cx="4919108" cy="4792027"/>
          </a:xfrm>
        </p:spPr>
        <p:txBody>
          <a:bodyPr anchor="ctr">
            <a:normAutofit/>
          </a:bodyPr>
          <a:lstStyle/>
          <a:p>
            <a:pPr marL="0" indent="0">
              <a:buNone/>
              <a:defRPr/>
            </a:pPr>
            <a:r>
              <a:rPr lang="en-US" altLang="en-US" sz="2000" dirty="0">
                <a:solidFill>
                  <a:schemeClr val="tx2"/>
                </a:solidFill>
                <a:hlinkClick r:id="rId2" action="ppaction://hlinksldjump"/>
              </a:rPr>
              <a:t>A.  </a:t>
            </a:r>
            <a:r>
              <a:rPr lang="en-US" altLang="en-US" sz="2000" dirty="0">
                <a:solidFill>
                  <a:schemeClr val="tx2"/>
                </a:solidFill>
              </a:rPr>
              <a:t>Open the door and let the person </a:t>
            </a:r>
          </a:p>
          <a:p>
            <a:pPr marL="0" indent="0">
              <a:buNone/>
              <a:defRPr/>
            </a:pPr>
            <a:r>
              <a:rPr lang="en-US" altLang="en-US" sz="2000" dirty="0">
                <a:solidFill>
                  <a:schemeClr val="tx2"/>
                </a:solidFill>
              </a:rPr>
              <a:t>      come in to make a call.</a:t>
            </a:r>
          </a:p>
          <a:p>
            <a:pPr marL="0" indent="0">
              <a:buNone/>
              <a:defRPr/>
            </a:pPr>
            <a:r>
              <a:rPr lang="en-US" altLang="en-US" sz="2000" dirty="0">
                <a:solidFill>
                  <a:schemeClr val="tx2"/>
                </a:solidFill>
                <a:hlinkClick r:id="rId3" action="ppaction://hlinksldjump"/>
              </a:rPr>
              <a:t>B.  </a:t>
            </a:r>
            <a:r>
              <a:rPr lang="en-US" altLang="en-US" sz="2000" dirty="0">
                <a:solidFill>
                  <a:schemeClr val="tx2"/>
                </a:solidFill>
              </a:rPr>
              <a:t>Refuse to respond verbally or </a:t>
            </a:r>
          </a:p>
          <a:p>
            <a:pPr marL="0" indent="0">
              <a:buNone/>
              <a:defRPr/>
            </a:pPr>
            <a:r>
              <a:rPr lang="en-US" altLang="en-US" sz="2000" dirty="0">
                <a:solidFill>
                  <a:schemeClr val="tx2"/>
                </a:solidFill>
              </a:rPr>
              <a:t>     physically. </a:t>
            </a:r>
          </a:p>
          <a:p>
            <a:pPr marL="0" indent="0">
              <a:buNone/>
              <a:defRPr/>
            </a:pPr>
            <a:r>
              <a:rPr lang="en-US" altLang="en-US" sz="2000" dirty="0">
                <a:solidFill>
                  <a:schemeClr val="tx2"/>
                </a:solidFill>
                <a:hlinkClick r:id="rId4" action="ppaction://hlinksldjump"/>
              </a:rPr>
              <a:t>C. </a:t>
            </a:r>
            <a:r>
              <a:rPr lang="en-US" altLang="en-US" sz="2000" dirty="0">
                <a:solidFill>
                  <a:schemeClr val="tx2"/>
                </a:solidFill>
              </a:rPr>
              <a:t>If you sense it is an emergency  </a:t>
            </a:r>
          </a:p>
          <a:p>
            <a:pPr marL="0" indent="0">
              <a:buNone/>
              <a:defRPr/>
            </a:pPr>
            <a:r>
              <a:rPr lang="en-US" altLang="en-US" sz="2000" dirty="0">
                <a:solidFill>
                  <a:schemeClr val="tx2"/>
                </a:solidFill>
              </a:rPr>
              <a:t>    keep the door closed and avoid </a:t>
            </a:r>
          </a:p>
          <a:p>
            <a:pPr marL="0" indent="0">
              <a:buNone/>
              <a:defRPr/>
            </a:pPr>
            <a:r>
              <a:rPr lang="en-US" altLang="en-US" sz="2000" dirty="0">
                <a:solidFill>
                  <a:schemeClr val="tx2"/>
                </a:solidFill>
              </a:rPr>
              <a:t>    standing directly in front of the door  </a:t>
            </a:r>
          </a:p>
          <a:p>
            <a:pPr marL="0" indent="0">
              <a:buNone/>
              <a:defRPr/>
            </a:pPr>
            <a:r>
              <a:rPr lang="en-US" altLang="en-US" sz="2000" dirty="0">
                <a:solidFill>
                  <a:schemeClr val="tx2"/>
                </a:solidFill>
              </a:rPr>
              <a:t>    and tell the person that you will call </a:t>
            </a:r>
          </a:p>
          <a:p>
            <a:pPr marL="0" indent="0">
              <a:buNone/>
              <a:defRPr/>
            </a:pPr>
            <a:r>
              <a:rPr lang="en-US" altLang="en-US" sz="2000" dirty="0">
                <a:solidFill>
                  <a:schemeClr val="tx2"/>
                </a:solidFill>
              </a:rPr>
              <a:t>    the authorities to come and assist   </a:t>
            </a:r>
          </a:p>
          <a:p>
            <a:pPr marL="0" indent="0">
              <a:buNone/>
              <a:defRPr/>
            </a:pPr>
            <a:r>
              <a:rPr lang="en-US" altLang="en-US" sz="2000" dirty="0">
                <a:solidFill>
                  <a:schemeClr val="tx2"/>
                </a:solidFill>
              </a:rPr>
              <a:t>    them.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7034" name="Rectangle 257033">
            <a:extLst>
              <a:ext uri="{FF2B5EF4-FFF2-40B4-BE49-F238E27FC236}">
                <a16:creationId xmlns:a16="http://schemas.microsoft.com/office/drawing/2014/main" id="{DAE24FAA-8BBA-4C18-9EAB-EA3B12A85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26" name="Rectangle 2">
            <a:extLst>
              <a:ext uri="{FF2B5EF4-FFF2-40B4-BE49-F238E27FC236}">
                <a16:creationId xmlns:a16="http://schemas.microsoft.com/office/drawing/2014/main" id="{35908366-4BFC-4C94-8DBC-0FBD372EBEF8}"/>
              </a:ext>
            </a:extLst>
          </p:cNvPr>
          <p:cNvSpPr>
            <a:spLocks noGrp="1" noChangeArrowheads="1"/>
          </p:cNvSpPr>
          <p:nvPr>
            <p:ph type="title"/>
          </p:nvPr>
        </p:nvSpPr>
        <p:spPr>
          <a:xfrm>
            <a:off x="804672" y="2572508"/>
            <a:ext cx="3948269" cy="2383844"/>
          </a:xfrm>
        </p:spPr>
        <p:txBody>
          <a:bodyPr vert="horz" lIns="91440" tIns="45720" rIns="91440" bIns="45720" rtlCol="0" anchor="t">
            <a:normAutofit/>
          </a:bodyPr>
          <a:lstStyle/>
          <a:p>
            <a:pPr>
              <a:defRPr/>
            </a:pPr>
            <a:r>
              <a:rPr lang="en-US" altLang="en-US" sz="4000">
                <a:solidFill>
                  <a:schemeClr val="tx2"/>
                </a:solidFill>
              </a:rPr>
              <a:t>Open the door and let the person come in and make a call</a:t>
            </a:r>
          </a:p>
        </p:txBody>
      </p:sp>
      <p:sp>
        <p:nvSpPr>
          <p:cNvPr id="257027" name="Rectangle 3">
            <a:extLst>
              <a:ext uri="{FF2B5EF4-FFF2-40B4-BE49-F238E27FC236}">
                <a16:creationId xmlns:a16="http://schemas.microsoft.com/office/drawing/2014/main" id="{FAF92E3C-1C84-4E98-9ED1-53072CBA066B}"/>
              </a:ext>
            </a:extLst>
          </p:cNvPr>
          <p:cNvSpPr>
            <a:spLocks noGrp="1" noChangeArrowheads="1"/>
          </p:cNvSpPr>
          <p:nvPr>
            <p:ph type="body" idx="1"/>
          </p:nvPr>
        </p:nvSpPr>
        <p:spPr>
          <a:xfrm>
            <a:off x="267630" y="670861"/>
            <a:ext cx="4387968" cy="990671"/>
          </a:xfrm>
        </p:spPr>
        <p:txBody>
          <a:bodyPr vert="horz" lIns="91440" tIns="45720" rIns="91440" bIns="45720" rtlCol="0" anchor="b">
            <a:noAutofit/>
          </a:bodyPr>
          <a:lstStyle/>
          <a:p>
            <a:pPr marL="0" indent="0">
              <a:buNone/>
              <a:defRPr/>
            </a:pPr>
            <a:r>
              <a:rPr lang="en-US" altLang="en-US" sz="3600" dirty="0">
                <a:solidFill>
                  <a:srgbClr val="FF0000"/>
                </a:solidFill>
              </a:rPr>
              <a:t>Wrong Answer you may lose your life</a:t>
            </a:r>
          </a:p>
        </p:txBody>
      </p:sp>
      <p:pic>
        <p:nvPicPr>
          <p:cNvPr id="257029" name="Picture 257028" descr="Colourful carved figures of humans">
            <a:extLst>
              <a:ext uri="{FF2B5EF4-FFF2-40B4-BE49-F238E27FC236}">
                <a16:creationId xmlns:a16="http://schemas.microsoft.com/office/drawing/2014/main" id="{D66ABA04-4D0A-5FF3-0BA5-D96A1B814D2E}"/>
              </a:ext>
            </a:extLst>
          </p:cNvPr>
          <p:cNvPicPr>
            <a:picLocks noChangeAspect="1"/>
          </p:cNvPicPr>
          <p:nvPr/>
        </p:nvPicPr>
        <p:blipFill rotWithShape="1">
          <a:blip r:embed="rId2"/>
          <a:srcRect l="8597" r="8365"/>
          <a:stretch/>
        </p:blipFill>
        <p:spPr>
          <a:xfrm>
            <a:off x="4913906" y="8957"/>
            <a:ext cx="7278094" cy="6244902"/>
          </a:xfrm>
          <a:prstGeom prst="rect">
            <a:avLst/>
          </a:prstGeom>
        </p:spPr>
      </p:pic>
      <p:grpSp>
        <p:nvGrpSpPr>
          <p:cNvPr id="257036" name="Group 257035">
            <a:extLst>
              <a:ext uri="{FF2B5EF4-FFF2-40B4-BE49-F238E27FC236}">
                <a16:creationId xmlns:a16="http://schemas.microsoft.com/office/drawing/2014/main" id="{A9A3AB48-7A22-45E3-AD22-4EF24AA9F4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13906" y="0"/>
            <a:ext cx="7277789" cy="6589025"/>
            <a:chOff x="4913906" y="0"/>
            <a:chExt cx="7277789" cy="6589025"/>
          </a:xfrm>
        </p:grpSpPr>
        <p:sp>
          <p:nvSpPr>
            <p:cNvPr id="257037" name="Freeform: Shape 257036">
              <a:extLst>
                <a:ext uri="{FF2B5EF4-FFF2-40B4-BE49-F238E27FC236}">
                  <a16:creationId xmlns:a16="http://schemas.microsoft.com/office/drawing/2014/main" id="{5EBC0DE2-0322-4A96-831C-A0DCEA5AC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16112" y="279215"/>
              <a:ext cx="6016465" cy="6072010"/>
            </a:xfrm>
            <a:custGeom>
              <a:avLst/>
              <a:gdLst>
                <a:gd name="connsiteX0" fmla="*/ 2766964 w 5580682"/>
                <a:gd name="connsiteY0" fmla="*/ 592033 h 5632204"/>
                <a:gd name="connsiteX1" fmla="*/ 3690929 w 5580682"/>
                <a:gd name="connsiteY1" fmla="*/ 857757 h 5632204"/>
                <a:gd name="connsiteX2" fmla="*/ 4522439 w 5580682"/>
                <a:gd name="connsiteY2" fmla="*/ 1584674 h 5632204"/>
                <a:gd name="connsiteX3" fmla="*/ 4934790 w 5580682"/>
                <a:gd name="connsiteY3" fmla="*/ 2423782 h 5632204"/>
                <a:gd name="connsiteX4" fmla="*/ 4928376 w 5580682"/>
                <a:gd name="connsiteY4" fmla="*/ 3297129 h 5632204"/>
                <a:gd name="connsiteX5" fmla="*/ 4828915 w 5580682"/>
                <a:gd name="connsiteY5" fmla="*/ 3521411 h 5632204"/>
                <a:gd name="connsiteX6" fmla="*/ 4648740 w 5580682"/>
                <a:gd name="connsiteY6" fmla="*/ 3633305 h 5632204"/>
                <a:gd name="connsiteX7" fmla="*/ 3989314 w 5580682"/>
                <a:gd name="connsiteY7" fmla="*/ 4108905 h 5632204"/>
                <a:gd name="connsiteX8" fmla="*/ 3714512 w 5580682"/>
                <a:gd name="connsiteY8" fmla="*/ 4402651 h 5632204"/>
                <a:gd name="connsiteX9" fmla="*/ 2767062 w 5580682"/>
                <a:gd name="connsiteY9" fmla="*/ 5040172 h 5632204"/>
                <a:gd name="connsiteX10" fmla="*/ 1853457 w 5580682"/>
                <a:gd name="connsiteY10" fmla="*/ 4835131 h 5632204"/>
                <a:gd name="connsiteX11" fmla="*/ 1127921 w 5580682"/>
                <a:gd name="connsiteY11" fmla="*/ 4277930 h 5632204"/>
                <a:gd name="connsiteX12" fmla="*/ 735009 w 5580682"/>
                <a:gd name="connsiteY12" fmla="*/ 3611104 h 5632204"/>
                <a:gd name="connsiteX13" fmla="*/ 592131 w 5580682"/>
                <a:gd name="connsiteY13" fmla="*/ 2816102 h 5632204"/>
                <a:gd name="connsiteX14" fmla="*/ 764216 w 5580682"/>
                <a:gd name="connsiteY14" fmla="*/ 1947196 h 5632204"/>
                <a:gd name="connsiteX15" fmla="*/ 1232809 w 5580682"/>
                <a:gd name="connsiteY15" fmla="*/ 1239815 h 5632204"/>
                <a:gd name="connsiteX16" fmla="*/ 2766964 w 5580682"/>
                <a:gd name="connsiteY16" fmla="*/ 592033 h 5632204"/>
                <a:gd name="connsiteX17" fmla="*/ 2766964 w 5580682"/>
                <a:gd name="connsiteY17" fmla="*/ 0 h 5632204"/>
                <a:gd name="connsiteX18" fmla="*/ 0 w 5580682"/>
                <a:gd name="connsiteY18" fmla="*/ 2816102 h 5632204"/>
                <a:gd name="connsiteX19" fmla="*/ 677581 w 5580682"/>
                <a:gd name="connsiteY19" fmla="*/ 4662357 h 5632204"/>
                <a:gd name="connsiteX20" fmla="*/ 2766964 w 5580682"/>
                <a:gd name="connsiteY20" fmla="*/ 5632205 h 5632204"/>
                <a:gd name="connsiteX21" fmla="*/ 4411532 w 5580682"/>
                <a:gd name="connsiteY21" fmla="*/ 4523821 h 5632204"/>
                <a:gd name="connsiteX22" fmla="*/ 5498504 w 5580682"/>
                <a:gd name="connsiteY22" fmla="*/ 3456484 h 5632204"/>
                <a:gd name="connsiteX23" fmla="*/ 2766964 w 5580682"/>
                <a:gd name="connsiteY23" fmla="*/ 0 h 5632204"/>
                <a:gd name="connsiteX24" fmla="*/ 2766964 w 5580682"/>
                <a:gd name="connsiteY24" fmla="*/ 0 h 563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80682" h="5632204">
                  <a:moveTo>
                    <a:pt x="2766964" y="592033"/>
                  </a:moveTo>
                  <a:cubicBezTo>
                    <a:pt x="3060809" y="592033"/>
                    <a:pt x="3380310" y="683897"/>
                    <a:pt x="3690929" y="857757"/>
                  </a:cubicBezTo>
                  <a:cubicBezTo>
                    <a:pt x="4009147" y="1035860"/>
                    <a:pt x="4296678" y="1287277"/>
                    <a:pt x="4522439" y="1584674"/>
                  </a:cubicBezTo>
                  <a:cubicBezTo>
                    <a:pt x="4721165" y="1846550"/>
                    <a:pt x="4863746" y="2136745"/>
                    <a:pt x="4934790" y="2423782"/>
                  </a:cubicBezTo>
                  <a:cubicBezTo>
                    <a:pt x="5008794" y="2723153"/>
                    <a:pt x="5006722" y="3016999"/>
                    <a:pt x="4928376" y="3297129"/>
                  </a:cubicBezTo>
                  <a:cubicBezTo>
                    <a:pt x="4897788" y="3406556"/>
                    <a:pt x="4862463" y="3486185"/>
                    <a:pt x="4828915" y="3521411"/>
                  </a:cubicBezTo>
                  <a:cubicBezTo>
                    <a:pt x="4798919" y="3552887"/>
                    <a:pt x="4732611" y="3588310"/>
                    <a:pt x="4648740" y="3633305"/>
                  </a:cubicBezTo>
                  <a:cubicBezTo>
                    <a:pt x="4477741" y="3724774"/>
                    <a:pt x="4243493" y="3850186"/>
                    <a:pt x="3989314" y="4108905"/>
                  </a:cubicBezTo>
                  <a:cubicBezTo>
                    <a:pt x="3892122" y="4207774"/>
                    <a:pt x="3801837" y="4306841"/>
                    <a:pt x="3714512" y="4402651"/>
                  </a:cubicBezTo>
                  <a:cubicBezTo>
                    <a:pt x="3332651" y="4821613"/>
                    <a:pt x="3117052" y="5040172"/>
                    <a:pt x="2767062" y="5040172"/>
                  </a:cubicBezTo>
                  <a:cubicBezTo>
                    <a:pt x="2447661" y="5040172"/>
                    <a:pt x="2140297" y="4971200"/>
                    <a:pt x="1853457" y="4835131"/>
                  </a:cubicBezTo>
                  <a:cubicBezTo>
                    <a:pt x="1578853" y="4704884"/>
                    <a:pt x="1327929" y="4512276"/>
                    <a:pt x="1127921" y="4277930"/>
                  </a:cubicBezTo>
                  <a:cubicBezTo>
                    <a:pt x="958698" y="4079697"/>
                    <a:pt x="826478" y="3855416"/>
                    <a:pt x="735009" y="3611104"/>
                  </a:cubicBezTo>
                  <a:cubicBezTo>
                    <a:pt x="640185" y="3357812"/>
                    <a:pt x="592131" y="3090411"/>
                    <a:pt x="592131" y="2816102"/>
                  </a:cubicBezTo>
                  <a:cubicBezTo>
                    <a:pt x="592131" y="2514363"/>
                    <a:pt x="650052" y="2221998"/>
                    <a:pt x="764216" y="1947196"/>
                  </a:cubicBezTo>
                  <a:cubicBezTo>
                    <a:pt x="874334" y="1682162"/>
                    <a:pt x="1032012" y="1444165"/>
                    <a:pt x="1232809" y="1239815"/>
                  </a:cubicBezTo>
                  <a:cubicBezTo>
                    <a:pt x="1643088" y="822037"/>
                    <a:pt x="2188054" y="592033"/>
                    <a:pt x="2766964" y="592033"/>
                  </a:cubicBezTo>
                  <a:moveTo>
                    <a:pt x="2766964" y="0"/>
                  </a:moveTo>
                  <a:cubicBezTo>
                    <a:pt x="1238828" y="0"/>
                    <a:pt x="0" y="1260832"/>
                    <a:pt x="0" y="2816102"/>
                  </a:cubicBezTo>
                  <a:cubicBezTo>
                    <a:pt x="0" y="3522397"/>
                    <a:pt x="255561" y="4168009"/>
                    <a:pt x="677581" y="4662357"/>
                  </a:cubicBezTo>
                  <a:cubicBezTo>
                    <a:pt x="1184855" y="5256560"/>
                    <a:pt x="1932789" y="5632205"/>
                    <a:pt x="2766964" y="5632205"/>
                  </a:cubicBezTo>
                  <a:cubicBezTo>
                    <a:pt x="3531081" y="5632205"/>
                    <a:pt x="3910771" y="5033462"/>
                    <a:pt x="4411532" y="4523821"/>
                  </a:cubicBezTo>
                  <a:cubicBezTo>
                    <a:pt x="4912194" y="4014179"/>
                    <a:pt x="5289517" y="4204419"/>
                    <a:pt x="5498504" y="3456484"/>
                  </a:cubicBezTo>
                  <a:cubicBezTo>
                    <a:pt x="5974202" y="1754094"/>
                    <a:pt x="4295198" y="0"/>
                    <a:pt x="2766964" y="0"/>
                  </a:cubicBezTo>
                  <a:lnTo>
                    <a:pt x="2766964" y="0"/>
                  </a:lnTo>
                  <a:close/>
                </a:path>
              </a:pathLst>
            </a:custGeom>
            <a:solidFill>
              <a:schemeClr val="bg1">
                <a:alpha val="20000"/>
              </a:schemeClr>
            </a:solidFill>
            <a:ln w="9864" cap="flat">
              <a:noFill/>
              <a:prstDash val="solid"/>
              <a:miter/>
            </a:ln>
          </p:spPr>
          <p:txBody>
            <a:bodyPr rtlCol="0" anchor="ctr"/>
            <a:lstStyle/>
            <a:p>
              <a:endParaRPr lang="en-US"/>
            </a:p>
          </p:txBody>
        </p:sp>
        <p:sp>
          <p:nvSpPr>
            <p:cNvPr id="257038" name="Freeform: Shape 257037">
              <a:extLst>
                <a:ext uri="{FF2B5EF4-FFF2-40B4-BE49-F238E27FC236}">
                  <a16:creationId xmlns:a16="http://schemas.microsoft.com/office/drawing/2014/main" id="{2AE6F3C9-9CB4-4FB9-A9BC-AE79EA554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16112" y="279215"/>
              <a:ext cx="6016465" cy="6072010"/>
            </a:xfrm>
            <a:custGeom>
              <a:avLst/>
              <a:gdLst>
                <a:gd name="connsiteX0" fmla="*/ 2766964 w 5580682"/>
                <a:gd name="connsiteY0" fmla="*/ 493361 h 5632204"/>
                <a:gd name="connsiteX1" fmla="*/ 3739081 w 5580682"/>
                <a:gd name="connsiteY1" fmla="*/ 771616 h 5632204"/>
                <a:gd name="connsiteX2" fmla="*/ 4600982 w 5580682"/>
                <a:gd name="connsiteY2" fmla="*/ 1524978 h 5632204"/>
                <a:gd name="connsiteX3" fmla="*/ 5030502 w 5580682"/>
                <a:gd name="connsiteY3" fmla="*/ 2400002 h 5632204"/>
                <a:gd name="connsiteX4" fmla="*/ 5023398 w 5580682"/>
                <a:gd name="connsiteY4" fmla="*/ 3323573 h 5632204"/>
                <a:gd name="connsiteX5" fmla="*/ 4900354 w 5580682"/>
                <a:gd name="connsiteY5" fmla="*/ 3589396 h 5632204"/>
                <a:gd name="connsiteX6" fmla="*/ 4695313 w 5580682"/>
                <a:gd name="connsiteY6" fmla="*/ 3720235 h 5632204"/>
                <a:gd name="connsiteX7" fmla="*/ 4059667 w 5580682"/>
                <a:gd name="connsiteY7" fmla="*/ 4177975 h 5632204"/>
                <a:gd name="connsiteX8" fmla="*/ 3787431 w 5580682"/>
                <a:gd name="connsiteY8" fmla="*/ 4469058 h 5632204"/>
                <a:gd name="connsiteX9" fmla="*/ 3264962 w 5580682"/>
                <a:gd name="connsiteY9" fmla="*/ 4973469 h 5632204"/>
                <a:gd name="connsiteX10" fmla="*/ 2767062 w 5580682"/>
                <a:gd name="connsiteY10" fmla="*/ 5138844 h 5632204"/>
                <a:gd name="connsiteX11" fmla="*/ 1811225 w 5580682"/>
                <a:gd name="connsiteY11" fmla="*/ 4924331 h 5632204"/>
                <a:gd name="connsiteX12" fmla="*/ 1052930 w 5580682"/>
                <a:gd name="connsiteY12" fmla="*/ 4342067 h 5632204"/>
                <a:gd name="connsiteX13" fmla="*/ 642651 w 5580682"/>
                <a:gd name="connsiteY13" fmla="*/ 3645738 h 5632204"/>
                <a:gd name="connsiteX14" fmla="*/ 493459 w 5580682"/>
                <a:gd name="connsiteY14" fmla="*/ 2816102 h 5632204"/>
                <a:gd name="connsiteX15" fmla="*/ 673141 w 5580682"/>
                <a:gd name="connsiteY15" fmla="*/ 1909306 h 5632204"/>
                <a:gd name="connsiteX16" fmla="*/ 1162456 w 5580682"/>
                <a:gd name="connsiteY16" fmla="*/ 1170646 h 5632204"/>
                <a:gd name="connsiteX17" fmla="*/ 2766964 w 5580682"/>
                <a:gd name="connsiteY17" fmla="*/ 493361 h 5632204"/>
                <a:gd name="connsiteX18" fmla="*/ 2766964 w 5580682"/>
                <a:gd name="connsiteY18" fmla="*/ 0 h 5632204"/>
                <a:gd name="connsiteX19" fmla="*/ 0 w 5580682"/>
                <a:gd name="connsiteY19" fmla="*/ 2816102 h 5632204"/>
                <a:gd name="connsiteX20" fmla="*/ 677581 w 5580682"/>
                <a:gd name="connsiteY20" fmla="*/ 4662357 h 5632204"/>
                <a:gd name="connsiteX21" fmla="*/ 2766964 w 5580682"/>
                <a:gd name="connsiteY21" fmla="*/ 5632205 h 5632204"/>
                <a:gd name="connsiteX22" fmla="*/ 4411532 w 5580682"/>
                <a:gd name="connsiteY22" fmla="*/ 4523821 h 5632204"/>
                <a:gd name="connsiteX23" fmla="*/ 5498504 w 5580682"/>
                <a:gd name="connsiteY23" fmla="*/ 3456484 h 5632204"/>
                <a:gd name="connsiteX24" fmla="*/ 2766964 w 5580682"/>
                <a:gd name="connsiteY24" fmla="*/ 0 h 5632204"/>
                <a:gd name="connsiteX25" fmla="*/ 2766964 w 5580682"/>
                <a:gd name="connsiteY25" fmla="*/ 0 h 563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80682" h="5632204">
                  <a:moveTo>
                    <a:pt x="2766964" y="493361"/>
                  </a:moveTo>
                  <a:cubicBezTo>
                    <a:pt x="3077682" y="493361"/>
                    <a:pt x="3413858" y="589566"/>
                    <a:pt x="3739081" y="771616"/>
                  </a:cubicBezTo>
                  <a:cubicBezTo>
                    <a:pt x="4069041" y="956330"/>
                    <a:pt x="4367129" y="1216825"/>
                    <a:pt x="4600982" y="1524978"/>
                  </a:cubicBezTo>
                  <a:cubicBezTo>
                    <a:pt x="4807799" y="1797510"/>
                    <a:pt x="4956301" y="2100039"/>
                    <a:pt x="5030502" y="2400002"/>
                  </a:cubicBezTo>
                  <a:cubicBezTo>
                    <a:pt x="5108651" y="2716147"/>
                    <a:pt x="5106282" y="3026866"/>
                    <a:pt x="5023398" y="3323573"/>
                  </a:cubicBezTo>
                  <a:cubicBezTo>
                    <a:pt x="4987580" y="3451847"/>
                    <a:pt x="4946137" y="3541342"/>
                    <a:pt x="4900354" y="3589396"/>
                  </a:cubicBezTo>
                  <a:cubicBezTo>
                    <a:pt x="4861378" y="3630345"/>
                    <a:pt x="4800103" y="3664090"/>
                    <a:pt x="4695313" y="3720235"/>
                  </a:cubicBezTo>
                  <a:cubicBezTo>
                    <a:pt x="4529938" y="3808744"/>
                    <a:pt x="4303387" y="3929913"/>
                    <a:pt x="4059667" y="4177975"/>
                  </a:cubicBezTo>
                  <a:cubicBezTo>
                    <a:pt x="3963758" y="4275562"/>
                    <a:pt x="3874163" y="4373938"/>
                    <a:pt x="3787431" y="4469058"/>
                  </a:cubicBezTo>
                  <a:cubicBezTo>
                    <a:pt x="3608735" y="4665021"/>
                    <a:pt x="3440006" y="4850228"/>
                    <a:pt x="3264962" y="4973469"/>
                  </a:cubicBezTo>
                  <a:cubicBezTo>
                    <a:pt x="3102548" y="5087831"/>
                    <a:pt x="2949014" y="5138844"/>
                    <a:pt x="2767062" y="5138844"/>
                  </a:cubicBezTo>
                  <a:cubicBezTo>
                    <a:pt x="2432958" y="5138844"/>
                    <a:pt x="2111386" y="5066715"/>
                    <a:pt x="1811225" y="4924331"/>
                  </a:cubicBezTo>
                  <a:cubicBezTo>
                    <a:pt x="1524188" y="4788164"/>
                    <a:pt x="1261918" y="4586872"/>
                    <a:pt x="1052930" y="4342067"/>
                  </a:cubicBezTo>
                  <a:cubicBezTo>
                    <a:pt x="876208" y="4135151"/>
                    <a:pt x="738166" y="3900805"/>
                    <a:pt x="642651" y="3645738"/>
                  </a:cubicBezTo>
                  <a:cubicBezTo>
                    <a:pt x="543683" y="3381395"/>
                    <a:pt x="493459" y="3102251"/>
                    <a:pt x="493459" y="2816102"/>
                  </a:cubicBezTo>
                  <a:cubicBezTo>
                    <a:pt x="493459" y="2501240"/>
                    <a:pt x="553945" y="2196146"/>
                    <a:pt x="673141" y="1909306"/>
                  </a:cubicBezTo>
                  <a:cubicBezTo>
                    <a:pt x="788193" y="1632530"/>
                    <a:pt x="952778" y="1383975"/>
                    <a:pt x="1162456" y="1170646"/>
                  </a:cubicBezTo>
                  <a:cubicBezTo>
                    <a:pt x="1591483" y="733923"/>
                    <a:pt x="2161314" y="493361"/>
                    <a:pt x="2766964" y="493361"/>
                  </a:cubicBezTo>
                  <a:moveTo>
                    <a:pt x="2766964" y="0"/>
                  </a:moveTo>
                  <a:cubicBezTo>
                    <a:pt x="1238828" y="0"/>
                    <a:pt x="0" y="1260832"/>
                    <a:pt x="0" y="2816102"/>
                  </a:cubicBezTo>
                  <a:cubicBezTo>
                    <a:pt x="0" y="3522397"/>
                    <a:pt x="255561" y="4168009"/>
                    <a:pt x="677581" y="4662357"/>
                  </a:cubicBezTo>
                  <a:cubicBezTo>
                    <a:pt x="1184855" y="5256560"/>
                    <a:pt x="1932789" y="5632205"/>
                    <a:pt x="2766964" y="5632205"/>
                  </a:cubicBezTo>
                  <a:cubicBezTo>
                    <a:pt x="3531081" y="5632205"/>
                    <a:pt x="3910771" y="5033462"/>
                    <a:pt x="4411532" y="4523821"/>
                  </a:cubicBezTo>
                  <a:cubicBezTo>
                    <a:pt x="4912194" y="4014179"/>
                    <a:pt x="5289517" y="4204419"/>
                    <a:pt x="5498504" y="3456484"/>
                  </a:cubicBezTo>
                  <a:cubicBezTo>
                    <a:pt x="5974202" y="1754094"/>
                    <a:pt x="4295198" y="0"/>
                    <a:pt x="2766964" y="0"/>
                  </a:cubicBezTo>
                  <a:lnTo>
                    <a:pt x="2766964" y="0"/>
                  </a:lnTo>
                  <a:close/>
                </a:path>
              </a:pathLst>
            </a:custGeom>
            <a:solidFill>
              <a:schemeClr val="bg1">
                <a:alpha val="20000"/>
              </a:schemeClr>
            </a:solidFill>
            <a:ln w="9864" cap="flat">
              <a:noFill/>
              <a:prstDash val="solid"/>
              <a:miter/>
            </a:ln>
          </p:spPr>
          <p:txBody>
            <a:bodyPr rtlCol="0" anchor="ctr"/>
            <a:lstStyle/>
            <a:p>
              <a:endParaRPr lang="en-US"/>
            </a:p>
          </p:txBody>
        </p:sp>
        <p:sp>
          <p:nvSpPr>
            <p:cNvPr id="257039" name="Freeform: Shape 257038">
              <a:extLst>
                <a:ext uri="{FF2B5EF4-FFF2-40B4-BE49-F238E27FC236}">
                  <a16:creationId xmlns:a16="http://schemas.microsoft.com/office/drawing/2014/main" id="{3B6010A5-876D-4722-A982-D83B5BD95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34114" y="329188"/>
              <a:ext cx="5977556" cy="5978917"/>
            </a:xfrm>
            <a:custGeom>
              <a:avLst/>
              <a:gdLst>
                <a:gd name="connsiteX0" fmla="*/ 2754587 w 5544591"/>
                <a:gd name="connsiteY0" fmla="*/ 86 h 5545853"/>
                <a:gd name="connsiteX1" fmla="*/ 3022580 w 5544591"/>
                <a:gd name="connsiteY1" fmla="*/ 16663 h 5545853"/>
                <a:gd name="connsiteX2" fmla="*/ 3285344 w 5544591"/>
                <a:gd name="connsiteY2" fmla="*/ 66295 h 5545853"/>
                <a:gd name="connsiteX3" fmla="*/ 3786105 w 5544591"/>
                <a:gd name="connsiteY3" fmla="*/ 246668 h 5545853"/>
                <a:gd name="connsiteX4" fmla="*/ 4021636 w 5544591"/>
                <a:gd name="connsiteY4" fmla="*/ 370600 h 5545853"/>
                <a:gd name="connsiteX5" fmla="*/ 4246411 w 5544591"/>
                <a:gd name="connsiteY5" fmla="*/ 513477 h 5545853"/>
                <a:gd name="connsiteX6" fmla="*/ 4659058 w 5544591"/>
                <a:gd name="connsiteY6" fmla="*/ 851824 h 5545853"/>
                <a:gd name="connsiteX7" fmla="*/ 5014573 w 5544591"/>
                <a:gd name="connsiteY7" fmla="*/ 1254209 h 5545853"/>
                <a:gd name="connsiteX8" fmla="*/ 5299243 w 5544591"/>
                <a:gd name="connsiteY8" fmla="*/ 1715205 h 5545853"/>
                <a:gd name="connsiteX9" fmla="*/ 5409360 w 5544591"/>
                <a:gd name="connsiteY9" fmla="*/ 1965635 h 5545853"/>
                <a:gd name="connsiteX10" fmla="*/ 5433140 w 5544591"/>
                <a:gd name="connsiteY10" fmla="*/ 2030068 h 5545853"/>
                <a:gd name="connsiteX11" fmla="*/ 5454947 w 5544591"/>
                <a:gd name="connsiteY11" fmla="*/ 2095389 h 5545853"/>
                <a:gd name="connsiteX12" fmla="*/ 5474287 w 5544591"/>
                <a:gd name="connsiteY12" fmla="*/ 2161598 h 5545853"/>
                <a:gd name="connsiteX13" fmla="*/ 5491258 w 5544591"/>
                <a:gd name="connsiteY13" fmla="*/ 2228497 h 5545853"/>
                <a:gd name="connsiteX14" fmla="*/ 5543752 w 5544591"/>
                <a:gd name="connsiteY14" fmla="*/ 2778298 h 5545853"/>
                <a:gd name="connsiteX15" fmla="*/ 5514446 w 5544591"/>
                <a:gd name="connsiteY15" fmla="*/ 3053100 h 5545853"/>
                <a:gd name="connsiteX16" fmla="*/ 5446165 w 5544591"/>
                <a:gd name="connsiteY16" fmla="*/ 3319219 h 5545853"/>
                <a:gd name="connsiteX17" fmla="*/ 5355190 w 5544591"/>
                <a:gd name="connsiteY17" fmla="*/ 3576457 h 5545853"/>
                <a:gd name="connsiteX18" fmla="*/ 5297960 w 5544591"/>
                <a:gd name="connsiteY18" fmla="*/ 3704336 h 5545853"/>
                <a:gd name="connsiteX19" fmla="*/ 5224350 w 5544591"/>
                <a:gd name="connsiteY19" fmla="*/ 3828860 h 5545853"/>
                <a:gd name="connsiteX20" fmla="*/ 5130118 w 5544591"/>
                <a:gd name="connsiteY20" fmla="*/ 3943813 h 5545853"/>
                <a:gd name="connsiteX21" fmla="*/ 5075849 w 5544591"/>
                <a:gd name="connsiteY21" fmla="*/ 3994827 h 5545853"/>
                <a:gd name="connsiteX22" fmla="*/ 5018619 w 5544591"/>
                <a:gd name="connsiteY22" fmla="*/ 4040512 h 5545853"/>
                <a:gd name="connsiteX23" fmla="*/ 4790390 w 5544591"/>
                <a:gd name="connsiteY23" fmla="*/ 4184475 h 5545853"/>
                <a:gd name="connsiteX24" fmla="*/ 4589790 w 5544591"/>
                <a:gd name="connsiteY24" fmla="*/ 4315511 h 5545853"/>
                <a:gd name="connsiteX25" fmla="*/ 4499899 w 5544591"/>
                <a:gd name="connsiteY25" fmla="*/ 4388233 h 5545853"/>
                <a:gd name="connsiteX26" fmla="*/ 4415436 w 5544591"/>
                <a:gd name="connsiteY26" fmla="*/ 4467072 h 5545853"/>
                <a:gd name="connsiteX27" fmla="*/ 4374685 w 5544591"/>
                <a:gd name="connsiteY27" fmla="*/ 4509205 h 5545853"/>
                <a:gd name="connsiteX28" fmla="*/ 4332749 w 5544591"/>
                <a:gd name="connsiteY28" fmla="*/ 4554101 h 5545853"/>
                <a:gd name="connsiteX29" fmla="*/ 4248680 w 5544591"/>
                <a:gd name="connsiteY29" fmla="*/ 4645274 h 5545853"/>
                <a:gd name="connsiteX30" fmla="*/ 4074820 w 5544591"/>
                <a:gd name="connsiteY30" fmla="*/ 4828902 h 5545853"/>
                <a:gd name="connsiteX31" fmla="*/ 3984930 w 5544591"/>
                <a:gd name="connsiteY31" fmla="*/ 4921161 h 5545853"/>
                <a:gd name="connsiteX32" fmla="*/ 3891981 w 5544591"/>
                <a:gd name="connsiteY32" fmla="*/ 5012432 h 5545853"/>
                <a:gd name="connsiteX33" fmla="*/ 3693649 w 5544591"/>
                <a:gd name="connsiteY33" fmla="*/ 5187970 h 5545853"/>
                <a:gd name="connsiteX34" fmla="*/ 3473019 w 5544591"/>
                <a:gd name="connsiteY34" fmla="*/ 5343774 h 5545853"/>
                <a:gd name="connsiteX35" fmla="*/ 3226931 w 5544591"/>
                <a:gd name="connsiteY35" fmla="*/ 5463562 h 5545853"/>
                <a:gd name="connsiteX36" fmla="*/ 2961404 w 5544591"/>
                <a:gd name="connsiteY36" fmla="*/ 5531941 h 5545853"/>
                <a:gd name="connsiteX37" fmla="*/ 2825532 w 5544591"/>
                <a:gd name="connsiteY37" fmla="*/ 5544571 h 5545853"/>
                <a:gd name="connsiteX38" fmla="*/ 2791589 w 5544591"/>
                <a:gd name="connsiteY38" fmla="*/ 5545656 h 5545853"/>
                <a:gd name="connsiteX39" fmla="*/ 2757646 w 5544591"/>
                <a:gd name="connsiteY39" fmla="*/ 5545854 h 5545853"/>
                <a:gd name="connsiteX40" fmla="*/ 2691733 w 5544591"/>
                <a:gd name="connsiteY40" fmla="*/ 5544374 h 5545853"/>
                <a:gd name="connsiteX41" fmla="*/ 1666332 w 5544591"/>
                <a:gd name="connsiteY41" fmla="*/ 5316738 h 5545853"/>
                <a:gd name="connsiteX42" fmla="*/ 1427940 w 5544591"/>
                <a:gd name="connsiteY42" fmla="*/ 5199515 h 5545853"/>
                <a:gd name="connsiteX43" fmla="*/ 1202178 w 5544591"/>
                <a:gd name="connsiteY43" fmla="*/ 5058315 h 5545853"/>
                <a:gd name="connsiteX44" fmla="*/ 795847 w 5544591"/>
                <a:gd name="connsiteY44" fmla="*/ 4713061 h 5545853"/>
                <a:gd name="connsiteX45" fmla="*/ 456809 w 5544591"/>
                <a:gd name="connsiteY45" fmla="*/ 4295678 h 5545853"/>
                <a:gd name="connsiteX46" fmla="*/ 204209 w 5544591"/>
                <a:gd name="connsiteY46" fmla="*/ 3817316 h 5545853"/>
                <a:gd name="connsiteX47" fmla="*/ 48307 w 5544591"/>
                <a:gd name="connsiteY47" fmla="*/ 3296623 h 5545853"/>
                <a:gd name="connsiteX48" fmla="*/ 9726 w 5544591"/>
                <a:gd name="connsiteY48" fmla="*/ 3026557 h 5545853"/>
                <a:gd name="connsiteX49" fmla="*/ 549 w 5544591"/>
                <a:gd name="connsiteY49" fmla="*/ 2753828 h 5545853"/>
                <a:gd name="connsiteX50" fmla="*/ 19791 w 5544591"/>
                <a:gd name="connsiteY50" fmla="*/ 2481789 h 5545853"/>
                <a:gd name="connsiteX51" fmla="*/ 66068 w 5544591"/>
                <a:gd name="connsiteY51" fmla="*/ 2213302 h 5545853"/>
                <a:gd name="connsiteX52" fmla="*/ 230258 w 5544591"/>
                <a:gd name="connsiteY52" fmla="*/ 1695668 h 5545853"/>
                <a:gd name="connsiteX53" fmla="*/ 818048 w 5544591"/>
                <a:gd name="connsiteY53" fmla="*/ 790746 h 5545853"/>
                <a:gd name="connsiteX54" fmla="*/ 1011741 w 5544591"/>
                <a:gd name="connsiteY54" fmla="*/ 600703 h 5545853"/>
                <a:gd name="connsiteX55" fmla="*/ 1227833 w 5544591"/>
                <a:gd name="connsiteY55" fmla="*/ 436315 h 5545853"/>
                <a:gd name="connsiteX56" fmla="*/ 1708958 w 5544591"/>
                <a:gd name="connsiteY56" fmla="*/ 189537 h 5545853"/>
                <a:gd name="connsiteX57" fmla="*/ 2225803 w 5544591"/>
                <a:gd name="connsiteY57" fmla="*/ 48731 h 5545853"/>
                <a:gd name="connsiteX58" fmla="*/ 2754587 w 5544591"/>
                <a:gd name="connsiteY58" fmla="*/ 86 h 5545853"/>
                <a:gd name="connsiteX59" fmla="*/ 2754587 w 5544591"/>
                <a:gd name="connsiteY59" fmla="*/ 200588 h 5545853"/>
                <a:gd name="connsiteX60" fmla="*/ 2273462 w 5544591"/>
                <a:gd name="connsiteY60" fmla="*/ 263146 h 5545853"/>
                <a:gd name="connsiteX61" fmla="*/ 1827858 w 5544591"/>
                <a:gd name="connsiteY61" fmla="*/ 447663 h 5545853"/>
                <a:gd name="connsiteX62" fmla="*/ 1433663 w 5544591"/>
                <a:gd name="connsiteY62" fmla="*/ 717136 h 5545853"/>
                <a:gd name="connsiteX63" fmla="*/ 1254179 w 5544591"/>
                <a:gd name="connsiteY63" fmla="*/ 872742 h 5545853"/>
                <a:gd name="connsiteX64" fmla="*/ 1084265 w 5544591"/>
                <a:gd name="connsiteY64" fmla="*/ 1038610 h 5545853"/>
                <a:gd name="connsiteX65" fmla="*/ 581334 w 5544591"/>
                <a:gd name="connsiteY65" fmla="*/ 1839729 h 5545853"/>
                <a:gd name="connsiteX66" fmla="*/ 446153 w 5544591"/>
                <a:gd name="connsiteY66" fmla="*/ 2293522 h 5545853"/>
                <a:gd name="connsiteX67" fmla="*/ 410335 w 5544591"/>
                <a:gd name="connsiteY67" fmla="*/ 2527178 h 5545853"/>
                <a:gd name="connsiteX68" fmla="*/ 394350 w 5544591"/>
                <a:gd name="connsiteY68" fmla="*/ 2762610 h 5545853"/>
                <a:gd name="connsiteX69" fmla="*/ 397902 w 5544591"/>
                <a:gd name="connsiteY69" fmla="*/ 2998534 h 5545853"/>
                <a:gd name="connsiteX70" fmla="*/ 420498 w 5544591"/>
                <a:gd name="connsiteY70" fmla="*/ 3233473 h 5545853"/>
                <a:gd name="connsiteX71" fmla="*/ 530912 w 5544591"/>
                <a:gd name="connsiteY71" fmla="*/ 3693581 h 5545853"/>
                <a:gd name="connsiteX72" fmla="*/ 729342 w 5544591"/>
                <a:gd name="connsiteY72" fmla="*/ 4125962 h 5545853"/>
                <a:gd name="connsiteX73" fmla="*/ 859490 w 5544591"/>
                <a:gd name="connsiteY73" fmla="*/ 4326661 h 5545853"/>
                <a:gd name="connsiteX74" fmla="*/ 931718 w 5544591"/>
                <a:gd name="connsiteY74" fmla="*/ 4422373 h 5545853"/>
                <a:gd name="connsiteX75" fmla="*/ 1009077 w 5544591"/>
                <a:gd name="connsiteY75" fmla="*/ 4515125 h 5545853"/>
                <a:gd name="connsiteX76" fmla="*/ 1358080 w 5544591"/>
                <a:gd name="connsiteY76" fmla="*/ 4850215 h 5545853"/>
                <a:gd name="connsiteX77" fmla="*/ 1405640 w 5544591"/>
                <a:gd name="connsiteY77" fmla="*/ 4887908 h 5545853"/>
                <a:gd name="connsiteX78" fmla="*/ 1454088 w 5544591"/>
                <a:gd name="connsiteY78" fmla="*/ 4924615 h 5545853"/>
                <a:gd name="connsiteX79" fmla="*/ 1503227 w 5544591"/>
                <a:gd name="connsiteY79" fmla="*/ 4960432 h 5545853"/>
                <a:gd name="connsiteX80" fmla="*/ 1553254 w 5544591"/>
                <a:gd name="connsiteY80" fmla="*/ 4995066 h 5545853"/>
                <a:gd name="connsiteX81" fmla="*/ 1761156 w 5544591"/>
                <a:gd name="connsiteY81" fmla="*/ 5122057 h 5545853"/>
                <a:gd name="connsiteX82" fmla="*/ 2212186 w 5544591"/>
                <a:gd name="connsiteY82" fmla="*/ 5309534 h 5545853"/>
                <a:gd name="connsiteX83" fmla="*/ 2696272 w 5544591"/>
                <a:gd name="connsiteY83" fmla="*/ 5382354 h 5545853"/>
                <a:gd name="connsiteX84" fmla="*/ 2757547 w 5544591"/>
                <a:gd name="connsiteY84" fmla="*/ 5382749 h 5545853"/>
                <a:gd name="connsiteX85" fmla="*/ 2816849 w 5544591"/>
                <a:gd name="connsiteY85" fmla="*/ 5380479 h 5545853"/>
                <a:gd name="connsiteX86" fmla="*/ 2933874 w 5544591"/>
                <a:gd name="connsiteY86" fmla="*/ 5365383 h 5545853"/>
                <a:gd name="connsiteX87" fmla="*/ 3156281 w 5544591"/>
                <a:gd name="connsiteY87" fmla="*/ 5293155 h 5545853"/>
                <a:gd name="connsiteX88" fmla="*/ 3356684 w 5544591"/>
                <a:gd name="connsiteY88" fmla="*/ 5170407 h 5545853"/>
                <a:gd name="connsiteX89" fmla="*/ 3535577 w 5544591"/>
                <a:gd name="connsiteY89" fmla="*/ 5011545 h 5545853"/>
                <a:gd name="connsiteX90" fmla="*/ 3700261 w 5544591"/>
                <a:gd name="connsiteY90" fmla="*/ 4830481 h 5545853"/>
                <a:gd name="connsiteX91" fmla="*/ 3780086 w 5544591"/>
                <a:gd name="connsiteY91" fmla="*/ 4734967 h 5545853"/>
                <a:gd name="connsiteX92" fmla="*/ 3860109 w 5544591"/>
                <a:gd name="connsiteY92" fmla="*/ 4637774 h 5545853"/>
                <a:gd name="connsiteX93" fmla="*/ 4025385 w 5544591"/>
                <a:gd name="connsiteY93" fmla="*/ 4441910 h 5545853"/>
                <a:gd name="connsiteX94" fmla="*/ 4114388 w 5544591"/>
                <a:gd name="connsiteY94" fmla="*/ 4346593 h 5545853"/>
                <a:gd name="connsiteX95" fmla="*/ 4160665 w 5544591"/>
                <a:gd name="connsiteY95" fmla="*/ 4299822 h 5545853"/>
                <a:gd name="connsiteX96" fmla="*/ 4210297 w 5544591"/>
                <a:gd name="connsiteY96" fmla="*/ 4252361 h 5545853"/>
                <a:gd name="connsiteX97" fmla="*/ 4430138 w 5544591"/>
                <a:gd name="connsiteY97" fmla="*/ 4082941 h 5545853"/>
                <a:gd name="connsiteX98" fmla="*/ 4666754 w 5544591"/>
                <a:gd name="connsiteY98" fmla="*/ 3953878 h 5545853"/>
                <a:gd name="connsiteX99" fmla="*/ 4778550 w 5544591"/>
                <a:gd name="connsiteY99" fmla="*/ 3898720 h 5545853"/>
                <a:gd name="connsiteX100" fmla="*/ 4877913 w 5544591"/>
                <a:gd name="connsiteY100" fmla="*/ 3841589 h 5545853"/>
                <a:gd name="connsiteX101" fmla="*/ 5029176 w 5544591"/>
                <a:gd name="connsiteY101" fmla="*/ 3694370 h 5545853"/>
                <a:gd name="connsiteX102" fmla="*/ 5124987 w 5544591"/>
                <a:gd name="connsiteY102" fmla="*/ 3492586 h 5545853"/>
                <a:gd name="connsiteX103" fmla="*/ 5172153 w 5544591"/>
                <a:gd name="connsiteY103" fmla="*/ 3260410 h 5545853"/>
                <a:gd name="connsiteX104" fmla="*/ 5180441 w 5544591"/>
                <a:gd name="connsiteY104" fmla="*/ 3023696 h 5545853"/>
                <a:gd name="connsiteX105" fmla="*/ 5165048 w 5544591"/>
                <a:gd name="connsiteY105" fmla="*/ 2790040 h 5545853"/>
                <a:gd name="connsiteX106" fmla="*/ 5129723 w 5544591"/>
                <a:gd name="connsiteY106" fmla="*/ 2560036 h 5545853"/>
                <a:gd name="connsiteX107" fmla="*/ 5074467 w 5544591"/>
                <a:gd name="connsiteY107" fmla="*/ 2334076 h 5545853"/>
                <a:gd name="connsiteX108" fmla="*/ 4924091 w 5544591"/>
                <a:gd name="connsiteY108" fmla="*/ 1890348 h 5545853"/>
                <a:gd name="connsiteX109" fmla="*/ 4702572 w 5544591"/>
                <a:gd name="connsiteY109" fmla="*/ 1469610 h 5545853"/>
                <a:gd name="connsiteX110" fmla="*/ 4567490 w 5544591"/>
                <a:gd name="connsiteY110" fmla="*/ 1271082 h 5545853"/>
                <a:gd name="connsiteX111" fmla="*/ 4416818 w 5544591"/>
                <a:gd name="connsiteY111" fmla="*/ 1082717 h 5545853"/>
                <a:gd name="connsiteX112" fmla="*/ 4072846 w 5544591"/>
                <a:gd name="connsiteY112" fmla="*/ 741903 h 5545853"/>
                <a:gd name="connsiteX113" fmla="*/ 3674606 w 5544591"/>
                <a:gd name="connsiteY113" fmla="*/ 464240 h 5545853"/>
                <a:gd name="connsiteX114" fmla="*/ 3621323 w 5544591"/>
                <a:gd name="connsiteY114" fmla="*/ 435033 h 5545853"/>
                <a:gd name="connsiteX115" fmla="*/ 3567349 w 5544591"/>
                <a:gd name="connsiteY115" fmla="*/ 407207 h 5545853"/>
                <a:gd name="connsiteX116" fmla="*/ 3512488 w 5544591"/>
                <a:gd name="connsiteY116" fmla="*/ 381158 h 5545853"/>
                <a:gd name="connsiteX117" fmla="*/ 3457034 w 5544591"/>
                <a:gd name="connsiteY117" fmla="*/ 356490 h 5545853"/>
                <a:gd name="connsiteX118" fmla="*/ 3229299 w 5544591"/>
                <a:gd name="connsiteY118" fmla="*/ 274099 h 5545853"/>
                <a:gd name="connsiteX119" fmla="*/ 2993965 w 5544591"/>
                <a:gd name="connsiteY119" fmla="*/ 220816 h 5545853"/>
                <a:gd name="connsiteX120" fmla="*/ 2754587 w 5544591"/>
                <a:gd name="connsiteY120" fmla="*/ 200588 h 554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544591" h="5545853">
                  <a:moveTo>
                    <a:pt x="2754587" y="86"/>
                  </a:moveTo>
                  <a:cubicBezTo>
                    <a:pt x="2844379" y="-802"/>
                    <a:pt x="2933973" y="5217"/>
                    <a:pt x="3022580" y="16663"/>
                  </a:cubicBezTo>
                  <a:cubicBezTo>
                    <a:pt x="3111287" y="27616"/>
                    <a:pt x="3198908" y="44883"/>
                    <a:pt x="3285344" y="66295"/>
                  </a:cubicBezTo>
                  <a:cubicBezTo>
                    <a:pt x="3458218" y="109316"/>
                    <a:pt x="3625665" y="170887"/>
                    <a:pt x="3786105" y="246668"/>
                  </a:cubicBezTo>
                  <a:cubicBezTo>
                    <a:pt x="3866227" y="284854"/>
                    <a:pt x="3944967" y="325901"/>
                    <a:pt x="4021636" y="370600"/>
                  </a:cubicBezTo>
                  <a:cubicBezTo>
                    <a:pt x="4098501" y="415002"/>
                    <a:pt x="4173591" y="462464"/>
                    <a:pt x="4246411" y="513477"/>
                  </a:cubicBezTo>
                  <a:cubicBezTo>
                    <a:pt x="4392051" y="615307"/>
                    <a:pt x="4530587" y="727892"/>
                    <a:pt x="4659058" y="851824"/>
                  </a:cubicBezTo>
                  <a:cubicBezTo>
                    <a:pt x="4787529" y="975756"/>
                    <a:pt x="4907119" y="1109851"/>
                    <a:pt x="5014573" y="1254209"/>
                  </a:cubicBezTo>
                  <a:cubicBezTo>
                    <a:pt x="5122422" y="1398270"/>
                    <a:pt x="5217641" y="1552692"/>
                    <a:pt x="5299243" y="1715205"/>
                  </a:cubicBezTo>
                  <a:cubicBezTo>
                    <a:pt x="5339698" y="1796609"/>
                    <a:pt x="5376306" y="1880283"/>
                    <a:pt x="5409360" y="1965635"/>
                  </a:cubicBezTo>
                  <a:cubicBezTo>
                    <a:pt x="5417452" y="1987047"/>
                    <a:pt x="5425838" y="2008360"/>
                    <a:pt x="5433140" y="2030068"/>
                  </a:cubicBezTo>
                  <a:lnTo>
                    <a:pt x="5454947" y="2095389"/>
                  </a:lnTo>
                  <a:lnTo>
                    <a:pt x="5474287" y="2161598"/>
                  </a:lnTo>
                  <a:cubicBezTo>
                    <a:pt x="5480601" y="2183700"/>
                    <a:pt x="5485733" y="2206197"/>
                    <a:pt x="5491258" y="2228497"/>
                  </a:cubicBezTo>
                  <a:cubicBezTo>
                    <a:pt x="5533490" y="2407883"/>
                    <a:pt x="5548488" y="2593880"/>
                    <a:pt x="5543752" y="2778298"/>
                  </a:cubicBezTo>
                  <a:cubicBezTo>
                    <a:pt x="5541285" y="2870557"/>
                    <a:pt x="5531517" y="2962618"/>
                    <a:pt x="5514446" y="3053100"/>
                  </a:cubicBezTo>
                  <a:cubicBezTo>
                    <a:pt x="5497277" y="3143582"/>
                    <a:pt x="5473497" y="3232387"/>
                    <a:pt x="5446165" y="3319219"/>
                  </a:cubicBezTo>
                  <a:cubicBezTo>
                    <a:pt x="5418931" y="3406248"/>
                    <a:pt x="5389725" y="3490908"/>
                    <a:pt x="5355190" y="3576457"/>
                  </a:cubicBezTo>
                  <a:cubicBezTo>
                    <a:pt x="5337922" y="3619182"/>
                    <a:pt x="5319174" y="3661907"/>
                    <a:pt x="5297960" y="3704336"/>
                  </a:cubicBezTo>
                  <a:cubicBezTo>
                    <a:pt x="5276351" y="3746568"/>
                    <a:pt x="5252472" y="3788602"/>
                    <a:pt x="5224350" y="3828860"/>
                  </a:cubicBezTo>
                  <a:cubicBezTo>
                    <a:pt x="5196623" y="3869316"/>
                    <a:pt x="5164949" y="3908094"/>
                    <a:pt x="5130118" y="3943813"/>
                  </a:cubicBezTo>
                  <a:cubicBezTo>
                    <a:pt x="5112653" y="3961574"/>
                    <a:pt x="5094498" y="3978645"/>
                    <a:pt x="5075849" y="3994827"/>
                  </a:cubicBezTo>
                  <a:cubicBezTo>
                    <a:pt x="5057200" y="4010910"/>
                    <a:pt x="5037958" y="4026007"/>
                    <a:pt x="5018619" y="4040512"/>
                  </a:cubicBezTo>
                  <a:cubicBezTo>
                    <a:pt x="4940865" y="4098334"/>
                    <a:pt x="4862125" y="4141651"/>
                    <a:pt x="4790390" y="4184475"/>
                  </a:cubicBezTo>
                  <a:cubicBezTo>
                    <a:pt x="4718261" y="4226904"/>
                    <a:pt x="4651756" y="4269037"/>
                    <a:pt x="4589790" y="4315511"/>
                  </a:cubicBezTo>
                  <a:cubicBezTo>
                    <a:pt x="4558609" y="4338502"/>
                    <a:pt x="4528811" y="4362874"/>
                    <a:pt x="4499899" y="4388233"/>
                  </a:cubicBezTo>
                  <a:cubicBezTo>
                    <a:pt x="4470791" y="4413295"/>
                    <a:pt x="4442768" y="4439838"/>
                    <a:pt x="4415436" y="4467072"/>
                  </a:cubicBezTo>
                  <a:cubicBezTo>
                    <a:pt x="4401622" y="4480886"/>
                    <a:pt x="4388696" y="4494404"/>
                    <a:pt x="4374685" y="4509205"/>
                  </a:cubicBezTo>
                  <a:lnTo>
                    <a:pt x="4332749" y="4554101"/>
                  </a:lnTo>
                  <a:lnTo>
                    <a:pt x="4248680" y="4645274"/>
                  </a:lnTo>
                  <a:cubicBezTo>
                    <a:pt x="4192141" y="4706352"/>
                    <a:pt x="4133826" y="4767232"/>
                    <a:pt x="4074820" y="4828902"/>
                  </a:cubicBezTo>
                  <a:cubicBezTo>
                    <a:pt x="4045317" y="4859688"/>
                    <a:pt x="4015222" y="4890375"/>
                    <a:pt x="3984930" y="4921161"/>
                  </a:cubicBezTo>
                  <a:cubicBezTo>
                    <a:pt x="3954440" y="4951749"/>
                    <a:pt x="3923457" y="4982140"/>
                    <a:pt x="3891981" y="5012432"/>
                  </a:cubicBezTo>
                  <a:cubicBezTo>
                    <a:pt x="3829126" y="5073017"/>
                    <a:pt x="3763115" y="5131924"/>
                    <a:pt x="3693649" y="5187970"/>
                  </a:cubicBezTo>
                  <a:cubicBezTo>
                    <a:pt x="3624283" y="5244016"/>
                    <a:pt x="3550772" y="5296707"/>
                    <a:pt x="3473019" y="5343774"/>
                  </a:cubicBezTo>
                  <a:cubicBezTo>
                    <a:pt x="3395265" y="5390742"/>
                    <a:pt x="3312874" y="5431591"/>
                    <a:pt x="3226931" y="5463562"/>
                  </a:cubicBezTo>
                  <a:cubicBezTo>
                    <a:pt x="3140987" y="5495630"/>
                    <a:pt x="3051689" y="5518719"/>
                    <a:pt x="2961404" y="5531941"/>
                  </a:cubicBezTo>
                  <a:cubicBezTo>
                    <a:pt x="2916212" y="5538355"/>
                    <a:pt x="2870921" y="5542894"/>
                    <a:pt x="2825532" y="5544571"/>
                  </a:cubicBezTo>
                  <a:lnTo>
                    <a:pt x="2791589" y="5545656"/>
                  </a:lnTo>
                  <a:lnTo>
                    <a:pt x="2757646" y="5545854"/>
                  </a:lnTo>
                  <a:lnTo>
                    <a:pt x="2691733" y="5544374"/>
                  </a:lnTo>
                  <a:cubicBezTo>
                    <a:pt x="2340756" y="5532829"/>
                    <a:pt x="1991654" y="5456556"/>
                    <a:pt x="1666332" y="5316738"/>
                  </a:cubicBezTo>
                  <a:cubicBezTo>
                    <a:pt x="1585125" y="5281610"/>
                    <a:pt x="1505299" y="5242733"/>
                    <a:pt x="1427940" y="5199515"/>
                  </a:cubicBezTo>
                  <a:cubicBezTo>
                    <a:pt x="1350285" y="5156592"/>
                    <a:pt x="1274999" y="5109329"/>
                    <a:pt x="1202178" y="5058315"/>
                  </a:cubicBezTo>
                  <a:cubicBezTo>
                    <a:pt x="1056736" y="4956288"/>
                    <a:pt x="920963" y="4840052"/>
                    <a:pt x="795847" y="4713061"/>
                  </a:cubicBezTo>
                  <a:cubicBezTo>
                    <a:pt x="670829" y="4586169"/>
                    <a:pt x="555975" y="4445759"/>
                    <a:pt x="456809" y="4295678"/>
                  </a:cubicBezTo>
                  <a:cubicBezTo>
                    <a:pt x="357545" y="4145302"/>
                    <a:pt x="272983" y="3984861"/>
                    <a:pt x="204209" y="3817316"/>
                  </a:cubicBezTo>
                  <a:cubicBezTo>
                    <a:pt x="135336" y="3649869"/>
                    <a:pt x="83434" y="3475022"/>
                    <a:pt x="48307" y="3296623"/>
                  </a:cubicBezTo>
                  <a:cubicBezTo>
                    <a:pt x="30546" y="3207423"/>
                    <a:pt x="18113" y="3117138"/>
                    <a:pt x="9726" y="3026557"/>
                  </a:cubicBezTo>
                  <a:cubicBezTo>
                    <a:pt x="2424" y="2935878"/>
                    <a:pt x="-1523" y="2844803"/>
                    <a:pt x="549" y="2753828"/>
                  </a:cubicBezTo>
                  <a:cubicBezTo>
                    <a:pt x="2128" y="2662852"/>
                    <a:pt x="8641" y="2571975"/>
                    <a:pt x="19791" y="2481789"/>
                  </a:cubicBezTo>
                  <a:cubicBezTo>
                    <a:pt x="30743" y="2391504"/>
                    <a:pt x="46333" y="2301909"/>
                    <a:pt x="66068" y="2213302"/>
                  </a:cubicBezTo>
                  <a:cubicBezTo>
                    <a:pt x="105339" y="2036087"/>
                    <a:pt x="160398" y="1862621"/>
                    <a:pt x="230258" y="1695668"/>
                  </a:cubicBezTo>
                  <a:cubicBezTo>
                    <a:pt x="370077" y="1361761"/>
                    <a:pt x="569690" y="1053608"/>
                    <a:pt x="818048" y="790746"/>
                  </a:cubicBezTo>
                  <a:cubicBezTo>
                    <a:pt x="880409" y="725326"/>
                    <a:pt x="944151" y="661091"/>
                    <a:pt x="1011741" y="600703"/>
                  </a:cubicBezTo>
                  <a:cubicBezTo>
                    <a:pt x="1079332" y="540415"/>
                    <a:pt x="1152645" y="486638"/>
                    <a:pt x="1227833" y="436315"/>
                  </a:cubicBezTo>
                  <a:cubicBezTo>
                    <a:pt x="1378506" y="335867"/>
                    <a:pt x="1540821" y="253476"/>
                    <a:pt x="1708958" y="189537"/>
                  </a:cubicBezTo>
                  <a:cubicBezTo>
                    <a:pt x="1877096" y="125400"/>
                    <a:pt x="2050956" y="80109"/>
                    <a:pt x="2225803" y="48731"/>
                  </a:cubicBezTo>
                  <a:cubicBezTo>
                    <a:pt x="2400848" y="17650"/>
                    <a:pt x="2577668" y="1369"/>
                    <a:pt x="2754587" y="86"/>
                  </a:cubicBezTo>
                  <a:close/>
                  <a:moveTo>
                    <a:pt x="2754587" y="200588"/>
                  </a:moveTo>
                  <a:cubicBezTo>
                    <a:pt x="2592173" y="199404"/>
                    <a:pt x="2429660" y="220520"/>
                    <a:pt x="2273462" y="263146"/>
                  </a:cubicBezTo>
                  <a:cubicBezTo>
                    <a:pt x="2117066" y="305378"/>
                    <a:pt x="1967874" y="369909"/>
                    <a:pt x="1827858" y="447663"/>
                  </a:cubicBezTo>
                  <a:cubicBezTo>
                    <a:pt x="1687744" y="525614"/>
                    <a:pt x="1556609" y="617181"/>
                    <a:pt x="1433663" y="717136"/>
                  </a:cubicBezTo>
                  <a:cubicBezTo>
                    <a:pt x="1371993" y="767064"/>
                    <a:pt x="1313283" y="820150"/>
                    <a:pt x="1254179" y="872742"/>
                  </a:cubicBezTo>
                  <a:cubicBezTo>
                    <a:pt x="1195074" y="925236"/>
                    <a:pt x="1137450" y="979801"/>
                    <a:pt x="1084265" y="1038610"/>
                  </a:cubicBezTo>
                  <a:cubicBezTo>
                    <a:pt x="870048" y="1272364"/>
                    <a:pt x="699049" y="1545785"/>
                    <a:pt x="581334" y="1839729"/>
                  </a:cubicBezTo>
                  <a:cubicBezTo>
                    <a:pt x="522426" y="1986652"/>
                    <a:pt x="476938" y="2138804"/>
                    <a:pt x="446153" y="2293522"/>
                  </a:cubicBezTo>
                  <a:cubicBezTo>
                    <a:pt x="430859" y="2370881"/>
                    <a:pt x="419018" y="2448931"/>
                    <a:pt x="410335" y="2527178"/>
                  </a:cubicBezTo>
                  <a:cubicBezTo>
                    <a:pt x="401948" y="2605425"/>
                    <a:pt x="396619" y="2684066"/>
                    <a:pt x="394350" y="2762610"/>
                  </a:cubicBezTo>
                  <a:cubicBezTo>
                    <a:pt x="392376" y="2841251"/>
                    <a:pt x="392968" y="2919991"/>
                    <a:pt x="397902" y="2998534"/>
                  </a:cubicBezTo>
                  <a:cubicBezTo>
                    <a:pt x="401849" y="3077078"/>
                    <a:pt x="409841" y="3155423"/>
                    <a:pt x="420498" y="3233473"/>
                  </a:cubicBezTo>
                  <a:cubicBezTo>
                    <a:pt x="442403" y="3389474"/>
                    <a:pt x="478912" y="3543895"/>
                    <a:pt x="530912" y="3693581"/>
                  </a:cubicBezTo>
                  <a:cubicBezTo>
                    <a:pt x="582814" y="3843168"/>
                    <a:pt x="649121" y="3988413"/>
                    <a:pt x="729342" y="4125962"/>
                  </a:cubicBezTo>
                  <a:cubicBezTo>
                    <a:pt x="769600" y="4194638"/>
                    <a:pt x="812917" y="4261834"/>
                    <a:pt x="859490" y="4326661"/>
                  </a:cubicBezTo>
                  <a:cubicBezTo>
                    <a:pt x="882678" y="4359223"/>
                    <a:pt x="906952" y="4390996"/>
                    <a:pt x="931718" y="4422373"/>
                  </a:cubicBezTo>
                  <a:cubicBezTo>
                    <a:pt x="956880" y="4453652"/>
                    <a:pt x="982534" y="4484734"/>
                    <a:pt x="1009077" y="4515125"/>
                  </a:cubicBezTo>
                  <a:cubicBezTo>
                    <a:pt x="1114952" y="4636689"/>
                    <a:pt x="1232076" y="4748781"/>
                    <a:pt x="1358080" y="4850215"/>
                  </a:cubicBezTo>
                  <a:cubicBezTo>
                    <a:pt x="1374065" y="4862648"/>
                    <a:pt x="1389557" y="4875673"/>
                    <a:pt x="1405640" y="4887908"/>
                  </a:cubicBezTo>
                  <a:lnTo>
                    <a:pt x="1454088" y="4924615"/>
                  </a:lnTo>
                  <a:lnTo>
                    <a:pt x="1503227" y="4960432"/>
                  </a:lnTo>
                  <a:lnTo>
                    <a:pt x="1553254" y="4995066"/>
                  </a:lnTo>
                  <a:cubicBezTo>
                    <a:pt x="1620548" y="5040258"/>
                    <a:pt x="1689717" y="5082983"/>
                    <a:pt x="1761156" y="5122057"/>
                  </a:cubicBezTo>
                  <a:cubicBezTo>
                    <a:pt x="1903836" y="5200107"/>
                    <a:pt x="2054706" y="5265033"/>
                    <a:pt x="2212186" y="5309534"/>
                  </a:cubicBezTo>
                  <a:cubicBezTo>
                    <a:pt x="2369568" y="5353937"/>
                    <a:pt x="2532673" y="5378605"/>
                    <a:pt x="2696272" y="5382354"/>
                  </a:cubicBezTo>
                  <a:lnTo>
                    <a:pt x="2757547" y="5382749"/>
                  </a:lnTo>
                  <a:cubicBezTo>
                    <a:pt x="2777380" y="5382453"/>
                    <a:pt x="2797115" y="5381861"/>
                    <a:pt x="2816849" y="5380479"/>
                  </a:cubicBezTo>
                  <a:cubicBezTo>
                    <a:pt x="2856219" y="5377618"/>
                    <a:pt x="2895392" y="5372882"/>
                    <a:pt x="2933874" y="5365383"/>
                  </a:cubicBezTo>
                  <a:cubicBezTo>
                    <a:pt x="3010937" y="5350681"/>
                    <a:pt x="3085632" y="5326308"/>
                    <a:pt x="3156281" y="5293155"/>
                  </a:cubicBezTo>
                  <a:cubicBezTo>
                    <a:pt x="3227128" y="5260297"/>
                    <a:pt x="3293731" y="5218164"/>
                    <a:pt x="3356684" y="5170407"/>
                  </a:cubicBezTo>
                  <a:cubicBezTo>
                    <a:pt x="3419736" y="5122847"/>
                    <a:pt x="3478840" y="5068873"/>
                    <a:pt x="3535577" y="5011545"/>
                  </a:cubicBezTo>
                  <a:cubicBezTo>
                    <a:pt x="3592412" y="4954216"/>
                    <a:pt x="3646484" y="4893039"/>
                    <a:pt x="3700261" y="4830481"/>
                  </a:cubicBezTo>
                  <a:cubicBezTo>
                    <a:pt x="3727099" y="4799103"/>
                    <a:pt x="3753544" y="4767232"/>
                    <a:pt x="3780086" y="4734967"/>
                  </a:cubicBezTo>
                  <a:lnTo>
                    <a:pt x="3860109" y="4637774"/>
                  </a:lnTo>
                  <a:cubicBezTo>
                    <a:pt x="3913886" y="4572651"/>
                    <a:pt x="3967662" y="4506245"/>
                    <a:pt x="4025385" y="4441910"/>
                  </a:cubicBezTo>
                  <a:cubicBezTo>
                    <a:pt x="4054296" y="4409743"/>
                    <a:pt x="4083898" y="4377971"/>
                    <a:pt x="4114388" y="4346593"/>
                  </a:cubicBezTo>
                  <a:lnTo>
                    <a:pt x="4160665" y="4299822"/>
                  </a:lnTo>
                  <a:cubicBezTo>
                    <a:pt x="4176255" y="4284331"/>
                    <a:pt x="4193424" y="4267853"/>
                    <a:pt x="4210297" y="4252361"/>
                  </a:cubicBezTo>
                  <a:cubicBezTo>
                    <a:pt x="4277986" y="4189507"/>
                    <a:pt x="4352385" y="4132672"/>
                    <a:pt x="4430138" y="4082941"/>
                  </a:cubicBezTo>
                  <a:cubicBezTo>
                    <a:pt x="4507793" y="4033013"/>
                    <a:pt x="4589297" y="3991472"/>
                    <a:pt x="4666754" y="3953878"/>
                  </a:cubicBezTo>
                  <a:cubicBezTo>
                    <a:pt x="4705434" y="3935130"/>
                    <a:pt x="4743126" y="3917172"/>
                    <a:pt x="4778550" y="3898720"/>
                  </a:cubicBezTo>
                  <a:cubicBezTo>
                    <a:pt x="4814071" y="3880466"/>
                    <a:pt x="4847521" y="3862014"/>
                    <a:pt x="4877913" y="3841589"/>
                  </a:cubicBezTo>
                  <a:cubicBezTo>
                    <a:pt x="4939089" y="3801331"/>
                    <a:pt x="4988622" y="3753475"/>
                    <a:pt x="5029176" y="3694370"/>
                  </a:cubicBezTo>
                  <a:cubicBezTo>
                    <a:pt x="5069435" y="3635364"/>
                    <a:pt x="5101208" y="3566491"/>
                    <a:pt x="5124987" y="3492586"/>
                  </a:cubicBezTo>
                  <a:cubicBezTo>
                    <a:pt x="5148570" y="3418779"/>
                    <a:pt x="5163667" y="3339151"/>
                    <a:pt x="5172153" y="3260410"/>
                  </a:cubicBezTo>
                  <a:cubicBezTo>
                    <a:pt x="5180342" y="3181374"/>
                    <a:pt x="5182118" y="3102140"/>
                    <a:pt x="5180441" y="3023696"/>
                  </a:cubicBezTo>
                  <a:cubicBezTo>
                    <a:pt x="5177974" y="2945153"/>
                    <a:pt x="5172646" y="2867301"/>
                    <a:pt x="5165048" y="2790040"/>
                  </a:cubicBezTo>
                  <a:cubicBezTo>
                    <a:pt x="5157450" y="2712780"/>
                    <a:pt x="5145906" y="2635914"/>
                    <a:pt x="5129723" y="2560036"/>
                  </a:cubicBezTo>
                  <a:cubicBezTo>
                    <a:pt x="5113739" y="2484058"/>
                    <a:pt x="5094695" y="2408968"/>
                    <a:pt x="5074467" y="2334076"/>
                  </a:cubicBezTo>
                  <a:cubicBezTo>
                    <a:pt x="5034012" y="2184391"/>
                    <a:pt x="4986452" y="2035100"/>
                    <a:pt x="4924091" y="1890348"/>
                  </a:cubicBezTo>
                  <a:cubicBezTo>
                    <a:pt x="4861730" y="1745596"/>
                    <a:pt x="4787529" y="1604791"/>
                    <a:pt x="4702572" y="1469610"/>
                  </a:cubicBezTo>
                  <a:cubicBezTo>
                    <a:pt x="4659847" y="1402118"/>
                    <a:pt x="4614951" y="1335811"/>
                    <a:pt x="4567490" y="1271082"/>
                  </a:cubicBezTo>
                  <a:cubicBezTo>
                    <a:pt x="4520029" y="1206353"/>
                    <a:pt x="4469410" y="1143795"/>
                    <a:pt x="4416818" y="1082717"/>
                  </a:cubicBezTo>
                  <a:cubicBezTo>
                    <a:pt x="4311929" y="960363"/>
                    <a:pt x="4196877" y="846002"/>
                    <a:pt x="4072846" y="741903"/>
                  </a:cubicBezTo>
                  <a:cubicBezTo>
                    <a:pt x="3949112" y="637409"/>
                    <a:pt x="3815806" y="543868"/>
                    <a:pt x="3674606" y="464240"/>
                  </a:cubicBezTo>
                  <a:cubicBezTo>
                    <a:pt x="3656845" y="454570"/>
                    <a:pt x="3639183" y="444505"/>
                    <a:pt x="3621323" y="435033"/>
                  </a:cubicBezTo>
                  <a:lnTo>
                    <a:pt x="3567349" y="407207"/>
                  </a:lnTo>
                  <a:lnTo>
                    <a:pt x="3512488" y="381158"/>
                  </a:lnTo>
                  <a:cubicBezTo>
                    <a:pt x="3494134" y="372573"/>
                    <a:pt x="3475486" y="364778"/>
                    <a:pt x="3457034" y="356490"/>
                  </a:cubicBezTo>
                  <a:cubicBezTo>
                    <a:pt x="3382832" y="324323"/>
                    <a:pt x="3306559" y="297188"/>
                    <a:pt x="3229299" y="274099"/>
                  </a:cubicBezTo>
                  <a:cubicBezTo>
                    <a:pt x="3152038" y="251108"/>
                    <a:pt x="3073298" y="233544"/>
                    <a:pt x="2993965" y="220816"/>
                  </a:cubicBezTo>
                  <a:cubicBezTo>
                    <a:pt x="2914535" y="208284"/>
                    <a:pt x="2834511" y="201574"/>
                    <a:pt x="2754587" y="200588"/>
                  </a:cubicBezTo>
                  <a:close/>
                </a:path>
              </a:pathLst>
            </a:custGeom>
            <a:solidFill>
              <a:schemeClr val="bg1">
                <a:alpha val="30000"/>
              </a:schemeClr>
            </a:solidFill>
            <a:ln w="9864" cap="flat">
              <a:noFill/>
              <a:prstDash val="solid"/>
              <a:miter/>
            </a:ln>
          </p:spPr>
          <p:txBody>
            <a:bodyPr rtlCol="0" anchor="ctr"/>
            <a:lstStyle/>
            <a:p>
              <a:endParaRPr lang="en-US"/>
            </a:p>
          </p:txBody>
        </p:sp>
        <p:sp useBgFill="1">
          <p:nvSpPr>
            <p:cNvPr id="257040" name="Freeform: Shape 257039">
              <a:extLst>
                <a:ext uri="{FF2B5EF4-FFF2-40B4-BE49-F238E27FC236}">
                  <a16:creationId xmlns:a16="http://schemas.microsoft.com/office/drawing/2014/main" id="{9138EF5A-7D48-4F87-80DD-69C1A04EA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52559" y="111079"/>
              <a:ext cx="6584749" cy="6477946"/>
            </a:xfrm>
            <a:custGeom>
              <a:avLst/>
              <a:gdLst>
                <a:gd name="connsiteX0" fmla="*/ 3053902 w 6107804"/>
                <a:gd name="connsiteY0" fmla="*/ 0 h 6008737"/>
                <a:gd name="connsiteX1" fmla="*/ 0 w 6107804"/>
                <a:gd name="connsiteY1" fmla="*/ 3004369 h 6008737"/>
                <a:gd name="connsiteX2" fmla="*/ 3053902 w 6107804"/>
                <a:gd name="connsiteY2" fmla="*/ 6008738 h 6008737"/>
                <a:gd name="connsiteX3" fmla="*/ 6107804 w 6107804"/>
                <a:gd name="connsiteY3" fmla="*/ 3004369 h 6008737"/>
                <a:gd name="connsiteX4" fmla="*/ 3053902 w 6107804"/>
                <a:gd name="connsiteY4" fmla="*/ 0 h 6008737"/>
                <a:gd name="connsiteX5" fmla="*/ 5733442 w 6107804"/>
                <a:gd name="connsiteY5" fmla="*/ 3262890 h 6008737"/>
                <a:gd name="connsiteX6" fmla="*/ 5726634 w 6107804"/>
                <a:gd name="connsiteY6" fmla="*/ 3326040 h 6008737"/>
                <a:gd name="connsiteX7" fmla="*/ 5717556 w 6107804"/>
                <a:gd name="connsiteY7" fmla="*/ 3388993 h 6008737"/>
                <a:gd name="connsiteX8" fmla="*/ 5706801 w 6107804"/>
                <a:gd name="connsiteY8" fmla="*/ 3451847 h 6008737"/>
                <a:gd name="connsiteX9" fmla="*/ 5644342 w 6107804"/>
                <a:gd name="connsiteY9" fmla="*/ 3698034 h 6008737"/>
                <a:gd name="connsiteX10" fmla="*/ 5539453 w 6107804"/>
                <a:gd name="connsiteY10" fmla="*/ 3919651 h 6008737"/>
                <a:gd name="connsiteX11" fmla="*/ 5370625 w 6107804"/>
                <a:gd name="connsiteY11" fmla="*/ 4093906 h 6008737"/>
                <a:gd name="connsiteX12" fmla="*/ 5145949 w 6107804"/>
                <a:gd name="connsiteY12" fmla="*/ 4231751 h 6008737"/>
                <a:gd name="connsiteX13" fmla="*/ 4699161 w 6107804"/>
                <a:gd name="connsiteY13" fmla="*/ 4557961 h 6008737"/>
                <a:gd name="connsiteX14" fmla="*/ 4603646 w 6107804"/>
                <a:gd name="connsiteY14" fmla="*/ 4655745 h 6008737"/>
                <a:gd name="connsiteX15" fmla="*/ 4510994 w 6107804"/>
                <a:gd name="connsiteY15" fmla="*/ 4754615 h 6008737"/>
                <a:gd name="connsiteX16" fmla="*/ 4327463 w 6107804"/>
                <a:gd name="connsiteY16" fmla="*/ 4952058 h 6008737"/>
                <a:gd name="connsiteX17" fmla="*/ 4235008 w 6107804"/>
                <a:gd name="connsiteY17" fmla="*/ 5049250 h 6008737"/>
                <a:gd name="connsiteX18" fmla="*/ 4140479 w 6107804"/>
                <a:gd name="connsiteY18" fmla="*/ 5143778 h 6008737"/>
                <a:gd name="connsiteX19" fmla="*/ 3942444 w 6107804"/>
                <a:gd name="connsiteY19" fmla="*/ 5320795 h 6008737"/>
                <a:gd name="connsiteX20" fmla="*/ 3726550 w 6107804"/>
                <a:gd name="connsiteY20" fmla="*/ 5470383 h 6008737"/>
                <a:gd name="connsiteX21" fmla="*/ 3490921 w 6107804"/>
                <a:gd name="connsiteY21" fmla="*/ 5578330 h 6008737"/>
                <a:gd name="connsiteX22" fmla="*/ 3429349 w 6107804"/>
                <a:gd name="connsiteY22" fmla="*/ 5597374 h 6008737"/>
                <a:gd name="connsiteX23" fmla="*/ 3366989 w 6107804"/>
                <a:gd name="connsiteY23" fmla="*/ 5613062 h 6008737"/>
                <a:gd name="connsiteX24" fmla="*/ 3303838 w 6107804"/>
                <a:gd name="connsiteY24" fmla="*/ 5625002 h 6008737"/>
                <a:gd name="connsiteX25" fmla="*/ 3240195 w 6107804"/>
                <a:gd name="connsiteY25" fmla="*/ 5633487 h 6008737"/>
                <a:gd name="connsiteX26" fmla="*/ 3176157 w 6107804"/>
                <a:gd name="connsiteY26" fmla="*/ 5638717 h 6008737"/>
                <a:gd name="connsiteX27" fmla="*/ 3111921 w 6107804"/>
                <a:gd name="connsiteY27" fmla="*/ 5640789 h 6008737"/>
                <a:gd name="connsiteX28" fmla="*/ 3047488 w 6107804"/>
                <a:gd name="connsiteY28" fmla="*/ 5639803 h 6008737"/>
                <a:gd name="connsiteX29" fmla="*/ 2981576 w 6107804"/>
                <a:gd name="connsiteY29" fmla="*/ 5635560 h 6008737"/>
                <a:gd name="connsiteX30" fmla="*/ 2463547 w 6107804"/>
                <a:gd name="connsiteY30" fmla="*/ 5552280 h 6008737"/>
                <a:gd name="connsiteX31" fmla="*/ 2338135 w 6107804"/>
                <a:gd name="connsiteY31" fmla="*/ 5515673 h 6008737"/>
                <a:gd name="connsiteX32" fmla="*/ 2214992 w 6107804"/>
                <a:gd name="connsiteY32" fmla="*/ 5472948 h 6008737"/>
                <a:gd name="connsiteX33" fmla="*/ 2154407 w 6107804"/>
                <a:gd name="connsiteY33" fmla="*/ 5449464 h 6008737"/>
                <a:gd name="connsiteX34" fmla="*/ 2094217 w 6107804"/>
                <a:gd name="connsiteY34" fmla="*/ 5424894 h 6008737"/>
                <a:gd name="connsiteX35" fmla="*/ 2064122 w 6107804"/>
                <a:gd name="connsiteY35" fmla="*/ 5412659 h 6008737"/>
                <a:gd name="connsiteX36" fmla="*/ 2034718 w 6107804"/>
                <a:gd name="connsiteY36" fmla="*/ 5398845 h 6008737"/>
                <a:gd name="connsiteX37" fmla="*/ 1976008 w 6107804"/>
                <a:gd name="connsiteY37" fmla="*/ 5371316 h 6008737"/>
                <a:gd name="connsiteX38" fmla="*/ 1151208 w 6107804"/>
                <a:gd name="connsiteY38" fmla="*/ 4764384 h 6008737"/>
                <a:gd name="connsiteX39" fmla="*/ 619661 w 6107804"/>
                <a:gd name="connsiteY39" fmla="*/ 3903173 h 6008737"/>
                <a:gd name="connsiteX40" fmla="*/ 485467 w 6107804"/>
                <a:gd name="connsiteY40" fmla="*/ 3416325 h 6008737"/>
                <a:gd name="connsiteX41" fmla="*/ 443531 w 6107804"/>
                <a:gd name="connsiteY41" fmla="*/ 2913393 h 6008737"/>
                <a:gd name="connsiteX42" fmla="*/ 492177 w 6107804"/>
                <a:gd name="connsiteY42" fmla="*/ 2410461 h 6008737"/>
                <a:gd name="connsiteX43" fmla="*/ 633968 w 6107804"/>
                <a:gd name="connsiteY43" fmla="*/ 1923909 h 6008737"/>
                <a:gd name="connsiteX44" fmla="*/ 1169067 w 6107804"/>
                <a:gd name="connsiteY44" fmla="*/ 1051845 h 6008737"/>
                <a:gd name="connsiteX45" fmla="*/ 2008274 w 6107804"/>
                <a:gd name="connsiteY45" fmla="*/ 423007 h 6008737"/>
                <a:gd name="connsiteX46" fmla="*/ 2069352 w 6107804"/>
                <a:gd name="connsiteY46" fmla="*/ 395873 h 6008737"/>
                <a:gd name="connsiteX47" fmla="*/ 2130923 w 6107804"/>
                <a:gd name="connsiteY47" fmla="*/ 369626 h 6008737"/>
                <a:gd name="connsiteX48" fmla="*/ 2193580 w 6107804"/>
                <a:gd name="connsiteY48" fmla="*/ 345846 h 6008737"/>
                <a:gd name="connsiteX49" fmla="*/ 2256730 w 6107804"/>
                <a:gd name="connsiteY49" fmla="*/ 323053 h 6008737"/>
                <a:gd name="connsiteX50" fmla="*/ 2320670 w 6107804"/>
                <a:gd name="connsiteY50" fmla="*/ 302529 h 6008737"/>
                <a:gd name="connsiteX51" fmla="*/ 2385004 w 6107804"/>
                <a:gd name="connsiteY51" fmla="*/ 283090 h 6008737"/>
                <a:gd name="connsiteX52" fmla="*/ 2450127 w 6107804"/>
                <a:gd name="connsiteY52" fmla="*/ 266119 h 6008737"/>
                <a:gd name="connsiteX53" fmla="*/ 2482788 w 6107804"/>
                <a:gd name="connsiteY53" fmla="*/ 257732 h 6008737"/>
                <a:gd name="connsiteX54" fmla="*/ 2499069 w 6107804"/>
                <a:gd name="connsiteY54" fmla="*/ 253587 h 6008737"/>
                <a:gd name="connsiteX55" fmla="*/ 2515547 w 6107804"/>
                <a:gd name="connsiteY55" fmla="*/ 250233 h 6008737"/>
                <a:gd name="connsiteX56" fmla="*/ 3051337 w 6107804"/>
                <a:gd name="connsiteY56" fmla="*/ 190832 h 6008737"/>
                <a:gd name="connsiteX57" fmla="*/ 3584364 w 6107804"/>
                <a:gd name="connsiteY57" fmla="*/ 263257 h 6008737"/>
                <a:gd name="connsiteX58" fmla="*/ 3839431 w 6107804"/>
                <a:gd name="connsiteY58" fmla="*/ 348313 h 6008737"/>
                <a:gd name="connsiteX59" fmla="*/ 4082756 w 6107804"/>
                <a:gd name="connsiteY59" fmla="*/ 460700 h 6008737"/>
                <a:gd name="connsiteX60" fmla="*/ 4312663 w 6107804"/>
                <a:gd name="connsiteY60" fmla="*/ 596374 h 6008737"/>
                <a:gd name="connsiteX61" fmla="*/ 4527768 w 6107804"/>
                <a:gd name="connsiteY61" fmla="*/ 752474 h 6008737"/>
                <a:gd name="connsiteX62" fmla="*/ 4728072 w 6107804"/>
                <a:gd name="connsiteY62" fmla="*/ 924952 h 6008737"/>
                <a:gd name="connsiteX63" fmla="*/ 4912589 w 6107804"/>
                <a:gd name="connsiteY63" fmla="*/ 1112232 h 6008737"/>
                <a:gd name="connsiteX64" fmla="*/ 5081911 w 6107804"/>
                <a:gd name="connsiteY64" fmla="*/ 1311352 h 6008737"/>
                <a:gd name="connsiteX65" fmla="*/ 5234852 w 6107804"/>
                <a:gd name="connsiteY65" fmla="*/ 1521327 h 6008737"/>
                <a:gd name="connsiteX66" fmla="*/ 5371020 w 6107804"/>
                <a:gd name="connsiteY66" fmla="*/ 1740774 h 6008737"/>
                <a:gd name="connsiteX67" fmla="*/ 5489229 w 6107804"/>
                <a:gd name="connsiteY67" fmla="*/ 1968607 h 6008737"/>
                <a:gd name="connsiteX68" fmla="*/ 5663681 w 6107804"/>
                <a:gd name="connsiteY68" fmla="*/ 2446773 h 6008737"/>
                <a:gd name="connsiteX69" fmla="*/ 5715385 w 6107804"/>
                <a:gd name="connsiteY69" fmla="*/ 2694736 h 6008737"/>
                <a:gd name="connsiteX70" fmla="*/ 5724266 w 6107804"/>
                <a:gd name="connsiteY70" fmla="*/ 2757393 h 6008737"/>
                <a:gd name="connsiteX71" fmla="*/ 5731469 w 6107804"/>
                <a:gd name="connsiteY71" fmla="*/ 2820247 h 6008737"/>
                <a:gd name="connsiteX72" fmla="*/ 5737291 w 6107804"/>
                <a:gd name="connsiteY72" fmla="*/ 2883200 h 6008737"/>
                <a:gd name="connsiteX73" fmla="*/ 5741139 w 6107804"/>
                <a:gd name="connsiteY73" fmla="*/ 2946350 h 6008737"/>
                <a:gd name="connsiteX74" fmla="*/ 5738376 w 6107804"/>
                <a:gd name="connsiteY74" fmla="*/ 3199542 h 6008737"/>
                <a:gd name="connsiteX75" fmla="*/ 5733442 w 6107804"/>
                <a:gd name="connsiteY75" fmla="*/ 3262890 h 600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107804" h="6008737">
                  <a:moveTo>
                    <a:pt x="3053902" y="0"/>
                  </a:moveTo>
                  <a:cubicBezTo>
                    <a:pt x="1367300" y="0"/>
                    <a:pt x="0" y="1345098"/>
                    <a:pt x="0" y="3004369"/>
                  </a:cubicBezTo>
                  <a:cubicBezTo>
                    <a:pt x="0" y="4663639"/>
                    <a:pt x="1367300" y="6008738"/>
                    <a:pt x="3053902" y="6008738"/>
                  </a:cubicBezTo>
                  <a:cubicBezTo>
                    <a:pt x="4740505" y="6008738"/>
                    <a:pt x="6107804" y="4663639"/>
                    <a:pt x="6107804" y="3004369"/>
                  </a:cubicBezTo>
                  <a:cubicBezTo>
                    <a:pt x="6107804" y="1345098"/>
                    <a:pt x="4740505" y="0"/>
                    <a:pt x="3053902" y="0"/>
                  </a:cubicBezTo>
                  <a:close/>
                  <a:moveTo>
                    <a:pt x="5733442" y="3262890"/>
                  </a:moveTo>
                  <a:lnTo>
                    <a:pt x="5726634" y="3326040"/>
                  </a:lnTo>
                  <a:lnTo>
                    <a:pt x="5717556" y="3388993"/>
                  </a:lnTo>
                  <a:cubicBezTo>
                    <a:pt x="5714596" y="3410010"/>
                    <a:pt x="5710353" y="3430830"/>
                    <a:pt x="5706801" y="3451847"/>
                  </a:cubicBezTo>
                  <a:cubicBezTo>
                    <a:pt x="5691013" y="3535422"/>
                    <a:pt x="5671081" y="3618800"/>
                    <a:pt x="5644342" y="3698034"/>
                  </a:cubicBezTo>
                  <a:cubicBezTo>
                    <a:pt x="5617601" y="3777267"/>
                    <a:pt x="5584349" y="3852949"/>
                    <a:pt x="5539453" y="3919651"/>
                  </a:cubicBezTo>
                  <a:cubicBezTo>
                    <a:pt x="5495248" y="3987044"/>
                    <a:pt x="5438511" y="4044274"/>
                    <a:pt x="5370625" y="4093906"/>
                  </a:cubicBezTo>
                  <a:cubicBezTo>
                    <a:pt x="5303034" y="4143834"/>
                    <a:pt x="5224788" y="4186362"/>
                    <a:pt x="5145949" y="4231751"/>
                  </a:cubicBezTo>
                  <a:cubicBezTo>
                    <a:pt x="4986692" y="4320655"/>
                    <a:pt x="4829803" y="4427813"/>
                    <a:pt x="4699161" y="4557961"/>
                  </a:cubicBezTo>
                  <a:cubicBezTo>
                    <a:pt x="4665909" y="4590326"/>
                    <a:pt x="4634728" y="4622888"/>
                    <a:pt x="4603646" y="4655745"/>
                  </a:cubicBezTo>
                  <a:lnTo>
                    <a:pt x="4510994" y="4754615"/>
                  </a:lnTo>
                  <a:cubicBezTo>
                    <a:pt x="4449619" y="4820626"/>
                    <a:pt x="4388936" y="4886836"/>
                    <a:pt x="4327463" y="4952058"/>
                  </a:cubicBezTo>
                  <a:cubicBezTo>
                    <a:pt x="4296776" y="4984718"/>
                    <a:pt x="4266089" y="5017181"/>
                    <a:pt x="4235008" y="5049250"/>
                  </a:cubicBezTo>
                  <a:cubicBezTo>
                    <a:pt x="4203926" y="5081318"/>
                    <a:pt x="4172351" y="5112794"/>
                    <a:pt x="4140479" y="5143778"/>
                  </a:cubicBezTo>
                  <a:cubicBezTo>
                    <a:pt x="4076935" y="5205941"/>
                    <a:pt x="4011120" y="5265441"/>
                    <a:pt x="3942444" y="5320795"/>
                  </a:cubicBezTo>
                  <a:cubicBezTo>
                    <a:pt x="3873966" y="5376348"/>
                    <a:pt x="3801738" y="5426375"/>
                    <a:pt x="3726550" y="5470383"/>
                  </a:cubicBezTo>
                  <a:cubicBezTo>
                    <a:pt x="3651164" y="5513897"/>
                    <a:pt x="3572424" y="5550800"/>
                    <a:pt x="3490921" y="5578330"/>
                  </a:cubicBezTo>
                  <a:cubicBezTo>
                    <a:pt x="3470595" y="5585434"/>
                    <a:pt x="3449775" y="5590960"/>
                    <a:pt x="3429349" y="5597374"/>
                  </a:cubicBezTo>
                  <a:cubicBezTo>
                    <a:pt x="3408629" y="5602998"/>
                    <a:pt x="3387710" y="5607833"/>
                    <a:pt x="3366989" y="5613062"/>
                  </a:cubicBezTo>
                  <a:cubicBezTo>
                    <a:pt x="3345873" y="5617108"/>
                    <a:pt x="3324856" y="5621252"/>
                    <a:pt x="3303838" y="5625002"/>
                  </a:cubicBezTo>
                  <a:cubicBezTo>
                    <a:pt x="3282526" y="5627764"/>
                    <a:pt x="3261410" y="5631119"/>
                    <a:pt x="3240195" y="5633487"/>
                  </a:cubicBezTo>
                  <a:cubicBezTo>
                    <a:pt x="3218783" y="5635165"/>
                    <a:pt x="3197569" y="5637533"/>
                    <a:pt x="3176157" y="5638717"/>
                  </a:cubicBezTo>
                  <a:cubicBezTo>
                    <a:pt x="3154745" y="5639309"/>
                    <a:pt x="3133333" y="5640592"/>
                    <a:pt x="3111921" y="5640789"/>
                  </a:cubicBezTo>
                  <a:cubicBezTo>
                    <a:pt x="3090411" y="5640395"/>
                    <a:pt x="3069098" y="5640395"/>
                    <a:pt x="3047488" y="5639803"/>
                  </a:cubicBezTo>
                  <a:lnTo>
                    <a:pt x="2981576" y="5635560"/>
                  </a:lnTo>
                  <a:cubicBezTo>
                    <a:pt x="2805939" y="5624509"/>
                    <a:pt x="2632276" y="5596190"/>
                    <a:pt x="2463547" y="5552280"/>
                  </a:cubicBezTo>
                  <a:lnTo>
                    <a:pt x="2338135" y="5515673"/>
                  </a:lnTo>
                  <a:cubicBezTo>
                    <a:pt x="2296791" y="5502254"/>
                    <a:pt x="2256039" y="5486960"/>
                    <a:pt x="2214992" y="5472948"/>
                  </a:cubicBezTo>
                  <a:cubicBezTo>
                    <a:pt x="2194369" y="5466337"/>
                    <a:pt x="2174438" y="5457555"/>
                    <a:pt x="2154407" y="5449464"/>
                  </a:cubicBezTo>
                  <a:lnTo>
                    <a:pt x="2094217" y="5424894"/>
                  </a:lnTo>
                  <a:lnTo>
                    <a:pt x="2064122" y="5412659"/>
                  </a:lnTo>
                  <a:lnTo>
                    <a:pt x="2034718" y="5398845"/>
                  </a:lnTo>
                  <a:lnTo>
                    <a:pt x="1976008" y="5371316"/>
                  </a:lnTo>
                  <a:cubicBezTo>
                    <a:pt x="1664895" y="5221137"/>
                    <a:pt x="1383087" y="5015208"/>
                    <a:pt x="1151208" y="4764384"/>
                  </a:cubicBezTo>
                  <a:cubicBezTo>
                    <a:pt x="919328" y="4513559"/>
                    <a:pt x="739844" y="4218529"/>
                    <a:pt x="619661" y="3903173"/>
                  </a:cubicBezTo>
                  <a:cubicBezTo>
                    <a:pt x="560063" y="3745298"/>
                    <a:pt x="514180" y="3582291"/>
                    <a:pt x="485467" y="3416325"/>
                  </a:cubicBezTo>
                  <a:cubicBezTo>
                    <a:pt x="456457" y="3250457"/>
                    <a:pt x="442248" y="3082024"/>
                    <a:pt x="443531" y="2913393"/>
                  </a:cubicBezTo>
                  <a:cubicBezTo>
                    <a:pt x="444419" y="2744763"/>
                    <a:pt x="460700" y="2576329"/>
                    <a:pt x="492177" y="2410461"/>
                  </a:cubicBezTo>
                  <a:cubicBezTo>
                    <a:pt x="523752" y="2244593"/>
                    <a:pt x="572200" y="2081784"/>
                    <a:pt x="633968" y="1923909"/>
                  </a:cubicBezTo>
                  <a:cubicBezTo>
                    <a:pt x="757802" y="1607961"/>
                    <a:pt x="937385" y="1310563"/>
                    <a:pt x="1169067" y="1051845"/>
                  </a:cubicBezTo>
                  <a:cubicBezTo>
                    <a:pt x="1400059" y="793225"/>
                    <a:pt x="1684826" y="573482"/>
                    <a:pt x="2008274" y="423007"/>
                  </a:cubicBezTo>
                  <a:lnTo>
                    <a:pt x="2069352" y="395873"/>
                  </a:lnTo>
                  <a:cubicBezTo>
                    <a:pt x="2089777" y="386992"/>
                    <a:pt x="2109906" y="377125"/>
                    <a:pt x="2130923" y="369626"/>
                  </a:cubicBezTo>
                  <a:lnTo>
                    <a:pt x="2193580" y="345846"/>
                  </a:lnTo>
                  <a:cubicBezTo>
                    <a:pt x="2214597" y="338149"/>
                    <a:pt x="2235220" y="329466"/>
                    <a:pt x="2256730" y="323053"/>
                  </a:cubicBezTo>
                  <a:lnTo>
                    <a:pt x="2320670" y="302529"/>
                  </a:lnTo>
                  <a:cubicBezTo>
                    <a:pt x="2342081" y="295918"/>
                    <a:pt x="2363197" y="288221"/>
                    <a:pt x="2385004" y="283090"/>
                  </a:cubicBezTo>
                  <a:lnTo>
                    <a:pt x="2450127" y="266119"/>
                  </a:lnTo>
                  <a:lnTo>
                    <a:pt x="2482788" y="257732"/>
                  </a:lnTo>
                  <a:lnTo>
                    <a:pt x="2499069" y="253587"/>
                  </a:lnTo>
                  <a:lnTo>
                    <a:pt x="2515547" y="250233"/>
                  </a:lnTo>
                  <a:cubicBezTo>
                    <a:pt x="2690986" y="211257"/>
                    <a:pt x="2871063" y="191424"/>
                    <a:pt x="3051337" y="190832"/>
                  </a:cubicBezTo>
                  <a:cubicBezTo>
                    <a:pt x="3231315" y="190635"/>
                    <a:pt x="3410997" y="216585"/>
                    <a:pt x="3584364" y="263257"/>
                  </a:cubicBezTo>
                  <a:cubicBezTo>
                    <a:pt x="3671096" y="286445"/>
                    <a:pt x="3756250" y="315159"/>
                    <a:pt x="3839431" y="348313"/>
                  </a:cubicBezTo>
                  <a:cubicBezTo>
                    <a:pt x="3922809" y="380973"/>
                    <a:pt x="4003818" y="419159"/>
                    <a:pt x="4082756" y="460700"/>
                  </a:cubicBezTo>
                  <a:cubicBezTo>
                    <a:pt x="4161793" y="502044"/>
                    <a:pt x="4238264" y="547926"/>
                    <a:pt x="4312663" y="596374"/>
                  </a:cubicBezTo>
                  <a:cubicBezTo>
                    <a:pt x="4386864" y="645217"/>
                    <a:pt x="4458500" y="697612"/>
                    <a:pt x="4527768" y="752474"/>
                  </a:cubicBezTo>
                  <a:cubicBezTo>
                    <a:pt x="4597036" y="807335"/>
                    <a:pt x="4663837" y="864960"/>
                    <a:pt x="4728072" y="924952"/>
                  </a:cubicBezTo>
                  <a:cubicBezTo>
                    <a:pt x="4792406" y="984846"/>
                    <a:pt x="4853484" y="1047898"/>
                    <a:pt x="4912589" y="1112232"/>
                  </a:cubicBezTo>
                  <a:cubicBezTo>
                    <a:pt x="4971595" y="1176764"/>
                    <a:pt x="5028134" y="1243170"/>
                    <a:pt x="5081911" y="1311352"/>
                  </a:cubicBezTo>
                  <a:cubicBezTo>
                    <a:pt x="5135292" y="1379930"/>
                    <a:pt x="5186700" y="1449691"/>
                    <a:pt x="5234852" y="1521327"/>
                  </a:cubicBezTo>
                  <a:cubicBezTo>
                    <a:pt x="5283103" y="1592963"/>
                    <a:pt x="5328887" y="1665980"/>
                    <a:pt x="5371020" y="1740774"/>
                  </a:cubicBezTo>
                  <a:cubicBezTo>
                    <a:pt x="5413547" y="1815370"/>
                    <a:pt x="5452917" y="1891446"/>
                    <a:pt x="5489229" y="1968607"/>
                  </a:cubicBezTo>
                  <a:cubicBezTo>
                    <a:pt x="5561654" y="2123227"/>
                    <a:pt x="5620266" y="2283273"/>
                    <a:pt x="5663681" y="2446773"/>
                  </a:cubicBezTo>
                  <a:cubicBezTo>
                    <a:pt x="5684896" y="2528670"/>
                    <a:pt x="5702163" y="2611358"/>
                    <a:pt x="5715385" y="2694736"/>
                  </a:cubicBezTo>
                  <a:cubicBezTo>
                    <a:pt x="5718641" y="2715555"/>
                    <a:pt x="5722095" y="2736375"/>
                    <a:pt x="5724266" y="2757393"/>
                  </a:cubicBezTo>
                  <a:cubicBezTo>
                    <a:pt x="5726634" y="2778311"/>
                    <a:pt x="5729791" y="2799229"/>
                    <a:pt x="5731469" y="2820247"/>
                  </a:cubicBezTo>
                  <a:cubicBezTo>
                    <a:pt x="5733343" y="2841264"/>
                    <a:pt x="5735613" y="2862182"/>
                    <a:pt x="5737291" y="2883200"/>
                  </a:cubicBezTo>
                  <a:lnTo>
                    <a:pt x="5741139" y="2946350"/>
                  </a:lnTo>
                  <a:cubicBezTo>
                    <a:pt x="5744493" y="3030616"/>
                    <a:pt x="5744395" y="3115177"/>
                    <a:pt x="5738376" y="3199542"/>
                  </a:cubicBezTo>
                  <a:cubicBezTo>
                    <a:pt x="5736600" y="3220658"/>
                    <a:pt x="5736008" y="3241872"/>
                    <a:pt x="5733442" y="3262890"/>
                  </a:cubicBezTo>
                  <a:close/>
                </a:path>
              </a:pathLst>
            </a:custGeom>
            <a:ln w="9864" cap="flat">
              <a:noFill/>
              <a:prstDash val="solid"/>
              <a:miter/>
            </a:ln>
          </p:spPr>
          <p:txBody>
            <a:bodyPr rtlCol="0" anchor="ctr"/>
            <a:lstStyle/>
            <a:p>
              <a:endParaRPr lang="en-US" dirty="0"/>
            </a:p>
          </p:txBody>
        </p:sp>
        <p:sp useBgFill="1">
          <p:nvSpPr>
            <p:cNvPr id="257041" name="Freeform: Shape 257040">
              <a:extLst>
                <a:ext uri="{FF2B5EF4-FFF2-40B4-BE49-F238E27FC236}">
                  <a16:creationId xmlns:a16="http://schemas.microsoft.com/office/drawing/2014/main" id="{AE9251B6-D4CB-40D0-8C5B-9D3F6BE03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13906" y="0"/>
              <a:ext cx="7277789" cy="6253859"/>
            </a:xfrm>
            <a:custGeom>
              <a:avLst/>
              <a:gdLst>
                <a:gd name="connsiteX0" fmla="*/ 0 w 7277789"/>
                <a:gd name="connsiteY0" fmla="*/ 0 h 6253859"/>
                <a:gd name="connsiteX1" fmla="*/ 7277789 w 7277789"/>
                <a:gd name="connsiteY1" fmla="*/ 0 h 6253859"/>
                <a:gd name="connsiteX2" fmla="*/ 7277789 w 7277789"/>
                <a:gd name="connsiteY2" fmla="*/ 6253859 h 6253859"/>
                <a:gd name="connsiteX3" fmla="*/ 4878117 w 7277789"/>
                <a:gd name="connsiteY3" fmla="*/ 6253859 h 6253859"/>
                <a:gd name="connsiteX4" fmla="*/ 5143664 w 7277789"/>
                <a:gd name="connsiteY4" fmla="*/ 6125938 h 6253859"/>
                <a:gd name="connsiteX5" fmla="*/ 6795802 w 7277789"/>
                <a:gd name="connsiteY5" fmla="*/ 3350052 h 6253859"/>
                <a:gd name="connsiteX6" fmla="*/ 3638894 w 7277789"/>
                <a:gd name="connsiteY6" fmla="*/ 193144 h 6253859"/>
                <a:gd name="connsiteX7" fmla="*/ 481986 w 7277789"/>
                <a:gd name="connsiteY7" fmla="*/ 3350052 h 6253859"/>
                <a:gd name="connsiteX8" fmla="*/ 2134125 w 7277789"/>
                <a:gd name="connsiteY8" fmla="*/ 6125938 h 6253859"/>
                <a:gd name="connsiteX9" fmla="*/ 2399672 w 7277789"/>
                <a:gd name="connsiteY9" fmla="*/ 6253859 h 6253859"/>
                <a:gd name="connsiteX10" fmla="*/ 0 w 7277789"/>
                <a:gd name="connsiteY10" fmla="*/ 6253859 h 625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7789" h="6253859">
                  <a:moveTo>
                    <a:pt x="0" y="0"/>
                  </a:moveTo>
                  <a:lnTo>
                    <a:pt x="7277789" y="0"/>
                  </a:lnTo>
                  <a:lnTo>
                    <a:pt x="7277789" y="6253859"/>
                  </a:lnTo>
                  <a:lnTo>
                    <a:pt x="4878117" y="6253859"/>
                  </a:lnTo>
                  <a:lnTo>
                    <a:pt x="5143664" y="6125938"/>
                  </a:lnTo>
                  <a:cubicBezTo>
                    <a:pt x="6127752" y="5591350"/>
                    <a:pt x="6795802" y="4548717"/>
                    <a:pt x="6795802" y="3350052"/>
                  </a:cubicBezTo>
                  <a:cubicBezTo>
                    <a:pt x="6795802" y="1606540"/>
                    <a:pt x="5382406" y="193144"/>
                    <a:pt x="3638894" y="193144"/>
                  </a:cubicBezTo>
                  <a:cubicBezTo>
                    <a:pt x="1895382" y="193144"/>
                    <a:pt x="481986" y="1606540"/>
                    <a:pt x="481986" y="3350052"/>
                  </a:cubicBezTo>
                  <a:cubicBezTo>
                    <a:pt x="481986" y="4548717"/>
                    <a:pt x="1150037" y="5591350"/>
                    <a:pt x="2134125" y="6125938"/>
                  </a:cubicBezTo>
                  <a:lnTo>
                    <a:pt x="2399672" y="6253859"/>
                  </a:lnTo>
                  <a:lnTo>
                    <a:pt x="0" y="62538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6308" name="Arrow: Right 1">
            <a:hlinkClick r:id="rId3" action="ppaction://hlinksldjump"/>
            <a:extLst>
              <a:ext uri="{FF2B5EF4-FFF2-40B4-BE49-F238E27FC236}">
                <a16:creationId xmlns:a16="http://schemas.microsoft.com/office/drawing/2014/main" id="{C406FDFD-B1A2-4A01-8C80-A24C09A00233}"/>
              </a:ext>
            </a:extLst>
          </p:cNvPr>
          <p:cNvSpPr>
            <a:spLocks noChangeArrowheads="1"/>
          </p:cNvSpPr>
          <p:nvPr/>
        </p:nvSpPr>
        <p:spPr bwMode="auto">
          <a:xfrm rot="10800000">
            <a:off x="5663738" y="6369427"/>
            <a:ext cx="914400" cy="27432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9" name="Picture 257028" descr="Colourful carved figures of humans">
            <a:extLst>
              <a:ext uri="{FF2B5EF4-FFF2-40B4-BE49-F238E27FC236}">
                <a16:creationId xmlns:a16="http://schemas.microsoft.com/office/drawing/2014/main" id="{D66ABA04-4D0A-5FF3-0BA5-D96A1B814D2E}"/>
              </a:ext>
            </a:extLst>
          </p:cNvPr>
          <p:cNvPicPr>
            <a:picLocks noChangeAspect="1"/>
          </p:cNvPicPr>
          <p:nvPr/>
        </p:nvPicPr>
        <p:blipFill rotWithShape="1">
          <a:blip r:embed="rId2"/>
          <a:srcRect l="2616" r="2383" b="-1"/>
          <a:stretch/>
        </p:blipFill>
        <p:spPr>
          <a:xfrm>
            <a:off x="1521716" y="10"/>
            <a:ext cx="9143999" cy="6857990"/>
          </a:xfrm>
          <a:prstGeom prst="rect">
            <a:avLst/>
          </a:prstGeom>
        </p:spPr>
      </p:pic>
      <p:sp>
        <p:nvSpPr>
          <p:cNvPr id="257026" name="Rectangle 2">
            <a:extLst>
              <a:ext uri="{FF2B5EF4-FFF2-40B4-BE49-F238E27FC236}">
                <a16:creationId xmlns:a16="http://schemas.microsoft.com/office/drawing/2014/main" id="{35908366-4BFC-4C94-8DBC-0FBD372EBEF8}"/>
              </a:ext>
            </a:extLst>
          </p:cNvPr>
          <p:cNvSpPr>
            <a:spLocks noGrp="1" noChangeArrowheads="1"/>
          </p:cNvSpPr>
          <p:nvPr>
            <p:ph type="title"/>
          </p:nvPr>
        </p:nvSpPr>
        <p:spPr>
          <a:xfrm>
            <a:off x="2346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eaLnBrk="1" hangingPunct="1">
              <a:lnSpc>
                <a:spcPct val="90000"/>
              </a:lnSpc>
              <a:defRPr/>
            </a:pPr>
            <a:r>
              <a:rPr lang="en-US" altLang="en-US" sz="4500">
                <a:solidFill>
                  <a:srgbClr val="FFFFFF"/>
                </a:solidFill>
              </a:rPr>
              <a:t>Could be the right response for some people</a:t>
            </a:r>
          </a:p>
        </p:txBody>
      </p:sp>
      <p:sp>
        <p:nvSpPr>
          <p:cNvPr id="257027" name="Rectangle 3">
            <a:extLst>
              <a:ext uri="{FF2B5EF4-FFF2-40B4-BE49-F238E27FC236}">
                <a16:creationId xmlns:a16="http://schemas.microsoft.com/office/drawing/2014/main" id="{FAF92E3C-1C84-4E98-9ED1-53072CBA066B}"/>
              </a:ext>
            </a:extLst>
          </p:cNvPr>
          <p:cNvSpPr>
            <a:spLocks noGrp="1" noChangeArrowheads="1"/>
          </p:cNvSpPr>
          <p:nvPr>
            <p:ph type="body" idx="1"/>
          </p:nvPr>
        </p:nvSpPr>
        <p:spPr>
          <a:xfrm>
            <a:off x="2349038" y="4072044"/>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defRPr/>
            </a:pPr>
            <a:r>
              <a:rPr lang="en-US" altLang="en-US" sz="2400">
                <a:solidFill>
                  <a:srgbClr val="FFFFFF"/>
                </a:solidFill>
              </a:rPr>
              <a:t>Refuse to respond </a:t>
            </a:r>
          </a:p>
        </p:txBody>
      </p:sp>
      <p:sp>
        <p:nvSpPr>
          <p:cNvPr id="226308" name="Arrow: Right 1">
            <a:hlinkClick r:id="rId3" action="ppaction://hlinksldjump"/>
            <a:extLst>
              <a:ext uri="{FF2B5EF4-FFF2-40B4-BE49-F238E27FC236}">
                <a16:creationId xmlns:a16="http://schemas.microsoft.com/office/drawing/2014/main" id="{C406FDFD-B1A2-4A01-8C80-A24C09A00233}"/>
              </a:ext>
            </a:extLst>
          </p:cNvPr>
          <p:cNvSpPr>
            <a:spLocks noChangeArrowheads="1"/>
          </p:cNvSpPr>
          <p:nvPr/>
        </p:nvSpPr>
        <p:spPr bwMode="auto">
          <a:xfrm rot="10800000">
            <a:off x="6248400" y="6319470"/>
            <a:ext cx="914400" cy="27432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9E1753A1-D636-4B03-9290-C25C77198337}"/>
              </a:ext>
            </a:extLst>
          </p:cNvPr>
          <p:cNvSpPr>
            <a:spLocks noGrp="1" noChangeArrowheads="1"/>
          </p:cNvSpPr>
          <p:nvPr>
            <p:ph type="title"/>
          </p:nvPr>
        </p:nvSpPr>
        <p:spPr/>
        <p:txBody>
          <a:bodyPr/>
          <a:lstStyle/>
          <a:p>
            <a:pPr eaLnBrk="1" hangingPunct="1">
              <a:defRPr/>
            </a:pPr>
            <a:r>
              <a:rPr lang="en-US" altLang="en-US" dirty="0">
                <a:solidFill>
                  <a:srgbClr val="FF0000"/>
                </a:solidFill>
              </a:rPr>
              <a:t>Right Answer</a:t>
            </a:r>
          </a:p>
        </p:txBody>
      </p:sp>
      <p:sp>
        <p:nvSpPr>
          <p:cNvPr id="199683" name="Rectangle 3">
            <a:extLst>
              <a:ext uri="{FF2B5EF4-FFF2-40B4-BE49-F238E27FC236}">
                <a16:creationId xmlns:a16="http://schemas.microsoft.com/office/drawing/2014/main" id="{237A485B-9FDD-4559-A189-E9E46AA312C6}"/>
              </a:ext>
            </a:extLst>
          </p:cNvPr>
          <p:cNvSpPr>
            <a:spLocks noGrp="1" noChangeArrowheads="1"/>
          </p:cNvSpPr>
          <p:nvPr>
            <p:ph type="body" idx="1"/>
          </p:nvPr>
        </p:nvSpPr>
        <p:spPr>
          <a:xfrm>
            <a:off x="3962400" y="1638300"/>
            <a:ext cx="6400800" cy="4495800"/>
          </a:xfrm>
        </p:spPr>
        <p:txBody>
          <a:bodyPr/>
          <a:lstStyle/>
          <a:p>
            <a:pPr marL="0" indent="0">
              <a:lnSpc>
                <a:spcPct val="80000"/>
              </a:lnSpc>
              <a:buNone/>
              <a:defRPr/>
            </a:pPr>
            <a:r>
              <a:rPr lang="en-US" altLang="en-US" b="1" dirty="0">
                <a:solidFill>
                  <a:srgbClr val="FF0000"/>
                </a:solidFill>
              </a:rPr>
              <a:t>Leave the gun or weapon alone and tell a responsible adult where the weapon is located.</a:t>
            </a:r>
            <a:endParaRPr lang="en-US" altLang="en-US" dirty="0">
              <a:solidFill>
                <a:srgbClr val="FF0000"/>
              </a:solidFill>
            </a:endParaRPr>
          </a:p>
          <a:p>
            <a:pPr marL="609600" indent="-609600">
              <a:lnSpc>
                <a:spcPct val="80000"/>
              </a:lnSpc>
              <a:buNone/>
              <a:defRPr/>
            </a:pPr>
            <a:endParaRPr lang="en-US" altLang="en-US" dirty="0"/>
          </a:p>
          <a:p>
            <a:pPr marL="609600" indent="-609600">
              <a:lnSpc>
                <a:spcPct val="80000"/>
              </a:lnSpc>
              <a:defRPr/>
            </a:pPr>
            <a:r>
              <a:rPr lang="en-US" altLang="en-US" dirty="0"/>
              <a:t>The best option is to leave the weapon alone, tell a responsible adult, and let them deal with it.</a:t>
            </a:r>
          </a:p>
        </p:txBody>
      </p:sp>
      <p:sp>
        <p:nvSpPr>
          <p:cNvPr id="190468" name="Arrow: Right 1">
            <a:hlinkClick r:id="rId2" action="ppaction://hlinksldjump"/>
            <a:extLst>
              <a:ext uri="{FF2B5EF4-FFF2-40B4-BE49-F238E27FC236}">
                <a16:creationId xmlns:a16="http://schemas.microsoft.com/office/drawing/2014/main" id="{FA156CE8-6863-46AB-87CB-395D669A8480}"/>
              </a:ext>
            </a:extLst>
          </p:cNvPr>
          <p:cNvSpPr>
            <a:spLocks noChangeArrowheads="1"/>
          </p:cNvSpPr>
          <p:nvPr/>
        </p:nvSpPr>
        <p:spPr bwMode="auto">
          <a:xfrm>
            <a:off x="6667500" y="4850732"/>
            <a:ext cx="914400" cy="274320"/>
          </a:xfrm>
          <a:prstGeom prst="rightArrow">
            <a:avLst>
              <a:gd name="adj1" fmla="val 50000"/>
              <a:gd name="adj2" fmla="val 5000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F9231B5D-7820-4682-8907-389794DC94BF}"/>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Right answer</a:t>
            </a:r>
          </a:p>
        </p:txBody>
      </p:sp>
      <p:pic>
        <p:nvPicPr>
          <p:cNvPr id="258053" name="Picture 258052" descr="An open door on a blue wall">
            <a:extLst>
              <a:ext uri="{FF2B5EF4-FFF2-40B4-BE49-F238E27FC236}">
                <a16:creationId xmlns:a16="http://schemas.microsoft.com/office/drawing/2014/main" id="{56BD7340-3C71-6492-EFFB-CC17FA9D1E77}"/>
              </a:ext>
            </a:extLst>
          </p:cNvPr>
          <p:cNvPicPr>
            <a:picLocks noChangeAspect="1"/>
          </p:cNvPicPr>
          <p:nvPr/>
        </p:nvPicPr>
        <p:blipFill rotWithShape="1">
          <a:blip r:embed="rId2"/>
          <a:srcRect r="58193"/>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58051" name="Rectangle 3">
            <a:extLst>
              <a:ext uri="{FF2B5EF4-FFF2-40B4-BE49-F238E27FC236}">
                <a16:creationId xmlns:a16="http://schemas.microsoft.com/office/drawing/2014/main" id="{ED860933-4DDC-4351-9027-297AD5AF6C1F}"/>
              </a:ext>
            </a:extLst>
          </p:cNvPr>
          <p:cNvSpPr>
            <a:spLocks noGrp="1" noChangeArrowheads="1"/>
          </p:cNvSpPr>
          <p:nvPr>
            <p:ph type="body" idx="1"/>
          </p:nvPr>
        </p:nvSpPr>
        <p:spPr>
          <a:xfrm>
            <a:off x="6409342" y="2333297"/>
            <a:ext cx="3630007" cy="3843666"/>
          </a:xfrm>
        </p:spPr>
        <p:txBody>
          <a:bodyPr>
            <a:normAutofit/>
          </a:bodyPr>
          <a:lstStyle/>
          <a:p>
            <a:pPr marL="0" indent="0">
              <a:buNone/>
              <a:defRPr/>
            </a:pPr>
            <a:r>
              <a:rPr lang="en-US" altLang="en-US" sz="2000" dirty="0"/>
              <a:t>If you sense it is an emergency, keep the door closed and stay away from the front of the door; shout out to the person and tell them that you will call the authorities to come and assist with their problem situation; always have your cell phone in hand prepared to call 911 in case there is an emergency. Children and youth should remain silent.</a:t>
            </a:r>
          </a:p>
          <a:p>
            <a:pPr marL="0" indent="0">
              <a:buNone/>
              <a:defRPr/>
            </a:pPr>
            <a:endParaRPr lang="en-US" altLang="en-US" sz="1400" dirty="0"/>
          </a:p>
        </p:txBody>
      </p:sp>
      <p:sp>
        <p:nvSpPr>
          <p:cNvPr id="227332" name="Arrow: Right 1">
            <a:hlinkClick r:id="rId3" action="ppaction://hlinksldjump"/>
            <a:extLst>
              <a:ext uri="{FF2B5EF4-FFF2-40B4-BE49-F238E27FC236}">
                <a16:creationId xmlns:a16="http://schemas.microsoft.com/office/drawing/2014/main" id="{DEDEDE22-2906-47E1-AEE1-BBEB3BCA049D}"/>
              </a:ext>
            </a:extLst>
          </p:cNvPr>
          <p:cNvSpPr>
            <a:spLocks noChangeArrowheads="1"/>
          </p:cNvSpPr>
          <p:nvPr/>
        </p:nvSpPr>
        <p:spPr bwMode="auto">
          <a:xfrm>
            <a:off x="7903296" y="6200670"/>
            <a:ext cx="914400" cy="274320"/>
          </a:xfrm>
          <a:prstGeom prst="rightArrow">
            <a:avLst>
              <a:gd name="adj1" fmla="val 50000"/>
              <a:gd name="adj2" fmla="val 500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DFBD80A-40BA-4F28-8395-30C60D3698D6}"/>
              </a:ext>
            </a:extLst>
          </p:cNvPr>
          <p:cNvSpPr>
            <a:spLocks noGrp="1" noChangeArrowheads="1"/>
          </p:cNvSpPr>
          <p:nvPr>
            <p:ph type="title"/>
          </p:nvPr>
        </p:nvSpPr>
        <p:spPr>
          <a:xfrm>
            <a:off x="2152651" y="365126"/>
            <a:ext cx="3938487" cy="1807305"/>
          </a:xfrm>
        </p:spPr>
        <p:txBody>
          <a:bodyPr>
            <a:normAutofit/>
          </a:bodyPr>
          <a:lstStyle/>
          <a:p>
            <a:pPr eaLnBrk="1" hangingPunct="1">
              <a:lnSpc>
                <a:spcPct val="90000"/>
              </a:lnSpc>
              <a:defRPr/>
            </a:pPr>
            <a:r>
              <a:rPr lang="en-US" altLang="en-US" sz="2500" b="1" dirty="0">
                <a:solidFill>
                  <a:srgbClr val="FF0000"/>
                </a:solidFill>
              </a:rPr>
              <a:t>You get into an extended argument with another person, what should be your response?</a:t>
            </a:r>
          </a:p>
        </p:txBody>
      </p:sp>
      <p:sp>
        <p:nvSpPr>
          <p:cNvPr id="32771" name="Rectangle 3">
            <a:extLst>
              <a:ext uri="{FF2B5EF4-FFF2-40B4-BE49-F238E27FC236}">
                <a16:creationId xmlns:a16="http://schemas.microsoft.com/office/drawing/2014/main" id="{FDB420D2-4E05-46A8-8600-87BBF94ED753}"/>
              </a:ext>
            </a:extLst>
          </p:cNvPr>
          <p:cNvSpPr>
            <a:spLocks noGrp="1" noChangeArrowheads="1"/>
          </p:cNvSpPr>
          <p:nvPr>
            <p:ph type="body" idx="1"/>
          </p:nvPr>
        </p:nvSpPr>
        <p:spPr>
          <a:xfrm>
            <a:off x="2152651" y="2333297"/>
            <a:ext cx="3464715" cy="3843666"/>
          </a:xfrm>
        </p:spPr>
        <p:txBody>
          <a:bodyPr>
            <a:normAutofit/>
          </a:bodyPr>
          <a:lstStyle/>
          <a:p>
            <a:pPr marL="0" indent="0">
              <a:buNone/>
              <a:defRPr/>
            </a:pPr>
            <a:r>
              <a:rPr lang="en-US" altLang="en-US" sz="1700" dirty="0">
                <a:hlinkClick r:id="rId2" action="ppaction://hlinksldjump"/>
              </a:rPr>
              <a:t>A</a:t>
            </a:r>
            <a:r>
              <a:rPr lang="en-US" altLang="en-US" sz="1700" dirty="0">
                <a:hlinkClick r:id="rId3" action="ppaction://hlinksldjump"/>
              </a:rPr>
              <a:t>. </a:t>
            </a:r>
            <a:r>
              <a:rPr lang="en-US" altLang="en-US" sz="1700" dirty="0"/>
              <a:t>Continue to argue until there is </a:t>
            </a:r>
          </a:p>
          <a:p>
            <a:pPr marL="0" indent="0">
              <a:buNone/>
              <a:defRPr/>
            </a:pPr>
            <a:r>
              <a:rPr lang="en-US" altLang="en-US" sz="1700" dirty="0"/>
              <a:t>     a physical confrontation.</a:t>
            </a:r>
          </a:p>
          <a:p>
            <a:pPr marL="0" indent="0">
              <a:buNone/>
              <a:defRPr/>
            </a:pPr>
            <a:r>
              <a:rPr lang="en-US" altLang="en-US" sz="1700" dirty="0">
                <a:hlinkClick r:id="rId4" action="ppaction://hlinksldjump"/>
              </a:rPr>
              <a:t>B. </a:t>
            </a:r>
            <a:r>
              <a:rPr lang="en-US" altLang="en-US" sz="1700" dirty="0"/>
              <a:t>Change the tone of the </a:t>
            </a:r>
          </a:p>
          <a:p>
            <a:pPr marL="0" indent="0">
              <a:buNone/>
              <a:defRPr/>
            </a:pPr>
            <a:r>
              <a:rPr lang="en-US" altLang="en-US" sz="1700" dirty="0"/>
              <a:t>    argument by name-calling and </a:t>
            </a:r>
          </a:p>
          <a:p>
            <a:pPr marL="0" indent="0">
              <a:buNone/>
              <a:defRPr/>
            </a:pPr>
            <a:r>
              <a:rPr lang="en-US" altLang="en-US" sz="1700" dirty="0"/>
              <a:t>    reminding the person of their </a:t>
            </a:r>
          </a:p>
          <a:p>
            <a:pPr marL="0" indent="0">
              <a:buNone/>
              <a:defRPr/>
            </a:pPr>
            <a:r>
              <a:rPr lang="en-US" altLang="en-US" sz="1700" dirty="0"/>
              <a:t>    personal failures.</a:t>
            </a:r>
          </a:p>
          <a:p>
            <a:pPr marL="0" indent="0">
              <a:buNone/>
              <a:defRPr/>
            </a:pPr>
            <a:r>
              <a:rPr lang="en-US" altLang="en-US" sz="1700" dirty="0">
                <a:hlinkClick r:id="rId5" action="ppaction://hlinksldjump"/>
              </a:rPr>
              <a:t>C. </a:t>
            </a:r>
            <a:r>
              <a:rPr lang="en-US" altLang="en-US" sz="1700" dirty="0"/>
              <a:t>Agree to disagree and walk </a:t>
            </a:r>
          </a:p>
          <a:p>
            <a:pPr marL="0" indent="0">
              <a:buNone/>
              <a:defRPr/>
            </a:pPr>
            <a:r>
              <a:rPr lang="en-US" altLang="en-US" sz="1700" dirty="0"/>
              <a:t>    away at the appropriate time.</a:t>
            </a:r>
          </a:p>
        </p:txBody>
      </p:sp>
      <p:pic>
        <p:nvPicPr>
          <p:cNvPr id="32773" name="Picture 32772" descr="A group of yellow figures and a red figure on the other side">
            <a:extLst>
              <a:ext uri="{FF2B5EF4-FFF2-40B4-BE49-F238E27FC236}">
                <a16:creationId xmlns:a16="http://schemas.microsoft.com/office/drawing/2014/main" id="{06129996-B48C-6C14-C38E-DDDD7610C854}"/>
              </a:ext>
            </a:extLst>
          </p:cNvPr>
          <p:cNvPicPr>
            <a:picLocks noChangeAspect="1"/>
          </p:cNvPicPr>
          <p:nvPr/>
        </p:nvPicPr>
        <p:blipFill rotWithShape="1">
          <a:blip r:embed="rId6"/>
          <a:srcRect l="46547" r="9925" b="-1"/>
          <a:stretch/>
        </p:blipFill>
        <p:spPr>
          <a:xfrm>
            <a:off x="6195912"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52421DD9-3769-4CD5-A17D-F746B3A80865}"/>
              </a:ext>
            </a:extLst>
          </p:cNvPr>
          <p:cNvSpPr>
            <a:spLocks noGrp="1" noChangeArrowheads="1"/>
          </p:cNvSpPr>
          <p:nvPr>
            <p:ph type="title"/>
          </p:nvPr>
        </p:nvSpPr>
        <p:spPr/>
        <p:txBody>
          <a:bodyPr/>
          <a:lstStyle/>
          <a:p>
            <a:pPr eaLnBrk="1" hangingPunct="1">
              <a:defRPr/>
            </a:pPr>
            <a:r>
              <a:rPr lang="en-US" altLang="en-US" dirty="0">
                <a:solidFill>
                  <a:srgbClr val="FF0000"/>
                </a:solidFill>
              </a:rPr>
              <a:t>Wrong Answer</a:t>
            </a:r>
          </a:p>
        </p:txBody>
      </p:sp>
      <p:sp>
        <p:nvSpPr>
          <p:cNvPr id="201731" name="Rectangle 3">
            <a:extLst>
              <a:ext uri="{FF2B5EF4-FFF2-40B4-BE49-F238E27FC236}">
                <a16:creationId xmlns:a16="http://schemas.microsoft.com/office/drawing/2014/main" id="{2F277BD2-C86D-4100-8E9A-37C71AEF98BB}"/>
              </a:ext>
            </a:extLst>
          </p:cNvPr>
          <p:cNvSpPr>
            <a:spLocks noGrp="1" noChangeArrowheads="1"/>
          </p:cNvSpPr>
          <p:nvPr>
            <p:ph type="body" idx="1"/>
          </p:nvPr>
        </p:nvSpPr>
        <p:spPr/>
        <p:txBody>
          <a:bodyPr/>
          <a:lstStyle/>
          <a:p>
            <a:pPr marL="0" indent="0">
              <a:buNone/>
              <a:defRPr/>
            </a:pPr>
            <a:r>
              <a:rPr lang="en-US" altLang="en-US" b="1" dirty="0">
                <a:solidFill>
                  <a:srgbClr val="FF0000"/>
                </a:solidFill>
              </a:rPr>
              <a:t>If you get into an extended argument with another person, what should be your responses?</a:t>
            </a:r>
            <a:endParaRPr lang="en-US" altLang="en-US" dirty="0">
              <a:solidFill>
                <a:srgbClr val="FF0000"/>
              </a:solidFill>
            </a:endParaRPr>
          </a:p>
          <a:p>
            <a:pPr eaLnBrk="1" hangingPunct="1">
              <a:defRPr/>
            </a:pPr>
            <a:r>
              <a:rPr lang="en-US" altLang="en-US" dirty="0"/>
              <a:t>Continue to argue until a physical confrontation is not a good option someone could get hurt, and it may be you.</a:t>
            </a:r>
          </a:p>
        </p:txBody>
      </p:sp>
      <p:sp>
        <p:nvSpPr>
          <p:cNvPr id="191492" name="Arrow: Right 1">
            <a:hlinkClick r:id="rId2" action="ppaction://hlinksldjump"/>
            <a:extLst>
              <a:ext uri="{FF2B5EF4-FFF2-40B4-BE49-F238E27FC236}">
                <a16:creationId xmlns:a16="http://schemas.microsoft.com/office/drawing/2014/main" id="{B7034E89-285E-4B9C-BEBC-AEAA48288949}"/>
              </a:ext>
            </a:extLst>
          </p:cNvPr>
          <p:cNvSpPr>
            <a:spLocks noChangeArrowheads="1"/>
          </p:cNvSpPr>
          <p:nvPr/>
        </p:nvSpPr>
        <p:spPr bwMode="auto">
          <a:xfrm rot="10800000">
            <a:off x="6477000" y="5638800"/>
            <a:ext cx="1066800" cy="304800"/>
          </a:xfrm>
          <a:prstGeom prst="rightArrow">
            <a:avLst>
              <a:gd name="adj1" fmla="val 50000"/>
              <a:gd name="adj2" fmla="val 500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668A6F68-3359-46A8-9B4C-2924F79AEBE4}"/>
              </a:ext>
            </a:extLst>
          </p:cNvPr>
          <p:cNvSpPr>
            <a:spLocks noGrp="1" noChangeArrowheads="1"/>
          </p:cNvSpPr>
          <p:nvPr>
            <p:ph type="title"/>
          </p:nvPr>
        </p:nvSpPr>
        <p:spPr>
          <a:xfrm>
            <a:off x="2154937" y="548640"/>
            <a:ext cx="2700645" cy="5431536"/>
          </a:xfrm>
        </p:spPr>
        <p:txBody>
          <a:bodyPr>
            <a:normAutofit/>
          </a:bodyPr>
          <a:lstStyle/>
          <a:p>
            <a:pPr eaLnBrk="1" hangingPunct="1">
              <a:defRPr/>
            </a:pPr>
            <a:r>
              <a:rPr lang="en-US" altLang="en-US" sz="4700" dirty="0">
                <a:solidFill>
                  <a:srgbClr val="FF0000"/>
                </a:solidFill>
              </a:rPr>
              <a:t>Wrong Answer</a:t>
            </a:r>
          </a:p>
        </p:txBody>
      </p:sp>
      <p:sp>
        <p:nvSpPr>
          <p:cNvPr id="203779" name="Rectangle 3">
            <a:extLst>
              <a:ext uri="{FF2B5EF4-FFF2-40B4-BE49-F238E27FC236}">
                <a16:creationId xmlns:a16="http://schemas.microsoft.com/office/drawing/2014/main" id="{1C1F624E-CF6A-4F41-A765-495471A3D592}"/>
              </a:ext>
            </a:extLst>
          </p:cNvPr>
          <p:cNvSpPr>
            <a:spLocks noGrp="1" noChangeArrowheads="1"/>
          </p:cNvSpPr>
          <p:nvPr>
            <p:ph type="body" idx="1"/>
          </p:nvPr>
        </p:nvSpPr>
        <p:spPr>
          <a:xfrm>
            <a:off x="5368814" y="552091"/>
            <a:ext cx="4668251" cy="5431536"/>
          </a:xfrm>
        </p:spPr>
        <p:txBody>
          <a:bodyPr anchor="ctr">
            <a:normAutofit/>
          </a:bodyPr>
          <a:lstStyle/>
          <a:p>
            <a:pPr marL="0" indent="0">
              <a:buNone/>
              <a:defRPr/>
            </a:pPr>
            <a:r>
              <a:rPr lang="en-US" altLang="en-US" sz="1900" b="1" dirty="0"/>
              <a:t>If you get into an extended argument with another person, what should be your responses?</a:t>
            </a:r>
            <a:endParaRPr lang="en-US" altLang="en-US" sz="1900" dirty="0"/>
          </a:p>
          <a:p>
            <a:pPr marL="609600" indent="-609600">
              <a:buNone/>
              <a:defRPr/>
            </a:pPr>
            <a:endParaRPr lang="en-US" altLang="en-US" sz="1900" dirty="0"/>
          </a:p>
          <a:p>
            <a:pPr marL="609600" indent="-609600">
              <a:defRPr/>
            </a:pPr>
            <a:r>
              <a:rPr lang="en-US" altLang="en-US" sz="1900" dirty="0">
                <a:solidFill>
                  <a:srgbClr val="FF0000"/>
                </a:solidFill>
              </a:rPr>
              <a:t>Getting into a name-calling session with someone who loves to argue is counterproductive. Arguing to the point of the physical confrontation could be deadly because no one knows where a fight will end. </a:t>
            </a:r>
          </a:p>
        </p:txBody>
      </p:sp>
      <p:sp>
        <p:nvSpPr>
          <p:cNvPr id="194564" name="Arrow: Right 1">
            <a:hlinkClick r:id="rId2" action="ppaction://hlinksldjump"/>
            <a:extLst>
              <a:ext uri="{FF2B5EF4-FFF2-40B4-BE49-F238E27FC236}">
                <a16:creationId xmlns:a16="http://schemas.microsoft.com/office/drawing/2014/main" id="{652AA890-E188-4861-9B5F-6E5D98B0521C}"/>
              </a:ext>
            </a:extLst>
          </p:cNvPr>
          <p:cNvSpPr>
            <a:spLocks noChangeArrowheads="1"/>
          </p:cNvSpPr>
          <p:nvPr/>
        </p:nvSpPr>
        <p:spPr bwMode="auto">
          <a:xfrm rot="10800000">
            <a:off x="7391400" y="5508139"/>
            <a:ext cx="914400" cy="274320"/>
          </a:xfrm>
          <a:prstGeom prst="rightArrow">
            <a:avLst>
              <a:gd name="adj1" fmla="val 50000"/>
              <a:gd name="adj2" fmla="val 500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F81F5EDE-0FDA-41C6-83C5-1E6022C3D0AC}"/>
              </a:ext>
            </a:extLst>
          </p:cNvPr>
          <p:cNvSpPr>
            <a:spLocks noGrp="1" noChangeArrowheads="1"/>
          </p:cNvSpPr>
          <p:nvPr>
            <p:ph type="title"/>
          </p:nvPr>
        </p:nvSpPr>
        <p:spPr>
          <a:xfrm>
            <a:off x="2127504" y="802956"/>
            <a:ext cx="3733482" cy="1454051"/>
          </a:xfrm>
        </p:spPr>
        <p:txBody>
          <a:bodyPr>
            <a:normAutofit/>
          </a:bodyPr>
          <a:lstStyle/>
          <a:p>
            <a:pPr eaLnBrk="1" hangingPunct="1">
              <a:defRPr/>
            </a:pPr>
            <a:r>
              <a:rPr lang="en-US" altLang="en-US" sz="3100" dirty="0">
                <a:solidFill>
                  <a:srgbClr val="FF0000"/>
                </a:solidFill>
              </a:rPr>
              <a:t>Right Answer</a:t>
            </a:r>
          </a:p>
        </p:txBody>
      </p:sp>
      <p:sp>
        <p:nvSpPr>
          <p:cNvPr id="204803" name="Rectangle 3">
            <a:extLst>
              <a:ext uri="{FF2B5EF4-FFF2-40B4-BE49-F238E27FC236}">
                <a16:creationId xmlns:a16="http://schemas.microsoft.com/office/drawing/2014/main" id="{E84421BF-FA56-406B-B598-734BE13608AB}"/>
              </a:ext>
            </a:extLst>
          </p:cNvPr>
          <p:cNvSpPr>
            <a:spLocks noGrp="1" noChangeArrowheads="1"/>
          </p:cNvSpPr>
          <p:nvPr>
            <p:ph type="body" idx="1"/>
          </p:nvPr>
        </p:nvSpPr>
        <p:spPr>
          <a:xfrm>
            <a:off x="2127505" y="2421683"/>
            <a:ext cx="3733183" cy="3639289"/>
          </a:xfrm>
        </p:spPr>
        <p:txBody>
          <a:bodyPr anchor="ctr">
            <a:normAutofit/>
          </a:bodyPr>
          <a:lstStyle/>
          <a:p>
            <a:pPr marL="0" indent="0">
              <a:buNone/>
              <a:defRPr/>
            </a:pPr>
            <a:r>
              <a:rPr lang="en-US" altLang="en-US" sz="1600" b="1" dirty="0">
                <a:solidFill>
                  <a:srgbClr val="FF0000"/>
                </a:solidFill>
              </a:rPr>
              <a:t>Agree to disagree and walk away at the appropriate time.</a:t>
            </a:r>
            <a:endParaRPr lang="en-US" altLang="en-US" sz="1600" dirty="0">
              <a:solidFill>
                <a:srgbClr val="FF0000"/>
              </a:solidFill>
            </a:endParaRPr>
          </a:p>
          <a:p>
            <a:pPr marL="609600" indent="-609600">
              <a:defRPr/>
            </a:pPr>
            <a:r>
              <a:rPr lang="en-US" altLang="en-US" sz="1600" dirty="0">
                <a:solidFill>
                  <a:schemeClr val="tx2"/>
                </a:solidFill>
              </a:rPr>
              <a:t>The best option is to agree to disagree when you realize that the other person’s mind is made up and they refuse to back down. Agreeing to disagree has saved the lives of numerous people. Life is too short of engaging in stressful arguments with others that serve no useful purpose. </a:t>
            </a:r>
          </a:p>
        </p:txBody>
      </p:sp>
      <p:pic>
        <p:nvPicPr>
          <p:cNvPr id="72" name="Graphic 71" descr="Confused Person">
            <a:extLst>
              <a:ext uri="{FF2B5EF4-FFF2-40B4-BE49-F238E27FC236}">
                <a16:creationId xmlns:a16="http://schemas.microsoft.com/office/drawing/2014/main" id="{807B39E6-7DC5-80BA-FE36-1EBC6E3527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615" y="2065912"/>
            <a:ext cx="2746374" cy="2746374"/>
          </a:xfrm>
          <a:prstGeom prst="rect">
            <a:avLst/>
          </a:prstGeom>
        </p:spPr>
      </p:pic>
      <p:sp>
        <p:nvSpPr>
          <p:cNvPr id="195588" name="Arrow: Right 1">
            <a:hlinkClick r:id="rId4" action="ppaction://hlinksldjump"/>
            <a:extLst>
              <a:ext uri="{FF2B5EF4-FFF2-40B4-BE49-F238E27FC236}">
                <a16:creationId xmlns:a16="http://schemas.microsoft.com/office/drawing/2014/main" id="{6FCC3F03-0A3D-495D-BCF8-74E7EE20D7D0}"/>
              </a:ext>
            </a:extLst>
          </p:cNvPr>
          <p:cNvSpPr>
            <a:spLocks noChangeArrowheads="1"/>
          </p:cNvSpPr>
          <p:nvPr/>
        </p:nvSpPr>
        <p:spPr bwMode="auto">
          <a:xfrm>
            <a:off x="6324600" y="6324600"/>
            <a:ext cx="914400" cy="274320"/>
          </a:xfrm>
          <a:prstGeom prst="rightArrow">
            <a:avLst>
              <a:gd name="adj1" fmla="val 50000"/>
              <a:gd name="adj2" fmla="val 4999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3142</Words>
  <Application>Microsoft Office PowerPoint</Application>
  <PresentationFormat>Widescreen</PresentationFormat>
  <Paragraphs>235</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Wingdings</vt:lpstr>
      <vt:lpstr>Office Theme</vt:lpstr>
      <vt:lpstr>Making the right choices when to unexpected events</vt:lpstr>
      <vt:lpstr>Unplanned or Unexpected Events</vt:lpstr>
      <vt:lpstr>PowerPoint Presentation</vt:lpstr>
      <vt:lpstr>Wrong Answer</vt:lpstr>
      <vt:lpstr>Right Answer</vt:lpstr>
      <vt:lpstr>You get into an extended argument with another person, what should be your response?</vt:lpstr>
      <vt:lpstr>Wrong Answer</vt:lpstr>
      <vt:lpstr>Wrong Answer</vt:lpstr>
      <vt:lpstr>Right Answer</vt:lpstr>
      <vt:lpstr>Your friend calls when you are doing your chores or homework; what is the best response?</vt:lpstr>
      <vt:lpstr>Wrong Answer</vt:lpstr>
      <vt:lpstr>Wrong answer</vt:lpstr>
      <vt:lpstr>Right Answer</vt:lpstr>
      <vt:lpstr>If you lose your cell phone, what is the best response?</vt:lpstr>
      <vt:lpstr>Wrong Answer</vt:lpstr>
      <vt:lpstr>Wrong Answer</vt:lpstr>
      <vt:lpstr> </vt:lpstr>
      <vt:lpstr>Wrong answer</vt:lpstr>
      <vt:lpstr>You are walking down the hallway someone accidentally bumps into you; what is the best response? </vt:lpstr>
      <vt:lpstr>Wrong Answer</vt:lpstr>
      <vt:lpstr>Wrong Answer</vt:lpstr>
      <vt:lpstr>Right Answer</vt:lpstr>
      <vt:lpstr>You are playing basketball with your peers you accidentally trip and cannot move or get up; what is your best response?</vt:lpstr>
      <vt:lpstr>Wrong Answer</vt:lpstr>
      <vt:lpstr>Wrong answer</vt:lpstr>
      <vt:lpstr>Right Answer</vt:lpstr>
      <vt:lpstr>You are at school, and you find a cell phone; what is the best response?</vt:lpstr>
      <vt:lpstr>Wrong Answer</vt:lpstr>
      <vt:lpstr>Wrong Answer</vt:lpstr>
      <vt:lpstr>Right Answer</vt:lpstr>
      <vt:lpstr>On a Tuesday afternoon, you are walking down the school hallway. You find a twenty-dollar bill. What is the best response?</vt:lpstr>
      <vt:lpstr>Wrong answer</vt:lpstr>
      <vt:lpstr>Wrong Answer</vt:lpstr>
      <vt:lpstr>Right Answer</vt:lpstr>
      <vt:lpstr>You are driving at night someone is trying to flag you down, what is the best response?</vt:lpstr>
      <vt:lpstr>Wrong answer</vt:lpstr>
      <vt:lpstr>Wrong answer</vt:lpstr>
      <vt:lpstr>Right answer</vt:lpstr>
      <vt:lpstr>You receive an envelope that does not have a return address, what should be your response? </vt:lpstr>
      <vt:lpstr>Wrong Answer</vt:lpstr>
      <vt:lpstr>Wrong answer</vt:lpstr>
      <vt:lpstr>Right Answer</vt:lpstr>
      <vt:lpstr>You are in the company of a person who for no reason begins to steal merchandize from a store, what is the best response?</vt:lpstr>
      <vt:lpstr>Wrong Answer</vt:lpstr>
      <vt:lpstr>Wrong Answer</vt:lpstr>
      <vt:lpstr>Right Answer</vt:lpstr>
      <vt:lpstr>Someone comes to your house late at night and asks to use your phone; what should be your response?</vt:lpstr>
      <vt:lpstr>Open the door and let the person come in and make a call</vt:lpstr>
      <vt:lpstr>Could be the right response for some people</vt:lpstr>
      <vt:lpstr>Right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Micheal Darby</dc:creator>
  <cp:lastModifiedBy>Micheal Darby</cp:lastModifiedBy>
  <cp:revision>6</cp:revision>
  <dcterms:created xsi:type="dcterms:W3CDTF">2023-03-26T17:56:59Z</dcterms:created>
  <dcterms:modified xsi:type="dcterms:W3CDTF">2023-08-09T18:55:39Z</dcterms:modified>
</cp:coreProperties>
</file>